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78"/>
  </p:notesMasterIdLst>
  <p:handoutMasterIdLst>
    <p:handoutMasterId r:id="rId79"/>
  </p:handoutMasterIdLst>
  <p:sldIdLst>
    <p:sldId id="537" r:id="rId2"/>
    <p:sldId id="424" r:id="rId3"/>
    <p:sldId id="770" r:id="rId4"/>
    <p:sldId id="367" r:id="rId5"/>
    <p:sldId id="377" r:id="rId6"/>
    <p:sldId id="543" r:id="rId7"/>
    <p:sldId id="379" r:id="rId8"/>
    <p:sldId id="330" r:id="rId9"/>
    <p:sldId id="544" r:id="rId10"/>
    <p:sldId id="335" r:id="rId11"/>
    <p:sldId id="545" r:id="rId12"/>
    <p:sldId id="345" r:id="rId13"/>
    <p:sldId id="546" r:id="rId14"/>
    <p:sldId id="547" r:id="rId15"/>
    <p:sldId id="339" r:id="rId16"/>
    <p:sldId id="381" r:id="rId17"/>
    <p:sldId id="340" r:id="rId18"/>
    <p:sldId id="538" r:id="rId19"/>
    <p:sldId id="382" r:id="rId20"/>
    <p:sldId id="383" r:id="rId21"/>
    <p:sldId id="552" r:id="rId22"/>
    <p:sldId id="540" r:id="rId23"/>
    <p:sldId id="548" r:id="rId24"/>
    <p:sldId id="342" r:id="rId25"/>
    <p:sldId id="343" r:id="rId26"/>
    <p:sldId id="539" r:id="rId27"/>
    <p:sldId id="415" r:id="rId28"/>
    <p:sldId id="417" r:id="rId29"/>
    <p:sldId id="549" r:id="rId30"/>
    <p:sldId id="542" r:id="rId31"/>
    <p:sldId id="541" r:id="rId32"/>
    <p:sldId id="550" r:id="rId33"/>
    <p:sldId id="384" r:id="rId34"/>
    <p:sldId id="385" r:id="rId35"/>
    <p:sldId id="566" r:id="rId36"/>
    <p:sldId id="323" r:id="rId37"/>
    <p:sldId id="553" r:id="rId38"/>
    <p:sldId id="561" r:id="rId39"/>
    <p:sldId id="388" r:id="rId40"/>
    <p:sldId id="562" r:id="rId41"/>
    <p:sldId id="563" r:id="rId42"/>
    <p:sldId id="564" r:id="rId43"/>
    <p:sldId id="315" r:id="rId44"/>
    <p:sldId id="565" r:id="rId45"/>
    <p:sldId id="771" r:id="rId46"/>
    <p:sldId id="772" r:id="rId47"/>
    <p:sldId id="773" r:id="rId48"/>
    <p:sldId id="774" r:id="rId49"/>
    <p:sldId id="775" r:id="rId50"/>
    <p:sldId id="551" r:id="rId51"/>
    <p:sldId id="447" r:id="rId52"/>
    <p:sldId id="465" r:id="rId53"/>
    <p:sldId id="776" r:id="rId54"/>
    <p:sldId id="560" r:id="rId55"/>
    <p:sldId id="559" r:id="rId56"/>
    <p:sldId id="461" r:id="rId57"/>
    <p:sldId id="457" r:id="rId58"/>
    <p:sldId id="454" r:id="rId59"/>
    <p:sldId id="468" r:id="rId60"/>
    <p:sldId id="469" r:id="rId61"/>
    <p:sldId id="515" r:id="rId62"/>
    <p:sldId id="554" r:id="rId63"/>
    <p:sldId id="516" r:id="rId64"/>
    <p:sldId id="517" r:id="rId65"/>
    <p:sldId id="518" r:id="rId66"/>
    <p:sldId id="519" r:id="rId67"/>
    <p:sldId id="475" r:id="rId68"/>
    <p:sldId id="452" r:id="rId69"/>
    <p:sldId id="456" r:id="rId70"/>
    <p:sldId id="459" r:id="rId71"/>
    <p:sldId id="556" r:id="rId72"/>
    <p:sldId id="558" r:id="rId73"/>
    <p:sldId id="557" r:id="rId74"/>
    <p:sldId id="764" r:id="rId75"/>
    <p:sldId id="765" r:id="rId76"/>
    <p:sldId id="777" r:id="rId77"/>
  </p:sldIdLst>
  <p:sldSz cx="12192000" cy="6858000"/>
  <p:notesSz cx="7102475" cy="8991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00CC"/>
    <a:srgbClr val="0000FF"/>
    <a:srgbClr val="D2FAE7"/>
    <a:srgbClr val="CCFFCC"/>
    <a:srgbClr val="FF3300"/>
    <a:srgbClr val="FFFF00"/>
    <a:srgbClr val="33CC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AF6E2-1A46-46B3-93F4-A1A200E547A7}" v="158" dt="2023-11-22T13:12:38.619"/>
  </p1510:revLst>
</p1510:revInfo>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p:cViewPr varScale="1">
        <p:scale>
          <a:sx n="61" d="100"/>
          <a:sy n="61" d="100"/>
        </p:scale>
        <p:origin x="1176" y="66"/>
      </p:cViewPr>
      <p:guideLst>
        <p:guide orient="horz" pos="2160"/>
        <p:guide pos="3840"/>
      </p:guideLst>
    </p:cSldViewPr>
  </p:slideViewPr>
  <p:notesTextViewPr>
    <p:cViewPr>
      <p:scale>
        <a:sx n="100" d="100"/>
        <a:sy n="100" d="100"/>
      </p:scale>
      <p:origin x="0" y="0"/>
    </p:cViewPr>
  </p:notesTextViewPr>
  <p:notesViewPr>
    <p:cSldViewPr>
      <p:cViewPr varScale="1">
        <p:scale>
          <a:sx n="53" d="100"/>
          <a:sy n="53" d="100"/>
        </p:scale>
        <p:origin x="-960" y="-90"/>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Ríos" userId="74fa47b150b6dd85" providerId="LiveId" clId="{13EC9843-7447-4639-909A-8C6CBB3C4C24}"/>
    <pc:docChg chg="undo custSel addSld delSld modSld sldOrd">
      <pc:chgData name="Danilo Ríos" userId="74fa47b150b6dd85" providerId="LiveId" clId="{13EC9843-7447-4639-909A-8C6CBB3C4C24}" dt="2023-10-13T20:45:13.199" v="5993" actId="1076"/>
      <pc:docMkLst>
        <pc:docMk/>
      </pc:docMkLst>
      <pc:sldChg chg="del">
        <pc:chgData name="Danilo Ríos" userId="74fa47b150b6dd85" providerId="LiveId" clId="{13EC9843-7447-4639-909A-8C6CBB3C4C24}" dt="2023-10-10T20:05:43.409" v="109" actId="47"/>
        <pc:sldMkLst>
          <pc:docMk/>
          <pc:sldMk cId="0" sldId="264"/>
        </pc:sldMkLst>
      </pc:sldChg>
      <pc:sldChg chg="add del">
        <pc:chgData name="Danilo Ríos" userId="74fa47b150b6dd85" providerId="LiveId" clId="{13EC9843-7447-4639-909A-8C6CBB3C4C24}" dt="2023-10-11T12:44:42.202" v="206" actId="47"/>
        <pc:sldMkLst>
          <pc:docMk/>
          <pc:sldMk cId="0" sldId="279"/>
        </pc:sldMkLst>
      </pc:sldChg>
      <pc:sldChg chg="add del">
        <pc:chgData name="Danilo Ríos" userId="74fa47b150b6dd85" providerId="LiveId" clId="{13EC9843-7447-4639-909A-8C6CBB3C4C24}" dt="2023-10-11T12:44:43.358" v="207" actId="47"/>
        <pc:sldMkLst>
          <pc:docMk/>
          <pc:sldMk cId="0" sldId="280"/>
        </pc:sldMkLst>
      </pc:sldChg>
      <pc:sldChg chg="add del">
        <pc:chgData name="Danilo Ríos" userId="74fa47b150b6dd85" providerId="LiveId" clId="{13EC9843-7447-4639-909A-8C6CBB3C4C24}" dt="2023-10-11T12:44:46.546" v="210" actId="47"/>
        <pc:sldMkLst>
          <pc:docMk/>
          <pc:sldMk cId="0" sldId="282"/>
        </pc:sldMkLst>
      </pc:sldChg>
      <pc:sldChg chg="del">
        <pc:chgData name="Danilo Ríos" userId="74fa47b150b6dd85" providerId="LiveId" clId="{13EC9843-7447-4639-909A-8C6CBB3C4C24}" dt="2023-10-10T20:05:43.784" v="111" actId="47"/>
        <pc:sldMkLst>
          <pc:docMk/>
          <pc:sldMk cId="0" sldId="298"/>
        </pc:sldMkLst>
      </pc:sldChg>
      <pc:sldChg chg="del">
        <pc:chgData name="Danilo Ríos" userId="74fa47b150b6dd85" providerId="LiveId" clId="{13EC9843-7447-4639-909A-8C6CBB3C4C24}" dt="2023-10-10T20:05:45.877" v="122" actId="47"/>
        <pc:sldMkLst>
          <pc:docMk/>
          <pc:sldMk cId="0" sldId="299"/>
        </pc:sldMkLst>
      </pc:sldChg>
      <pc:sldChg chg="del">
        <pc:chgData name="Danilo Ríos" userId="74fa47b150b6dd85" providerId="LiveId" clId="{13EC9843-7447-4639-909A-8C6CBB3C4C24}" dt="2023-10-10T20:06:00.235" v="150" actId="47"/>
        <pc:sldMkLst>
          <pc:docMk/>
          <pc:sldMk cId="0" sldId="305"/>
        </pc:sldMkLst>
      </pc:sldChg>
      <pc:sldChg chg="del">
        <pc:chgData name="Danilo Ríos" userId="74fa47b150b6dd85" providerId="LiveId" clId="{13EC9843-7447-4639-909A-8C6CBB3C4C24}" dt="2023-10-10T20:06:01.720" v="152" actId="47"/>
        <pc:sldMkLst>
          <pc:docMk/>
          <pc:sldMk cId="0" sldId="306"/>
        </pc:sldMkLst>
      </pc:sldChg>
      <pc:sldChg chg="del">
        <pc:chgData name="Danilo Ríos" userId="74fa47b150b6dd85" providerId="LiveId" clId="{13EC9843-7447-4639-909A-8C6CBB3C4C24}" dt="2023-10-10T20:06:04.876" v="154" actId="47"/>
        <pc:sldMkLst>
          <pc:docMk/>
          <pc:sldMk cId="0" sldId="308"/>
        </pc:sldMkLst>
      </pc:sldChg>
      <pc:sldChg chg="del">
        <pc:chgData name="Danilo Ríos" userId="74fa47b150b6dd85" providerId="LiveId" clId="{13EC9843-7447-4639-909A-8C6CBB3C4C24}" dt="2023-10-10T20:06:09.094" v="158" actId="47"/>
        <pc:sldMkLst>
          <pc:docMk/>
          <pc:sldMk cId="0" sldId="309"/>
        </pc:sldMkLst>
      </pc:sldChg>
      <pc:sldChg chg="del">
        <pc:chgData name="Danilo Ríos" userId="74fa47b150b6dd85" providerId="LiveId" clId="{13EC9843-7447-4639-909A-8C6CBB3C4C24}" dt="2023-10-10T20:06:09.939" v="159" actId="47"/>
        <pc:sldMkLst>
          <pc:docMk/>
          <pc:sldMk cId="0" sldId="310"/>
        </pc:sldMkLst>
      </pc:sldChg>
      <pc:sldChg chg="del">
        <pc:chgData name="Danilo Ríos" userId="74fa47b150b6dd85" providerId="LiveId" clId="{13EC9843-7447-4639-909A-8C6CBB3C4C24}" dt="2023-10-10T20:05:48.330" v="129" actId="47"/>
        <pc:sldMkLst>
          <pc:docMk/>
          <pc:sldMk cId="0" sldId="312"/>
        </pc:sldMkLst>
      </pc:sldChg>
      <pc:sldChg chg="del">
        <pc:chgData name="Danilo Ríos" userId="74fa47b150b6dd85" providerId="LiveId" clId="{13EC9843-7447-4639-909A-8C6CBB3C4C24}" dt="2023-10-10T20:05:50.377" v="132" actId="47"/>
        <pc:sldMkLst>
          <pc:docMk/>
          <pc:sldMk cId="0" sldId="314"/>
        </pc:sldMkLst>
      </pc:sldChg>
      <pc:sldChg chg="del">
        <pc:chgData name="Danilo Ríos" userId="74fa47b150b6dd85" providerId="LiveId" clId="{13EC9843-7447-4639-909A-8C6CBB3C4C24}" dt="2023-10-10T20:05:51.314" v="136" actId="47"/>
        <pc:sldMkLst>
          <pc:docMk/>
          <pc:sldMk cId="0" sldId="315"/>
        </pc:sldMkLst>
      </pc:sldChg>
      <pc:sldChg chg="del">
        <pc:chgData name="Danilo Ríos" userId="74fa47b150b6dd85" providerId="LiveId" clId="{13EC9843-7447-4639-909A-8C6CBB3C4C24}" dt="2023-10-10T20:05:51.486" v="137" actId="47"/>
        <pc:sldMkLst>
          <pc:docMk/>
          <pc:sldMk cId="0" sldId="316"/>
        </pc:sldMkLst>
      </pc:sldChg>
      <pc:sldChg chg="del">
        <pc:chgData name="Danilo Ríos" userId="74fa47b150b6dd85" providerId="LiveId" clId="{13EC9843-7447-4639-909A-8C6CBB3C4C24}" dt="2023-10-10T20:05:51.752" v="138" actId="47"/>
        <pc:sldMkLst>
          <pc:docMk/>
          <pc:sldMk cId="0" sldId="317"/>
        </pc:sldMkLst>
      </pc:sldChg>
      <pc:sldChg chg="del">
        <pc:chgData name="Danilo Ríos" userId="74fa47b150b6dd85" providerId="LiveId" clId="{13EC9843-7447-4639-909A-8C6CBB3C4C24}" dt="2023-10-10T20:05:51.986" v="139" actId="47"/>
        <pc:sldMkLst>
          <pc:docMk/>
          <pc:sldMk cId="0" sldId="318"/>
        </pc:sldMkLst>
      </pc:sldChg>
      <pc:sldChg chg="del">
        <pc:chgData name="Danilo Ríos" userId="74fa47b150b6dd85" providerId="LiveId" clId="{13EC9843-7447-4639-909A-8C6CBB3C4C24}" dt="2023-10-10T20:05:53.970" v="142" actId="47"/>
        <pc:sldMkLst>
          <pc:docMk/>
          <pc:sldMk cId="0" sldId="321"/>
        </pc:sldMkLst>
      </pc:sldChg>
      <pc:sldChg chg="del">
        <pc:chgData name="Danilo Ríos" userId="74fa47b150b6dd85" providerId="LiveId" clId="{13EC9843-7447-4639-909A-8C6CBB3C4C24}" dt="2023-10-10T20:05:54.533" v="143" actId="47"/>
        <pc:sldMkLst>
          <pc:docMk/>
          <pc:sldMk cId="0" sldId="322"/>
        </pc:sldMkLst>
      </pc:sldChg>
      <pc:sldChg chg="modSp mod">
        <pc:chgData name="Danilo Ríos" userId="74fa47b150b6dd85" providerId="LiveId" clId="{13EC9843-7447-4639-909A-8C6CBB3C4C24}" dt="2023-10-13T20:10:53.845" v="5212" actId="1076"/>
        <pc:sldMkLst>
          <pc:docMk/>
          <pc:sldMk cId="0" sldId="323"/>
        </pc:sldMkLst>
        <pc:spChg chg="mod">
          <ac:chgData name="Danilo Ríos" userId="74fa47b150b6dd85" providerId="LiveId" clId="{13EC9843-7447-4639-909A-8C6CBB3C4C24}" dt="2023-10-13T20:10:53.845" v="5212" actId="1076"/>
          <ac:spMkLst>
            <pc:docMk/>
            <pc:sldMk cId="0" sldId="323"/>
            <ac:spMk id="10" creationId="{00000000-0000-0000-0000-000000000000}"/>
          </ac:spMkLst>
        </pc:spChg>
      </pc:sldChg>
      <pc:sldChg chg="del">
        <pc:chgData name="Danilo Ríos" userId="74fa47b150b6dd85" providerId="LiveId" clId="{13EC9843-7447-4639-909A-8C6CBB3C4C24}" dt="2023-10-10T20:05:56.704" v="146" actId="47"/>
        <pc:sldMkLst>
          <pc:docMk/>
          <pc:sldMk cId="0" sldId="325"/>
        </pc:sldMkLst>
      </pc:sldChg>
      <pc:sldChg chg="del">
        <pc:chgData name="Danilo Ríos" userId="74fa47b150b6dd85" providerId="LiveId" clId="{13EC9843-7447-4639-909A-8C6CBB3C4C24}" dt="2023-10-10T20:05:57.204" v="147" actId="47"/>
        <pc:sldMkLst>
          <pc:docMk/>
          <pc:sldMk cId="0" sldId="326"/>
        </pc:sldMkLst>
      </pc:sldChg>
      <pc:sldChg chg="del">
        <pc:chgData name="Danilo Ríos" userId="74fa47b150b6dd85" providerId="LiveId" clId="{13EC9843-7447-4639-909A-8C6CBB3C4C24}" dt="2023-10-10T20:05:46.596" v="126" actId="47"/>
        <pc:sldMkLst>
          <pc:docMk/>
          <pc:sldMk cId="0" sldId="328"/>
        </pc:sldMkLst>
      </pc:sldChg>
      <pc:sldChg chg="del">
        <pc:chgData name="Danilo Ríos" userId="74fa47b150b6dd85" providerId="LiveId" clId="{13EC9843-7447-4639-909A-8C6CBB3C4C24}" dt="2023-10-11T12:43:53.673" v="161" actId="47"/>
        <pc:sldMkLst>
          <pc:docMk/>
          <pc:sldMk cId="0" sldId="329"/>
        </pc:sldMkLst>
      </pc:sldChg>
      <pc:sldChg chg="delSp modSp mod delAnim">
        <pc:chgData name="Danilo Ríos" userId="74fa47b150b6dd85" providerId="LiveId" clId="{13EC9843-7447-4639-909A-8C6CBB3C4C24}" dt="2023-10-13T19:23:05.232" v="5018" actId="113"/>
        <pc:sldMkLst>
          <pc:docMk/>
          <pc:sldMk cId="0" sldId="330"/>
        </pc:sldMkLst>
        <pc:spChg chg="del mod">
          <ac:chgData name="Danilo Ríos" userId="74fa47b150b6dd85" providerId="LiveId" clId="{13EC9843-7447-4639-909A-8C6CBB3C4C24}" dt="2023-10-13T19:21:10.293" v="5000" actId="478"/>
          <ac:spMkLst>
            <pc:docMk/>
            <pc:sldMk cId="0" sldId="330"/>
            <ac:spMk id="77827" creationId="{00000000-0000-0000-0000-000000000000}"/>
          </ac:spMkLst>
        </pc:spChg>
        <pc:spChg chg="mod">
          <ac:chgData name="Danilo Ríos" userId="74fa47b150b6dd85" providerId="LiveId" clId="{13EC9843-7447-4639-909A-8C6CBB3C4C24}" dt="2023-10-13T19:23:05.232" v="5018" actId="113"/>
          <ac:spMkLst>
            <pc:docMk/>
            <pc:sldMk cId="0" sldId="330"/>
            <ac:spMk id="141316" creationId="{00000000-0000-0000-0000-000000000000}"/>
          </ac:spMkLst>
        </pc:spChg>
      </pc:sldChg>
      <pc:sldChg chg="del">
        <pc:chgData name="Danilo Ríos" userId="74fa47b150b6dd85" providerId="LiveId" clId="{13EC9843-7447-4639-909A-8C6CBB3C4C24}" dt="2023-10-10T20:05:57.751" v="148" actId="47"/>
        <pc:sldMkLst>
          <pc:docMk/>
          <pc:sldMk cId="0" sldId="331"/>
        </pc:sldMkLst>
      </pc:sldChg>
      <pc:sldChg chg="del">
        <pc:chgData name="Danilo Ríos" userId="74fa47b150b6dd85" providerId="LiveId" clId="{13EC9843-7447-4639-909A-8C6CBB3C4C24}" dt="2023-10-10T20:05:58.845" v="149" actId="47"/>
        <pc:sldMkLst>
          <pc:docMk/>
          <pc:sldMk cId="0" sldId="333"/>
        </pc:sldMkLst>
      </pc:sldChg>
      <pc:sldChg chg="delSp modSp mod delAnim">
        <pc:chgData name="Danilo Ríos" userId="74fa47b150b6dd85" providerId="LiveId" clId="{13EC9843-7447-4639-909A-8C6CBB3C4C24}" dt="2023-10-13T19:23:00.701" v="5017" actId="1076"/>
        <pc:sldMkLst>
          <pc:docMk/>
          <pc:sldMk cId="0" sldId="335"/>
        </pc:sldMkLst>
        <pc:spChg chg="mod">
          <ac:chgData name="Danilo Ríos" userId="74fa47b150b6dd85" providerId="LiveId" clId="{13EC9843-7447-4639-909A-8C6CBB3C4C24}" dt="2023-10-13T19:23:00.701" v="5017" actId="1076"/>
          <ac:spMkLst>
            <pc:docMk/>
            <pc:sldMk cId="0" sldId="335"/>
            <ac:spMk id="4" creationId="{00000000-0000-0000-0000-000000000000}"/>
          </ac:spMkLst>
        </pc:spChg>
        <pc:spChg chg="del mod">
          <ac:chgData name="Danilo Ríos" userId="74fa47b150b6dd85" providerId="LiveId" clId="{13EC9843-7447-4639-909A-8C6CBB3C4C24}" dt="2023-10-13T19:22:22.250" v="5010" actId="478"/>
          <ac:spMkLst>
            <pc:docMk/>
            <pc:sldMk cId="0" sldId="335"/>
            <ac:spMk id="82946" creationId="{00000000-0000-0000-0000-000000000000}"/>
          </ac:spMkLst>
        </pc:spChg>
      </pc:sldChg>
      <pc:sldChg chg="addSp delSp modSp mod modAnim">
        <pc:chgData name="Danilo Ríos" userId="74fa47b150b6dd85" providerId="LiveId" clId="{13EC9843-7447-4639-909A-8C6CBB3C4C24}" dt="2023-10-13T19:33:00.898" v="5199"/>
        <pc:sldMkLst>
          <pc:docMk/>
          <pc:sldMk cId="0" sldId="339"/>
        </pc:sldMkLst>
        <pc:spChg chg="del mod">
          <ac:chgData name="Danilo Ríos" userId="74fa47b150b6dd85" providerId="LiveId" clId="{13EC9843-7447-4639-909A-8C6CBB3C4C24}" dt="2023-10-13T19:26:13.165" v="5100" actId="478"/>
          <ac:spMkLst>
            <pc:docMk/>
            <pc:sldMk cId="0" sldId="339"/>
            <ac:spMk id="6" creationId="{00000000-0000-0000-0000-000000000000}"/>
          </ac:spMkLst>
        </pc:spChg>
        <pc:spChg chg="mod">
          <ac:chgData name="Danilo Ríos" userId="74fa47b150b6dd85" providerId="LiveId" clId="{13EC9843-7447-4639-909A-8C6CBB3C4C24}" dt="2023-10-13T19:26:24.423" v="5102" actId="1076"/>
          <ac:spMkLst>
            <pc:docMk/>
            <pc:sldMk cId="0" sldId="339"/>
            <ac:spMk id="87044" creationId="{00000000-0000-0000-0000-000000000000}"/>
          </ac:spMkLst>
        </pc:spChg>
        <pc:spChg chg="mod">
          <ac:chgData name="Danilo Ríos" userId="74fa47b150b6dd85" providerId="LiveId" clId="{13EC9843-7447-4639-909A-8C6CBB3C4C24}" dt="2023-10-13T19:26:24.423" v="5102" actId="1076"/>
          <ac:spMkLst>
            <pc:docMk/>
            <pc:sldMk cId="0" sldId="339"/>
            <ac:spMk id="87052" creationId="{00000000-0000-0000-0000-000000000000}"/>
          </ac:spMkLst>
        </pc:spChg>
        <pc:graphicFrameChg chg="add del mod modGraphic">
          <ac:chgData name="Danilo Ríos" userId="74fa47b150b6dd85" providerId="LiveId" clId="{13EC9843-7447-4639-909A-8C6CBB3C4C24}" dt="2023-10-13T13:44:03.075" v="793" actId="478"/>
          <ac:graphicFrameMkLst>
            <pc:docMk/>
            <pc:sldMk cId="0" sldId="339"/>
            <ac:graphicFrameMk id="3" creationId="{B6E0C7F4-F9F8-56F9-9166-7EA6A01100A2}"/>
          </ac:graphicFrameMkLst>
        </pc:graphicFrameChg>
      </pc:sldChg>
      <pc:sldChg chg="addSp modSp mod modShow">
        <pc:chgData name="Danilo Ríos" userId="74fa47b150b6dd85" providerId="LiveId" clId="{13EC9843-7447-4639-909A-8C6CBB3C4C24}" dt="2023-10-13T17:19:48.421" v="2045" actId="1076"/>
        <pc:sldMkLst>
          <pc:docMk/>
          <pc:sldMk cId="0" sldId="340"/>
        </pc:sldMkLst>
        <pc:spChg chg="add mod">
          <ac:chgData name="Danilo Ríos" userId="74fa47b150b6dd85" providerId="LiveId" clId="{13EC9843-7447-4639-909A-8C6CBB3C4C24}" dt="2023-10-13T17:19:34.437" v="2043"/>
          <ac:spMkLst>
            <pc:docMk/>
            <pc:sldMk cId="0" sldId="340"/>
            <ac:spMk id="4" creationId="{DDEE6AEB-A2E4-7125-EE47-4301E5AB9873}"/>
          </ac:spMkLst>
        </pc:spChg>
        <pc:spChg chg="mod">
          <ac:chgData name="Danilo Ríos" userId="74fa47b150b6dd85" providerId="LiveId" clId="{13EC9843-7447-4639-909A-8C6CBB3C4C24}" dt="2023-10-13T17:04:12.139" v="2020" actId="164"/>
          <ac:spMkLst>
            <pc:docMk/>
            <pc:sldMk cId="0" sldId="340"/>
            <ac:spMk id="149507" creationId="{00000000-0000-0000-0000-000000000000}"/>
          </ac:spMkLst>
        </pc:spChg>
        <pc:spChg chg="mod">
          <ac:chgData name="Danilo Ríos" userId="74fa47b150b6dd85" providerId="LiveId" clId="{13EC9843-7447-4639-909A-8C6CBB3C4C24}" dt="2023-10-13T17:04:12.139" v="2020" actId="164"/>
          <ac:spMkLst>
            <pc:docMk/>
            <pc:sldMk cId="0" sldId="340"/>
            <ac:spMk id="149508" creationId="{00000000-0000-0000-0000-000000000000}"/>
          </ac:spMkLst>
        </pc:spChg>
        <pc:spChg chg="mod">
          <ac:chgData name="Danilo Ríos" userId="74fa47b150b6dd85" providerId="LiveId" clId="{13EC9843-7447-4639-909A-8C6CBB3C4C24}" dt="2023-10-13T17:04:12.139" v="2020" actId="164"/>
          <ac:spMkLst>
            <pc:docMk/>
            <pc:sldMk cId="0" sldId="340"/>
            <ac:spMk id="149510" creationId="{00000000-0000-0000-0000-000000000000}"/>
          </ac:spMkLst>
        </pc:spChg>
        <pc:spChg chg="mod">
          <ac:chgData name="Danilo Ríos" userId="74fa47b150b6dd85" providerId="LiveId" clId="{13EC9843-7447-4639-909A-8C6CBB3C4C24}" dt="2023-10-13T17:04:12.139" v="2020" actId="164"/>
          <ac:spMkLst>
            <pc:docMk/>
            <pc:sldMk cId="0" sldId="340"/>
            <ac:spMk id="149511" creationId="{00000000-0000-0000-0000-000000000000}"/>
          </ac:spMkLst>
        </pc:spChg>
        <pc:spChg chg="mod">
          <ac:chgData name="Danilo Ríos" userId="74fa47b150b6dd85" providerId="LiveId" clId="{13EC9843-7447-4639-909A-8C6CBB3C4C24}" dt="2023-10-13T17:04:12.139" v="2020" actId="164"/>
          <ac:spMkLst>
            <pc:docMk/>
            <pc:sldMk cId="0" sldId="340"/>
            <ac:spMk id="149512" creationId="{00000000-0000-0000-0000-000000000000}"/>
          </ac:spMkLst>
        </pc:spChg>
        <pc:spChg chg="mod">
          <ac:chgData name="Danilo Ríos" userId="74fa47b150b6dd85" providerId="LiveId" clId="{13EC9843-7447-4639-909A-8C6CBB3C4C24}" dt="2023-10-13T17:04:12.139" v="2020" actId="164"/>
          <ac:spMkLst>
            <pc:docMk/>
            <pc:sldMk cId="0" sldId="340"/>
            <ac:spMk id="149513" creationId="{00000000-0000-0000-0000-000000000000}"/>
          </ac:spMkLst>
        </pc:spChg>
        <pc:spChg chg="mod">
          <ac:chgData name="Danilo Ríos" userId="74fa47b150b6dd85" providerId="LiveId" clId="{13EC9843-7447-4639-909A-8C6CBB3C4C24}" dt="2023-10-13T17:04:12.139" v="2020" actId="164"/>
          <ac:spMkLst>
            <pc:docMk/>
            <pc:sldMk cId="0" sldId="340"/>
            <ac:spMk id="149514" creationId="{00000000-0000-0000-0000-000000000000}"/>
          </ac:spMkLst>
        </pc:spChg>
        <pc:spChg chg="mod">
          <ac:chgData name="Danilo Ríos" userId="74fa47b150b6dd85" providerId="LiveId" clId="{13EC9843-7447-4639-909A-8C6CBB3C4C24}" dt="2023-10-13T17:04:12.139" v="2020" actId="164"/>
          <ac:spMkLst>
            <pc:docMk/>
            <pc:sldMk cId="0" sldId="340"/>
            <ac:spMk id="149515" creationId="{00000000-0000-0000-0000-000000000000}"/>
          </ac:spMkLst>
        </pc:spChg>
        <pc:spChg chg="mod">
          <ac:chgData name="Danilo Ríos" userId="74fa47b150b6dd85" providerId="LiveId" clId="{13EC9843-7447-4639-909A-8C6CBB3C4C24}" dt="2023-10-13T17:04:12.139" v="2020" actId="164"/>
          <ac:spMkLst>
            <pc:docMk/>
            <pc:sldMk cId="0" sldId="340"/>
            <ac:spMk id="149516" creationId="{00000000-0000-0000-0000-000000000000}"/>
          </ac:spMkLst>
        </pc:spChg>
        <pc:spChg chg="mod">
          <ac:chgData name="Danilo Ríos" userId="74fa47b150b6dd85" providerId="LiveId" clId="{13EC9843-7447-4639-909A-8C6CBB3C4C24}" dt="2023-10-13T17:04:12.139" v="2020" actId="164"/>
          <ac:spMkLst>
            <pc:docMk/>
            <pc:sldMk cId="0" sldId="340"/>
            <ac:spMk id="149517" creationId="{00000000-0000-0000-0000-000000000000}"/>
          </ac:spMkLst>
        </pc:spChg>
        <pc:spChg chg="mod">
          <ac:chgData name="Danilo Ríos" userId="74fa47b150b6dd85" providerId="LiveId" clId="{13EC9843-7447-4639-909A-8C6CBB3C4C24}" dt="2023-10-13T17:04:12.139" v="2020" actId="164"/>
          <ac:spMkLst>
            <pc:docMk/>
            <pc:sldMk cId="0" sldId="340"/>
            <ac:spMk id="149518" creationId="{00000000-0000-0000-0000-000000000000}"/>
          </ac:spMkLst>
        </pc:spChg>
        <pc:spChg chg="mod">
          <ac:chgData name="Danilo Ríos" userId="74fa47b150b6dd85" providerId="LiveId" clId="{13EC9843-7447-4639-909A-8C6CBB3C4C24}" dt="2023-10-13T17:04:12.139" v="2020" actId="164"/>
          <ac:spMkLst>
            <pc:docMk/>
            <pc:sldMk cId="0" sldId="340"/>
            <ac:spMk id="149519" creationId="{00000000-0000-0000-0000-000000000000}"/>
          </ac:spMkLst>
        </pc:spChg>
        <pc:spChg chg="mod">
          <ac:chgData name="Danilo Ríos" userId="74fa47b150b6dd85" providerId="LiveId" clId="{13EC9843-7447-4639-909A-8C6CBB3C4C24}" dt="2023-10-13T17:04:12.139" v="2020" actId="164"/>
          <ac:spMkLst>
            <pc:docMk/>
            <pc:sldMk cId="0" sldId="340"/>
            <ac:spMk id="149520" creationId="{00000000-0000-0000-0000-000000000000}"/>
          </ac:spMkLst>
        </pc:spChg>
        <pc:spChg chg="mod">
          <ac:chgData name="Danilo Ríos" userId="74fa47b150b6dd85" providerId="LiveId" clId="{13EC9843-7447-4639-909A-8C6CBB3C4C24}" dt="2023-10-13T17:04:12.139" v="2020" actId="164"/>
          <ac:spMkLst>
            <pc:docMk/>
            <pc:sldMk cId="0" sldId="340"/>
            <ac:spMk id="149521" creationId="{00000000-0000-0000-0000-000000000000}"/>
          </ac:spMkLst>
        </pc:spChg>
        <pc:spChg chg="mod">
          <ac:chgData name="Danilo Ríos" userId="74fa47b150b6dd85" providerId="LiveId" clId="{13EC9843-7447-4639-909A-8C6CBB3C4C24}" dt="2023-10-13T17:04:12.139" v="2020" actId="164"/>
          <ac:spMkLst>
            <pc:docMk/>
            <pc:sldMk cId="0" sldId="340"/>
            <ac:spMk id="149522" creationId="{00000000-0000-0000-0000-000000000000}"/>
          </ac:spMkLst>
        </pc:spChg>
        <pc:spChg chg="mod">
          <ac:chgData name="Danilo Ríos" userId="74fa47b150b6dd85" providerId="LiveId" clId="{13EC9843-7447-4639-909A-8C6CBB3C4C24}" dt="2023-10-13T17:04:12.139" v="2020" actId="164"/>
          <ac:spMkLst>
            <pc:docMk/>
            <pc:sldMk cId="0" sldId="340"/>
            <ac:spMk id="149523" creationId="{00000000-0000-0000-0000-000000000000}"/>
          </ac:spMkLst>
        </pc:spChg>
        <pc:grpChg chg="add mod">
          <ac:chgData name="Danilo Ríos" userId="74fa47b150b6dd85" providerId="LiveId" clId="{13EC9843-7447-4639-909A-8C6CBB3C4C24}" dt="2023-10-13T17:19:48.421" v="2045" actId="1076"/>
          <ac:grpSpMkLst>
            <pc:docMk/>
            <pc:sldMk cId="0" sldId="340"/>
            <ac:grpSpMk id="2" creationId="{10B6099D-9351-E6CE-77E1-4439F2D7E49D}"/>
          </ac:grpSpMkLst>
        </pc:grpChg>
        <pc:graphicFrameChg chg="add mod modGraphic">
          <ac:chgData name="Danilo Ríos" userId="74fa47b150b6dd85" providerId="LiveId" clId="{13EC9843-7447-4639-909A-8C6CBB3C4C24}" dt="2023-10-13T17:19:13.454" v="2042" actId="1076"/>
          <ac:graphicFrameMkLst>
            <pc:docMk/>
            <pc:sldMk cId="0" sldId="340"/>
            <ac:graphicFrameMk id="3" creationId="{45F1534C-CB89-F0E5-4805-BE1E0DFB6A28}"/>
          </ac:graphicFrameMkLst>
        </pc:graphicFrameChg>
      </pc:sldChg>
      <pc:sldChg chg="addSp delSp modSp mod">
        <pc:chgData name="Danilo Ríos" userId="74fa47b150b6dd85" providerId="LiveId" clId="{13EC9843-7447-4639-909A-8C6CBB3C4C24}" dt="2023-10-13T19:28:31.774" v="5119" actId="478"/>
        <pc:sldMkLst>
          <pc:docMk/>
          <pc:sldMk cId="0" sldId="342"/>
        </pc:sldMkLst>
        <pc:spChg chg="add del mod">
          <ac:chgData name="Danilo Ríos" userId="74fa47b150b6dd85" providerId="LiveId" clId="{13EC9843-7447-4639-909A-8C6CBB3C4C24}" dt="2023-10-13T19:28:11.958" v="5115" actId="478"/>
          <ac:spMkLst>
            <pc:docMk/>
            <pc:sldMk cId="0" sldId="342"/>
            <ac:spMk id="3" creationId="{96803BB8-5EBE-15D7-D521-A6B949C86797}"/>
          </ac:spMkLst>
        </pc:spChg>
        <pc:spChg chg="del mod">
          <ac:chgData name="Danilo Ríos" userId="74fa47b150b6dd85" providerId="LiveId" clId="{13EC9843-7447-4639-909A-8C6CBB3C4C24}" dt="2023-10-13T19:27:37.992" v="5108" actId="21"/>
          <ac:spMkLst>
            <pc:docMk/>
            <pc:sldMk cId="0" sldId="342"/>
            <ac:spMk id="8" creationId="{00000000-0000-0000-0000-000000000000}"/>
          </ac:spMkLst>
        </pc:spChg>
        <pc:spChg chg="del">
          <ac:chgData name="Danilo Ríos" userId="74fa47b150b6dd85" providerId="LiveId" clId="{13EC9843-7447-4639-909A-8C6CBB3C4C24}" dt="2023-10-13T19:28:31.774" v="5119" actId="478"/>
          <ac:spMkLst>
            <pc:docMk/>
            <pc:sldMk cId="0" sldId="342"/>
            <ac:spMk id="150534" creationId="{00000000-0000-0000-0000-000000000000}"/>
          </ac:spMkLst>
        </pc:spChg>
        <pc:spChg chg="mod">
          <ac:chgData name="Danilo Ríos" userId="74fa47b150b6dd85" providerId="LiveId" clId="{13EC9843-7447-4639-909A-8C6CBB3C4C24}" dt="2023-10-13T19:28:26.229" v="5118" actId="14100"/>
          <ac:spMkLst>
            <pc:docMk/>
            <pc:sldMk cId="0" sldId="342"/>
            <ac:spMk id="150535" creationId="{00000000-0000-0000-0000-000000000000}"/>
          </ac:spMkLst>
        </pc:spChg>
      </pc:sldChg>
      <pc:sldChg chg="addSp delSp modSp mod">
        <pc:chgData name="Danilo Ríos" userId="74fa47b150b6dd85" providerId="LiveId" clId="{13EC9843-7447-4639-909A-8C6CBB3C4C24}" dt="2023-10-13T19:29:00.848" v="5124" actId="1076"/>
        <pc:sldMkLst>
          <pc:docMk/>
          <pc:sldMk cId="0" sldId="343"/>
        </pc:sldMkLst>
        <pc:spChg chg="add mod">
          <ac:chgData name="Danilo Ríos" userId="74fa47b150b6dd85" providerId="LiveId" clId="{13EC9843-7447-4639-909A-8C6CBB3C4C24}" dt="2023-10-13T19:29:00.848" v="5124" actId="1076"/>
          <ac:spMkLst>
            <pc:docMk/>
            <pc:sldMk cId="0" sldId="343"/>
            <ac:spMk id="3" creationId="{970FD8BC-4856-0728-31ED-9563352E5EDD}"/>
          </ac:spMkLst>
        </pc:spChg>
        <pc:spChg chg="add del mod">
          <ac:chgData name="Danilo Ríos" userId="74fa47b150b6dd85" providerId="LiveId" clId="{13EC9843-7447-4639-909A-8C6CBB3C4C24}" dt="2023-10-13T14:53:19.982" v="1514" actId="478"/>
          <ac:spMkLst>
            <pc:docMk/>
            <pc:sldMk cId="0" sldId="343"/>
            <ac:spMk id="3" creationId="{D3C1FCD2-90BB-F15D-177B-C886CC4365EC}"/>
          </ac:spMkLst>
        </pc:spChg>
        <pc:spChg chg="add mod">
          <ac:chgData name="Danilo Ríos" userId="74fa47b150b6dd85" providerId="LiveId" clId="{13EC9843-7447-4639-909A-8C6CBB3C4C24}" dt="2023-10-13T19:28:57.630" v="5123" actId="1076"/>
          <ac:spMkLst>
            <pc:docMk/>
            <pc:sldMk cId="0" sldId="343"/>
            <ac:spMk id="4" creationId="{92EFF132-9069-0A64-EF49-C02DDF942DB0}"/>
          </ac:spMkLst>
        </pc:spChg>
        <pc:spChg chg="del mod topLvl">
          <ac:chgData name="Danilo Ríos" userId="74fa47b150b6dd85" providerId="LiveId" clId="{13EC9843-7447-4639-909A-8C6CBB3C4C24}" dt="2023-10-13T14:56:06.302" v="1586" actId="478"/>
          <ac:spMkLst>
            <pc:docMk/>
            <pc:sldMk cId="0" sldId="343"/>
            <ac:spMk id="26" creationId="{00000000-0000-0000-0000-000000000000}"/>
          </ac:spMkLst>
        </pc:spChg>
        <pc:spChg chg="del">
          <ac:chgData name="Danilo Ríos" userId="74fa47b150b6dd85" providerId="LiveId" clId="{13EC9843-7447-4639-909A-8C6CBB3C4C24}" dt="2023-10-13T14:53:16.637" v="1513" actId="478"/>
          <ac:spMkLst>
            <pc:docMk/>
            <pc:sldMk cId="0" sldId="343"/>
            <ac:spMk id="151555" creationId="{00000000-0000-0000-0000-000000000000}"/>
          </ac:spMkLst>
        </pc:spChg>
        <pc:grpChg chg="add mod">
          <ac:chgData name="Danilo Ríos" userId="74fa47b150b6dd85" providerId="LiveId" clId="{13EC9843-7447-4639-909A-8C6CBB3C4C24}" dt="2023-10-13T19:28:57.630" v="5123" actId="1076"/>
          <ac:grpSpMkLst>
            <pc:docMk/>
            <pc:sldMk cId="0" sldId="343"/>
            <ac:grpSpMk id="5" creationId="{52C13C99-02C4-A4A0-1D35-3C977899BD5A}"/>
          </ac:grpSpMkLst>
        </pc:grpChg>
        <pc:grpChg chg="del mod">
          <ac:chgData name="Danilo Ríos" userId="74fa47b150b6dd85" providerId="LiveId" clId="{13EC9843-7447-4639-909A-8C6CBB3C4C24}" dt="2023-10-13T14:53:30.059" v="1516" actId="165"/>
          <ac:grpSpMkLst>
            <pc:docMk/>
            <pc:sldMk cId="0" sldId="343"/>
            <ac:grpSpMk id="25" creationId="{00000000-0000-0000-0000-000000000000}"/>
          </ac:grpSpMkLst>
        </pc:grpChg>
        <pc:grpChg chg="del mod topLvl">
          <ac:chgData name="Danilo Ríos" userId="74fa47b150b6dd85" providerId="LiveId" clId="{13EC9843-7447-4639-909A-8C6CBB3C4C24}" dt="2023-10-13T14:54:16.965" v="1525" actId="165"/>
          <ac:grpSpMkLst>
            <pc:docMk/>
            <pc:sldMk cId="0" sldId="343"/>
            <ac:grpSpMk id="27" creationId="{00000000-0000-0000-0000-000000000000}"/>
          </ac:grpSpMkLst>
        </pc:grpChg>
        <pc:grpChg chg="del">
          <ac:chgData name="Danilo Ríos" userId="74fa47b150b6dd85" providerId="LiveId" clId="{13EC9843-7447-4639-909A-8C6CBB3C4C24}" dt="2023-10-13T14:53:13.271" v="1512" actId="478"/>
          <ac:grpSpMkLst>
            <pc:docMk/>
            <pc:sldMk cId="0" sldId="343"/>
            <ac:grpSpMk id="151556" creationId="{00000000-0000-0000-0000-000000000000}"/>
          </ac:grpSpMkLst>
        </pc:grpChg>
        <pc:graphicFrameChg chg="add mod modGraphic">
          <ac:chgData name="Danilo Ríos" userId="74fa47b150b6dd85" providerId="LiveId" clId="{13EC9843-7447-4639-909A-8C6CBB3C4C24}" dt="2023-10-13T19:28:46.261" v="5122" actId="1076"/>
          <ac:graphicFrameMkLst>
            <pc:docMk/>
            <pc:sldMk cId="0" sldId="343"/>
            <ac:graphicFrameMk id="7" creationId="{6869EF98-0305-BF88-86CB-2BC515876BE9}"/>
          </ac:graphicFrameMkLst>
        </pc:graphicFrameChg>
        <pc:graphicFrameChg chg="mod topLvl">
          <ac:chgData name="Danilo Ríos" userId="74fa47b150b6dd85" providerId="LiveId" clId="{13EC9843-7447-4639-909A-8C6CBB3C4C24}" dt="2023-10-13T14:57:10.701" v="1591" actId="164"/>
          <ac:graphicFrameMkLst>
            <pc:docMk/>
            <pc:sldMk cId="0" sldId="343"/>
            <ac:graphicFrameMk id="28" creationId="{00000000-0000-0000-0000-000000000000}"/>
          </ac:graphicFrameMkLst>
        </pc:graphicFrameChg>
        <pc:graphicFrameChg chg="mod topLvl">
          <ac:chgData name="Danilo Ríos" userId="74fa47b150b6dd85" providerId="LiveId" clId="{13EC9843-7447-4639-909A-8C6CBB3C4C24}" dt="2023-10-13T14:57:10.701" v="1591" actId="164"/>
          <ac:graphicFrameMkLst>
            <pc:docMk/>
            <pc:sldMk cId="0" sldId="343"/>
            <ac:graphicFrameMk id="29" creationId="{00000000-0000-0000-0000-000000000000}"/>
          </ac:graphicFrameMkLst>
        </pc:graphicFrameChg>
        <pc:graphicFrameChg chg="mod topLvl">
          <ac:chgData name="Danilo Ríos" userId="74fa47b150b6dd85" providerId="LiveId" clId="{13EC9843-7447-4639-909A-8C6CBB3C4C24}" dt="2023-10-13T14:57:10.701" v="1591" actId="164"/>
          <ac:graphicFrameMkLst>
            <pc:docMk/>
            <pc:sldMk cId="0" sldId="343"/>
            <ac:graphicFrameMk id="30" creationId="{00000000-0000-0000-0000-000000000000}"/>
          </ac:graphicFrameMkLst>
        </pc:graphicFrameChg>
      </pc:sldChg>
      <pc:sldChg chg="delSp modSp mod delAnim">
        <pc:chgData name="Danilo Ríos" userId="74fa47b150b6dd85" providerId="LiveId" clId="{13EC9843-7447-4639-909A-8C6CBB3C4C24}" dt="2023-10-13T19:25:04.050" v="5037" actId="1076"/>
        <pc:sldMkLst>
          <pc:docMk/>
          <pc:sldMk cId="0" sldId="345"/>
        </pc:sldMkLst>
        <pc:spChg chg="mod">
          <ac:chgData name="Danilo Ríos" userId="74fa47b150b6dd85" providerId="LiveId" clId="{13EC9843-7447-4639-909A-8C6CBB3C4C24}" dt="2023-10-13T19:25:04.050" v="5037" actId="1076"/>
          <ac:spMkLst>
            <pc:docMk/>
            <pc:sldMk cId="0" sldId="345"/>
            <ac:spMk id="5" creationId="{00000000-0000-0000-0000-000000000000}"/>
          </ac:spMkLst>
        </pc:spChg>
        <pc:spChg chg="del mod">
          <ac:chgData name="Danilo Ríos" userId="74fa47b150b6dd85" providerId="LiveId" clId="{13EC9843-7447-4639-909A-8C6CBB3C4C24}" dt="2023-10-13T19:24:39.454" v="5032" actId="478"/>
          <ac:spMkLst>
            <pc:docMk/>
            <pc:sldMk cId="0" sldId="345"/>
            <ac:spMk id="93187" creationId="{00000000-0000-0000-0000-000000000000}"/>
          </ac:spMkLst>
        </pc:spChg>
      </pc:sldChg>
      <pc:sldChg chg="del">
        <pc:chgData name="Danilo Ríos" userId="74fa47b150b6dd85" providerId="LiveId" clId="{13EC9843-7447-4639-909A-8C6CBB3C4C24}" dt="2023-10-10T20:05:39.284" v="108" actId="47"/>
        <pc:sldMkLst>
          <pc:docMk/>
          <pc:sldMk cId="0" sldId="347"/>
        </pc:sldMkLst>
      </pc:sldChg>
      <pc:sldChg chg="del">
        <pc:chgData name="Danilo Ríos" userId="74fa47b150b6dd85" providerId="LiveId" clId="{13EC9843-7447-4639-909A-8C6CBB3C4C24}" dt="2023-10-10T20:06:00.907" v="151" actId="47"/>
        <pc:sldMkLst>
          <pc:docMk/>
          <pc:sldMk cId="0" sldId="360"/>
        </pc:sldMkLst>
      </pc:sldChg>
      <pc:sldChg chg="del">
        <pc:chgData name="Danilo Ríos" userId="74fa47b150b6dd85" providerId="LiveId" clId="{13EC9843-7447-4639-909A-8C6CBB3C4C24}" dt="2023-10-10T20:06:06.282" v="155" actId="47"/>
        <pc:sldMkLst>
          <pc:docMk/>
          <pc:sldMk cId="0" sldId="361"/>
        </pc:sldMkLst>
      </pc:sldChg>
      <pc:sldChg chg="del">
        <pc:chgData name="Danilo Ríos" userId="74fa47b150b6dd85" providerId="LiveId" clId="{13EC9843-7447-4639-909A-8C6CBB3C4C24}" dt="2023-10-10T20:06:07.329" v="156" actId="47"/>
        <pc:sldMkLst>
          <pc:docMk/>
          <pc:sldMk cId="0" sldId="363"/>
        </pc:sldMkLst>
      </pc:sldChg>
      <pc:sldChg chg="del">
        <pc:chgData name="Danilo Ríos" userId="74fa47b150b6dd85" providerId="LiveId" clId="{13EC9843-7447-4639-909A-8C6CBB3C4C24}" dt="2023-10-10T20:06:08.173" v="157" actId="47"/>
        <pc:sldMkLst>
          <pc:docMk/>
          <pc:sldMk cId="0" sldId="364"/>
        </pc:sldMkLst>
      </pc:sldChg>
      <pc:sldChg chg="addSp delSp modSp mod modAnim">
        <pc:chgData name="Danilo Ríos" userId="74fa47b150b6dd85" providerId="LiveId" clId="{13EC9843-7447-4639-909A-8C6CBB3C4C24}" dt="2023-10-13T19:32:05.583" v="5198" actId="1076"/>
        <pc:sldMkLst>
          <pc:docMk/>
          <pc:sldMk cId="0" sldId="367"/>
        </pc:sldMkLst>
        <pc:spChg chg="add del mod">
          <ac:chgData name="Danilo Ríos" userId="74fa47b150b6dd85" providerId="LiveId" clId="{13EC9843-7447-4639-909A-8C6CBB3C4C24}" dt="2023-10-13T19:17:11.341" v="4873" actId="478"/>
          <ac:spMkLst>
            <pc:docMk/>
            <pc:sldMk cId="0" sldId="367"/>
            <ac:spMk id="3" creationId="{E999BA0E-ED2C-1FB4-A5C4-F77C0387F704}"/>
          </ac:spMkLst>
        </pc:spChg>
        <pc:spChg chg="del mod">
          <ac:chgData name="Danilo Ríos" userId="74fa47b150b6dd85" providerId="LiveId" clId="{13EC9843-7447-4639-909A-8C6CBB3C4C24}" dt="2023-10-13T19:17:08.923" v="4872" actId="478"/>
          <ac:spMkLst>
            <pc:docMk/>
            <pc:sldMk cId="0" sldId="367"/>
            <ac:spMk id="135172" creationId="{00000000-0000-0000-0000-000000000000}"/>
          </ac:spMkLst>
        </pc:spChg>
        <pc:spChg chg="mod">
          <ac:chgData name="Danilo Ríos" userId="74fa47b150b6dd85" providerId="LiveId" clId="{13EC9843-7447-4639-909A-8C6CBB3C4C24}" dt="2023-10-13T19:32:05.583" v="5198" actId="1076"/>
          <ac:spMkLst>
            <pc:docMk/>
            <pc:sldMk cId="0" sldId="367"/>
            <ac:spMk id="230402" creationId="{00000000-0000-0000-0000-000000000000}"/>
          </ac:spMkLst>
        </pc:spChg>
      </pc:sldChg>
      <pc:sldChg chg="add del">
        <pc:chgData name="Danilo Ríos" userId="74fa47b150b6dd85" providerId="LiveId" clId="{13EC9843-7447-4639-909A-8C6CBB3C4C24}" dt="2023-10-11T12:44:37.781" v="202" actId="47"/>
        <pc:sldMkLst>
          <pc:docMk/>
          <pc:sldMk cId="0" sldId="368"/>
        </pc:sldMkLst>
      </pc:sldChg>
      <pc:sldChg chg="del">
        <pc:chgData name="Danilo Ríos" userId="74fa47b150b6dd85" providerId="LiveId" clId="{13EC9843-7447-4639-909A-8C6CBB3C4C24}" dt="2023-10-10T20:05:47.674" v="128" actId="47"/>
        <pc:sldMkLst>
          <pc:docMk/>
          <pc:sldMk cId="0" sldId="373"/>
        </pc:sldMkLst>
      </pc:sldChg>
      <pc:sldChg chg="delSp modSp mod delAnim">
        <pc:chgData name="Danilo Ríos" userId="74fa47b150b6dd85" providerId="LiveId" clId="{13EC9843-7447-4639-909A-8C6CBB3C4C24}" dt="2023-10-13T19:17:47.451" v="4882" actId="1076"/>
        <pc:sldMkLst>
          <pc:docMk/>
          <pc:sldMk cId="0" sldId="377"/>
        </pc:sldMkLst>
        <pc:spChg chg="mod">
          <ac:chgData name="Danilo Ríos" userId="74fa47b150b6dd85" providerId="LiveId" clId="{13EC9843-7447-4639-909A-8C6CBB3C4C24}" dt="2023-10-13T19:17:47.451" v="4882" actId="1076"/>
          <ac:spMkLst>
            <pc:docMk/>
            <pc:sldMk cId="0" sldId="377"/>
            <ac:spMk id="4" creationId="{00000000-0000-0000-0000-000000000000}"/>
          </ac:spMkLst>
        </pc:spChg>
        <pc:spChg chg="del mod">
          <ac:chgData name="Danilo Ríos" userId="74fa47b150b6dd85" providerId="LiveId" clId="{13EC9843-7447-4639-909A-8C6CBB3C4C24}" dt="2023-10-13T19:17:36.359" v="4879" actId="478"/>
          <ac:spMkLst>
            <pc:docMk/>
            <pc:sldMk cId="0" sldId="377"/>
            <ac:spMk id="250882" creationId="{00000000-0000-0000-0000-000000000000}"/>
          </ac:spMkLst>
        </pc:spChg>
      </pc:sldChg>
      <pc:sldChg chg="modSp mod modAnim">
        <pc:chgData name="Danilo Ríos" userId="74fa47b150b6dd85" providerId="LiveId" clId="{13EC9843-7447-4639-909A-8C6CBB3C4C24}" dt="2023-10-13T19:31:48.841" v="5194"/>
        <pc:sldMkLst>
          <pc:docMk/>
          <pc:sldMk cId="0" sldId="379"/>
        </pc:sldMkLst>
        <pc:spChg chg="mod">
          <ac:chgData name="Danilo Ríos" userId="74fa47b150b6dd85" providerId="LiveId" clId="{13EC9843-7447-4639-909A-8C6CBB3C4C24}" dt="2023-10-13T19:20:19.187" v="4998" actId="1076"/>
          <ac:spMkLst>
            <pc:docMk/>
            <pc:sldMk cId="0" sldId="379"/>
            <ac:spMk id="254978" creationId="{00000000-0000-0000-0000-000000000000}"/>
          </ac:spMkLst>
        </pc:spChg>
      </pc:sldChg>
      <pc:sldChg chg="addSp modSp mod modAnim">
        <pc:chgData name="Danilo Ríos" userId="74fa47b150b6dd85" providerId="LiveId" clId="{13EC9843-7447-4639-909A-8C6CBB3C4C24}" dt="2023-10-13T17:58:11.646" v="3023"/>
        <pc:sldMkLst>
          <pc:docMk/>
          <pc:sldMk cId="0" sldId="381"/>
        </pc:sldMkLst>
        <pc:spChg chg="mod">
          <ac:chgData name="Danilo Ríos" userId="74fa47b150b6dd85" providerId="LiveId" clId="{13EC9843-7447-4639-909A-8C6CBB3C4C24}" dt="2023-10-13T13:52:41.629" v="1209" actId="6549"/>
          <ac:spMkLst>
            <pc:docMk/>
            <pc:sldMk cId="0" sldId="381"/>
            <ac:spMk id="261130" creationId="{00000000-0000-0000-0000-000000000000}"/>
          </ac:spMkLst>
        </pc:spChg>
        <pc:graphicFrameChg chg="add mod modGraphic">
          <ac:chgData name="Danilo Ríos" userId="74fa47b150b6dd85" providerId="LiveId" clId="{13EC9843-7447-4639-909A-8C6CBB3C4C24}" dt="2023-10-13T17:58:11.646" v="3023"/>
          <ac:graphicFrameMkLst>
            <pc:docMk/>
            <pc:sldMk cId="0" sldId="381"/>
            <ac:graphicFrameMk id="3" creationId="{333FF7BE-0C0B-8589-6D38-D5E566E0A0BA}"/>
          </ac:graphicFrameMkLst>
        </pc:graphicFrameChg>
        <pc:graphicFrameChg chg="add mod modGraphic">
          <ac:chgData name="Danilo Ríos" userId="74fa47b150b6dd85" providerId="LiveId" clId="{13EC9843-7447-4639-909A-8C6CBB3C4C24}" dt="2023-10-13T16:55:12.907" v="1735" actId="1076"/>
          <ac:graphicFrameMkLst>
            <pc:docMk/>
            <pc:sldMk cId="0" sldId="381"/>
            <ac:graphicFrameMk id="5" creationId="{3DEFB134-3E55-5239-F91B-CA935426E6F5}"/>
          </ac:graphicFrameMkLst>
        </pc:graphicFrameChg>
      </pc:sldChg>
      <pc:sldChg chg="addSp delSp modSp mod">
        <pc:chgData name="Danilo Ríos" userId="74fa47b150b6dd85" providerId="LiveId" clId="{13EC9843-7447-4639-909A-8C6CBB3C4C24}" dt="2023-10-13T19:26:59.653" v="5105" actId="1076"/>
        <pc:sldMkLst>
          <pc:docMk/>
          <pc:sldMk cId="0" sldId="382"/>
        </pc:sldMkLst>
        <pc:spChg chg="add mod">
          <ac:chgData name="Danilo Ríos" userId="74fa47b150b6dd85" providerId="LiveId" clId="{13EC9843-7447-4639-909A-8C6CBB3C4C24}" dt="2023-10-13T19:26:48.949" v="5103" actId="403"/>
          <ac:spMkLst>
            <pc:docMk/>
            <pc:sldMk cId="0" sldId="382"/>
            <ac:spMk id="3" creationId="{6D4C031D-0CA9-3BCC-2187-FC18BF12182C}"/>
          </ac:spMkLst>
        </pc:spChg>
        <pc:spChg chg="add del mod">
          <ac:chgData name="Danilo Ríos" userId="74fa47b150b6dd85" providerId="LiveId" clId="{13EC9843-7447-4639-909A-8C6CBB3C4C24}" dt="2023-10-13T13:55:41.830" v="1222" actId="478"/>
          <ac:spMkLst>
            <pc:docMk/>
            <pc:sldMk cId="0" sldId="382"/>
            <ac:spMk id="4" creationId="{5A9AFBD2-B6AD-134E-7DA7-9AA467227A16}"/>
          </ac:spMkLst>
        </pc:spChg>
        <pc:spChg chg="add del mod">
          <ac:chgData name="Danilo Ríos" userId="74fa47b150b6dd85" providerId="LiveId" clId="{13EC9843-7447-4639-909A-8C6CBB3C4C24}" dt="2023-10-13T13:58:34.562" v="1258" actId="478"/>
          <ac:spMkLst>
            <pc:docMk/>
            <pc:sldMk cId="0" sldId="382"/>
            <ac:spMk id="5" creationId="{04A90D65-905C-72B1-7A1A-96B2D13F8796}"/>
          </ac:spMkLst>
        </pc:spChg>
        <pc:spChg chg="mod">
          <ac:chgData name="Danilo Ríos" userId="74fa47b150b6dd85" providerId="LiveId" clId="{13EC9843-7447-4639-909A-8C6CBB3C4C24}" dt="2023-10-13T19:26:59.653" v="5105" actId="1076"/>
          <ac:spMkLst>
            <pc:docMk/>
            <pc:sldMk cId="0" sldId="382"/>
            <ac:spMk id="8196" creationId="{00000000-0000-0000-0000-000000000000}"/>
          </ac:spMkLst>
        </pc:spChg>
        <pc:spChg chg="del mod">
          <ac:chgData name="Danilo Ríos" userId="74fa47b150b6dd85" providerId="LiveId" clId="{13EC9843-7447-4639-909A-8C6CBB3C4C24}" dt="2023-10-13T14:00:24.765" v="1278" actId="478"/>
          <ac:spMkLst>
            <pc:docMk/>
            <pc:sldMk cId="0" sldId="382"/>
            <ac:spMk id="8197" creationId="{00000000-0000-0000-0000-000000000000}"/>
          </ac:spMkLst>
        </pc:spChg>
        <pc:spChg chg="mod">
          <ac:chgData name="Danilo Ríos" userId="74fa47b150b6dd85" providerId="LiveId" clId="{13EC9843-7447-4639-909A-8C6CBB3C4C24}" dt="2023-10-13T19:26:48.949" v="5103" actId="403"/>
          <ac:spMkLst>
            <pc:docMk/>
            <pc:sldMk cId="0" sldId="382"/>
            <ac:spMk id="8227" creationId="{00000000-0000-0000-0000-000000000000}"/>
          </ac:spMkLst>
        </pc:spChg>
        <pc:graphicFrameChg chg="mod">
          <ac:chgData name="Danilo Ríos" userId="74fa47b150b6dd85" providerId="LiveId" clId="{13EC9843-7447-4639-909A-8C6CBB3C4C24}" dt="2023-10-13T13:59:04.439" v="1261" actId="1076"/>
          <ac:graphicFrameMkLst>
            <pc:docMk/>
            <pc:sldMk cId="0" sldId="382"/>
            <ac:graphicFrameMk id="8194" creationId="{00000000-0000-0000-0000-000000000000}"/>
          </ac:graphicFrameMkLst>
        </pc:graphicFrameChg>
        <pc:graphicFrameChg chg="mod modGraphic">
          <ac:chgData name="Danilo Ríos" userId="74fa47b150b6dd85" providerId="LiveId" clId="{13EC9843-7447-4639-909A-8C6CBB3C4C24}" dt="2023-10-13T14:00:34.188" v="1281" actId="1076"/>
          <ac:graphicFrameMkLst>
            <pc:docMk/>
            <pc:sldMk cId="0" sldId="382"/>
            <ac:graphicFrameMk id="263287" creationId="{00000000-0000-0000-0000-000000000000}"/>
          </ac:graphicFrameMkLst>
        </pc:graphicFrameChg>
      </pc:sldChg>
      <pc:sldChg chg="addSp delSp modSp mod addAnim delAnim modAnim">
        <pc:chgData name="Danilo Ríos" userId="74fa47b150b6dd85" providerId="LiveId" clId="{13EC9843-7447-4639-909A-8C6CBB3C4C24}" dt="2023-10-13T19:27:12.558" v="5106" actId="403"/>
        <pc:sldMkLst>
          <pc:docMk/>
          <pc:sldMk cId="0" sldId="383"/>
        </pc:sldMkLst>
        <pc:spChg chg="add mod">
          <ac:chgData name="Danilo Ríos" userId="74fa47b150b6dd85" providerId="LiveId" clId="{13EC9843-7447-4639-909A-8C6CBB3C4C24}" dt="2023-10-13T14:23:57.873" v="1501" actId="113"/>
          <ac:spMkLst>
            <pc:docMk/>
            <pc:sldMk cId="0" sldId="383"/>
            <ac:spMk id="3" creationId="{D4E61DEA-5E0C-96F6-D658-D1F887CCB0D7}"/>
          </ac:spMkLst>
        </pc:spChg>
        <pc:spChg chg="mod">
          <ac:chgData name="Danilo Ríos" userId="74fa47b150b6dd85" providerId="LiveId" clId="{13EC9843-7447-4639-909A-8C6CBB3C4C24}" dt="2023-10-13T19:27:12.558" v="5106" actId="403"/>
          <ac:spMkLst>
            <pc:docMk/>
            <pc:sldMk cId="0" sldId="383"/>
            <ac:spMk id="9222" creationId="{00000000-0000-0000-0000-000000000000}"/>
          </ac:spMkLst>
        </pc:spChg>
        <pc:spChg chg="del mod topLvl">
          <ac:chgData name="Danilo Ríos" userId="74fa47b150b6dd85" providerId="LiveId" clId="{13EC9843-7447-4639-909A-8C6CBB3C4C24}" dt="2023-10-13T14:11:15.792" v="1359" actId="478"/>
          <ac:spMkLst>
            <pc:docMk/>
            <pc:sldMk cId="0" sldId="383"/>
            <ac:spMk id="9224" creationId="{00000000-0000-0000-0000-000000000000}"/>
          </ac:spMkLst>
        </pc:spChg>
        <pc:spChg chg="del mod topLvl">
          <ac:chgData name="Danilo Ríos" userId="74fa47b150b6dd85" providerId="LiveId" clId="{13EC9843-7447-4639-909A-8C6CBB3C4C24}" dt="2023-10-13T14:12:07.688" v="1365" actId="478"/>
          <ac:spMkLst>
            <pc:docMk/>
            <pc:sldMk cId="0" sldId="383"/>
            <ac:spMk id="9225" creationId="{00000000-0000-0000-0000-000000000000}"/>
          </ac:spMkLst>
        </pc:spChg>
        <pc:spChg chg="mod topLvl">
          <ac:chgData name="Danilo Ríos" userId="74fa47b150b6dd85" providerId="LiveId" clId="{13EC9843-7447-4639-909A-8C6CBB3C4C24}" dt="2023-10-13T14:24:23.621" v="1505" actId="1076"/>
          <ac:spMkLst>
            <pc:docMk/>
            <pc:sldMk cId="0" sldId="383"/>
            <ac:spMk id="9226" creationId="{00000000-0000-0000-0000-000000000000}"/>
          </ac:spMkLst>
        </pc:spChg>
        <pc:spChg chg="mod topLvl">
          <ac:chgData name="Danilo Ríos" userId="74fa47b150b6dd85" providerId="LiveId" clId="{13EC9843-7447-4639-909A-8C6CBB3C4C24}" dt="2023-10-13T14:24:07.966" v="1502" actId="1076"/>
          <ac:spMkLst>
            <pc:docMk/>
            <pc:sldMk cId="0" sldId="383"/>
            <ac:spMk id="9227" creationId="{00000000-0000-0000-0000-000000000000}"/>
          </ac:spMkLst>
        </pc:spChg>
        <pc:grpChg chg="add del">
          <ac:chgData name="Danilo Ríos" userId="74fa47b150b6dd85" providerId="LiveId" clId="{13EC9843-7447-4639-909A-8C6CBB3C4C24}" dt="2023-10-13T14:11:12.792" v="1358" actId="165"/>
          <ac:grpSpMkLst>
            <pc:docMk/>
            <pc:sldMk cId="0" sldId="383"/>
            <ac:grpSpMk id="2" creationId="{00000000-0000-0000-0000-000000000000}"/>
          </ac:grpSpMkLst>
        </pc:grpChg>
        <pc:graphicFrameChg chg="mod topLvl">
          <ac:chgData name="Danilo Ríos" userId="74fa47b150b6dd85" providerId="LiveId" clId="{13EC9843-7447-4639-909A-8C6CBB3C4C24}" dt="2023-10-13T14:24:42.243" v="1506" actId="1076"/>
          <ac:graphicFrameMkLst>
            <pc:docMk/>
            <pc:sldMk cId="0" sldId="383"/>
            <ac:graphicFrameMk id="2" creationId="{00000000-0000-0000-0000-000000000000}"/>
          </ac:graphicFrameMkLst>
        </pc:graphicFrameChg>
        <pc:graphicFrameChg chg="mod topLvl">
          <ac:chgData name="Danilo Ríos" userId="74fa47b150b6dd85" providerId="LiveId" clId="{13EC9843-7447-4639-909A-8C6CBB3C4C24}" dt="2023-10-13T14:24:42.243" v="1506" actId="1076"/>
          <ac:graphicFrameMkLst>
            <pc:docMk/>
            <pc:sldMk cId="0" sldId="383"/>
            <ac:graphicFrameMk id="5" creationId="{00000000-0000-0000-0000-000000000000}"/>
          </ac:graphicFrameMkLst>
        </pc:graphicFrameChg>
        <pc:graphicFrameChg chg="add del mod topLvl">
          <ac:chgData name="Danilo Ríos" userId="74fa47b150b6dd85" providerId="LiveId" clId="{13EC9843-7447-4639-909A-8C6CBB3C4C24}" dt="2023-10-13T14:23:28.718" v="1493" actId="478"/>
          <ac:graphicFrameMkLst>
            <pc:docMk/>
            <pc:sldMk cId="0" sldId="383"/>
            <ac:graphicFrameMk id="9218" creationId="{00000000-0000-0000-0000-000000000000}"/>
          </ac:graphicFrameMkLst>
        </pc:graphicFrameChg>
      </pc:sldChg>
      <pc:sldChg chg="modSp mod">
        <pc:chgData name="Danilo Ríos" userId="74fa47b150b6dd85" providerId="LiveId" clId="{13EC9843-7447-4639-909A-8C6CBB3C4C24}" dt="2023-10-13T20:15:42.435" v="5358" actId="1076"/>
        <pc:sldMkLst>
          <pc:docMk/>
          <pc:sldMk cId="0" sldId="384"/>
        </pc:sldMkLst>
        <pc:spChg chg="mod">
          <ac:chgData name="Danilo Ríos" userId="74fa47b150b6dd85" providerId="LiveId" clId="{13EC9843-7447-4639-909A-8C6CBB3C4C24}" dt="2023-10-13T20:15:42.435" v="5358" actId="1076"/>
          <ac:spMkLst>
            <pc:docMk/>
            <pc:sldMk cId="0" sldId="384"/>
            <ac:spMk id="158725" creationId="{00000000-0000-0000-0000-000000000000}"/>
          </ac:spMkLst>
        </pc:spChg>
      </pc:sldChg>
      <pc:sldChg chg="modSp mod">
        <pc:chgData name="Danilo Ríos" userId="74fa47b150b6dd85" providerId="LiveId" clId="{13EC9843-7447-4639-909A-8C6CBB3C4C24}" dt="2023-10-13T20:10:47.260" v="5211" actId="1076"/>
        <pc:sldMkLst>
          <pc:docMk/>
          <pc:sldMk cId="0" sldId="385"/>
        </pc:sldMkLst>
        <pc:spChg chg="mod">
          <ac:chgData name="Danilo Ríos" userId="74fa47b150b6dd85" providerId="LiveId" clId="{13EC9843-7447-4639-909A-8C6CBB3C4C24}" dt="2023-10-13T20:10:47.260" v="5211" actId="1076"/>
          <ac:spMkLst>
            <pc:docMk/>
            <pc:sldMk cId="0" sldId="385"/>
            <ac:spMk id="159893" creationId="{00000000-0000-0000-0000-000000000000}"/>
          </ac:spMkLst>
        </pc:spChg>
      </pc:sldChg>
      <pc:sldChg chg="addSp delSp modSp mod modAnim">
        <pc:chgData name="Danilo Ríos" userId="74fa47b150b6dd85" providerId="LiveId" clId="{13EC9843-7447-4639-909A-8C6CBB3C4C24}" dt="2023-10-13T20:12:58.652" v="5314"/>
        <pc:sldMkLst>
          <pc:docMk/>
          <pc:sldMk cId="0" sldId="387"/>
        </pc:sldMkLst>
        <pc:spChg chg="mod">
          <ac:chgData name="Danilo Ríos" userId="74fa47b150b6dd85" providerId="LiveId" clId="{13EC9843-7447-4639-909A-8C6CBB3C4C24}" dt="2023-10-13T20:10:37.137" v="5210" actId="20577"/>
          <ac:spMkLst>
            <pc:docMk/>
            <pc:sldMk cId="0" sldId="387"/>
            <ac:spMk id="3" creationId="{00000000-0000-0000-0000-000000000000}"/>
          </ac:spMkLst>
        </pc:spChg>
        <pc:spChg chg="add del mod">
          <ac:chgData name="Danilo Ríos" userId="74fa47b150b6dd85" providerId="LiveId" clId="{13EC9843-7447-4639-909A-8C6CBB3C4C24}" dt="2023-10-13T20:12:35.753" v="5313" actId="478"/>
          <ac:spMkLst>
            <pc:docMk/>
            <pc:sldMk cId="0" sldId="387"/>
            <ac:spMk id="5" creationId="{451E9C8C-CA50-C550-07AF-ECADF99A8135}"/>
          </ac:spMkLst>
        </pc:spChg>
        <pc:spChg chg="del">
          <ac:chgData name="Danilo Ríos" userId="74fa47b150b6dd85" providerId="LiveId" clId="{13EC9843-7447-4639-909A-8C6CBB3C4C24}" dt="2023-10-13T20:12:33.093" v="5312" actId="478"/>
          <ac:spMkLst>
            <pc:docMk/>
            <pc:sldMk cId="0" sldId="387"/>
            <ac:spMk id="85" creationId="{00000000-0000-0000-0000-000000000000}"/>
          </ac:spMkLst>
        </pc:spChg>
      </pc:sldChg>
      <pc:sldChg chg="modSp mod">
        <pc:chgData name="Danilo Ríos" userId="74fa47b150b6dd85" providerId="LiveId" clId="{13EC9843-7447-4639-909A-8C6CBB3C4C24}" dt="2023-10-13T20:16:07.855" v="5360" actId="14100"/>
        <pc:sldMkLst>
          <pc:docMk/>
          <pc:sldMk cId="0" sldId="388"/>
        </pc:sldMkLst>
        <pc:spChg chg="mod">
          <ac:chgData name="Danilo Ríos" userId="74fa47b150b6dd85" providerId="LiveId" clId="{13EC9843-7447-4639-909A-8C6CBB3C4C24}" dt="2023-10-13T20:16:07.855" v="5360" actId="14100"/>
          <ac:spMkLst>
            <pc:docMk/>
            <pc:sldMk cId="0" sldId="388"/>
            <ac:spMk id="160772" creationId="{00000000-0000-0000-0000-000000000000}"/>
          </ac:spMkLst>
        </pc:spChg>
      </pc:sldChg>
      <pc:sldChg chg="del">
        <pc:chgData name="Danilo Ríos" userId="74fa47b150b6dd85" providerId="LiveId" clId="{13EC9843-7447-4639-909A-8C6CBB3C4C24}" dt="2023-10-10T20:19:53.915" v="160" actId="2696"/>
        <pc:sldMkLst>
          <pc:docMk/>
          <pc:sldMk cId="0" sldId="392"/>
        </pc:sldMkLst>
      </pc:sldChg>
      <pc:sldChg chg="del">
        <pc:chgData name="Danilo Ríos" userId="74fa47b150b6dd85" providerId="LiveId" clId="{13EC9843-7447-4639-909A-8C6CBB3C4C24}" dt="2023-10-10T20:19:53.915" v="160" actId="2696"/>
        <pc:sldMkLst>
          <pc:docMk/>
          <pc:sldMk cId="0" sldId="393"/>
        </pc:sldMkLst>
      </pc:sldChg>
      <pc:sldChg chg="del">
        <pc:chgData name="Danilo Ríos" userId="74fa47b150b6dd85" providerId="LiveId" clId="{13EC9843-7447-4639-909A-8C6CBB3C4C24}" dt="2023-10-10T20:19:53.915" v="160" actId="2696"/>
        <pc:sldMkLst>
          <pc:docMk/>
          <pc:sldMk cId="0" sldId="394"/>
        </pc:sldMkLst>
      </pc:sldChg>
      <pc:sldChg chg="del">
        <pc:chgData name="Danilo Ríos" userId="74fa47b150b6dd85" providerId="LiveId" clId="{13EC9843-7447-4639-909A-8C6CBB3C4C24}" dt="2023-10-10T20:05:55.908" v="144" actId="47"/>
        <pc:sldMkLst>
          <pc:docMk/>
          <pc:sldMk cId="0" sldId="411"/>
        </pc:sldMkLst>
      </pc:sldChg>
      <pc:sldChg chg="add del">
        <pc:chgData name="Danilo Ríos" userId="74fa47b150b6dd85" providerId="LiveId" clId="{13EC9843-7447-4639-909A-8C6CBB3C4C24}" dt="2023-10-11T12:44:38.937" v="203" actId="47"/>
        <pc:sldMkLst>
          <pc:docMk/>
          <pc:sldMk cId="0" sldId="412"/>
        </pc:sldMkLst>
      </pc:sldChg>
      <pc:sldChg chg="del">
        <pc:chgData name="Danilo Ríos" userId="74fa47b150b6dd85" providerId="LiveId" clId="{13EC9843-7447-4639-909A-8C6CBB3C4C24}" dt="2023-10-10T20:05:44.549" v="115" actId="47"/>
        <pc:sldMkLst>
          <pc:docMk/>
          <pc:sldMk cId="0" sldId="414"/>
        </pc:sldMkLst>
      </pc:sldChg>
      <pc:sldChg chg="modSp mod">
        <pc:chgData name="Danilo Ríos" userId="74fa47b150b6dd85" providerId="LiveId" clId="{13EC9843-7447-4639-909A-8C6CBB3C4C24}" dt="2023-10-13T16:50:05.702" v="1732" actId="20577"/>
        <pc:sldMkLst>
          <pc:docMk/>
          <pc:sldMk cId="0" sldId="415"/>
        </pc:sldMkLst>
        <pc:spChg chg="mod">
          <ac:chgData name="Danilo Ríos" userId="74fa47b150b6dd85" providerId="LiveId" clId="{13EC9843-7447-4639-909A-8C6CBB3C4C24}" dt="2023-10-13T16:50:05.702" v="1732" actId="20577"/>
          <ac:spMkLst>
            <pc:docMk/>
            <pc:sldMk cId="0" sldId="415"/>
            <ac:spMk id="335883" creationId="{00000000-0000-0000-0000-000000000000}"/>
          </ac:spMkLst>
        </pc:spChg>
      </pc:sldChg>
      <pc:sldChg chg="modSp mod modAnim">
        <pc:chgData name="Danilo Ríos" userId="74fa47b150b6dd85" providerId="LiveId" clId="{13EC9843-7447-4639-909A-8C6CBB3C4C24}" dt="2023-10-13T20:13:09.927" v="5316"/>
        <pc:sldMkLst>
          <pc:docMk/>
          <pc:sldMk cId="0" sldId="417"/>
        </pc:sldMkLst>
        <pc:spChg chg="mod">
          <ac:chgData name="Danilo Ríos" userId="74fa47b150b6dd85" providerId="LiveId" clId="{13EC9843-7447-4639-909A-8C6CBB3C4C24}" dt="2023-10-13T16:50:33.491" v="1734" actId="20577"/>
          <ac:spMkLst>
            <pc:docMk/>
            <pc:sldMk cId="0" sldId="417"/>
            <ac:spMk id="339976" creationId="{00000000-0000-0000-0000-000000000000}"/>
          </ac:spMkLst>
        </pc:spChg>
      </pc:sldChg>
      <pc:sldChg chg="del">
        <pc:chgData name="Danilo Ríos" userId="74fa47b150b6dd85" providerId="LiveId" clId="{13EC9843-7447-4639-909A-8C6CBB3C4C24}" dt="2023-10-10T20:05:44.768" v="116" actId="47"/>
        <pc:sldMkLst>
          <pc:docMk/>
          <pc:sldMk cId="0" sldId="418"/>
        </pc:sldMkLst>
      </pc:sldChg>
      <pc:sldChg chg="del">
        <pc:chgData name="Danilo Ríos" userId="74fa47b150b6dd85" providerId="LiveId" clId="{13EC9843-7447-4639-909A-8C6CBB3C4C24}" dt="2023-10-10T20:05:45.221" v="119" actId="47"/>
        <pc:sldMkLst>
          <pc:docMk/>
          <pc:sldMk cId="0" sldId="420"/>
        </pc:sldMkLst>
      </pc:sldChg>
      <pc:sldChg chg="del">
        <pc:chgData name="Danilo Ríos" userId="74fa47b150b6dd85" providerId="LiveId" clId="{13EC9843-7447-4639-909A-8C6CBB3C4C24}" dt="2023-10-10T20:05:44.908" v="117" actId="47"/>
        <pc:sldMkLst>
          <pc:docMk/>
          <pc:sldMk cId="0" sldId="421"/>
        </pc:sldMkLst>
      </pc:sldChg>
      <pc:sldChg chg="del">
        <pc:chgData name="Danilo Ríos" userId="74fa47b150b6dd85" providerId="LiveId" clId="{13EC9843-7447-4639-909A-8C6CBB3C4C24}" dt="2023-10-10T20:05:45.487" v="120" actId="47"/>
        <pc:sldMkLst>
          <pc:docMk/>
          <pc:sldMk cId="0" sldId="422"/>
        </pc:sldMkLst>
      </pc:sldChg>
      <pc:sldChg chg="del">
        <pc:chgData name="Danilo Ríos" userId="74fa47b150b6dd85" providerId="LiveId" clId="{13EC9843-7447-4639-909A-8C6CBB3C4C24}" dt="2023-10-10T20:05:45.612" v="121" actId="47"/>
        <pc:sldMkLst>
          <pc:docMk/>
          <pc:sldMk cId="0" sldId="423"/>
        </pc:sldMkLst>
      </pc:sldChg>
      <pc:sldChg chg="modSp mod">
        <pc:chgData name="Danilo Ríos" userId="74fa47b150b6dd85" providerId="LiveId" clId="{13EC9843-7447-4639-909A-8C6CBB3C4C24}" dt="2023-10-13T20:44:00.804" v="5990" actId="20577"/>
        <pc:sldMkLst>
          <pc:docMk/>
          <pc:sldMk cId="0" sldId="424"/>
        </pc:sldMkLst>
        <pc:spChg chg="mod">
          <ac:chgData name="Danilo Ríos" userId="74fa47b150b6dd85" providerId="LiveId" clId="{13EC9843-7447-4639-909A-8C6CBB3C4C24}" dt="2023-10-13T20:44:00.804" v="5990" actId="20577"/>
          <ac:spMkLst>
            <pc:docMk/>
            <pc:sldMk cId="0" sldId="424"/>
            <ac:spMk id="19460" creationId="{00000000-0000-0000-0000-000000000000}"/>
          </ac:spMkLst>
        </pc:spChg>
      </pc:sldChg>
      <pc:sldChg chg="add del">
        <pc:chgData name="Danilo Ríos" userId="74fa47b150b6dd85" providerId="LiveId" clId="{13EC9843-7447-4639-909A-8C6CBB3C4C24}" dt="2023-10-11T12:44:40.468" v="204" actId="47"/>
        <pc:sldMkLst>
          <pc:docMk/>
          <pc:sldMk cId="0" sldId="425"/>
        </pc:sldMkLst>
      </pc:sldChg>
      <pc:sldChg chg="del">
        <pc:chgData name="Danilo Ríos" userId="74fa47b150b6dd85" providerId="LiveId" clId="{13EC9843-7447-4639-909A-8C6CBB3C4C24}" dt="2023-10-10T20:05:44.002" v="112" actId="47"/>
        <pc:sldMkLst>
          <pc:docMk/>
          <pc:sldMk cId="0" sldId="430"/>
        </pc:sldMkLst>
      </pc:sldChg>
      <pc:sldChg chg="del">
        <pc:chgData name="Danilo Ríos" userId="74fa47b150b6dd85" providerId="LiveId" clId="{13EC9843-7447-4639-909A-8C6CBB3C4C24}" dt="2023-10-10T20:05:44.112" v="113" actId="47"/>
        <pc:sldMkLst>
          <pc:docMk/>
          <pc:sldMk cId="0" sldId="433"/>
        </pc:sldMkLst>
      </pc:sldChg>
      <pc:sldChg chg="add del">
        <pc:chgData name="Danilo Ríos" userId="74fa47b150b6dd85" providerId="LiveId" clId="{13EC9843-7447-4639-909A-8C6CBB3C4C24}" dt="2023-10-11T12:44:44.358" v="208" actId="47"/>
        <pc:sldMkLst>
          <pc:docMk/>
          <pc:sldMk cId="0" sldId="444"/>
        </pc:sldMkLst>
      </pc:sldChg>
      <pc:sldChg chg="del">
        <pc:chgData name="Danilo Ríos" userId="74fa47b150b6dd85" providerId="LiveId" clId="{13EC9843-7447-4639-909A-8C6CBB3C4C24}" dt="2023-10-10T20:05:56.376" v="145" actId="47"/>
        <pc:sldMkLst>
          <pc:docMk/>
          <pc:sldMk cId="0" sldId="446"/>
        </pc:sldMkLst>
      </pc:sldChg>
      <pc:sldChg chg="addSp delSp modSp mod">
        <pc:chgData name="Danilo Ríos" userId="74fa47b150b6dd85" providerId="LiveId" clId="{13EC9843-7447-4639-909A-8C6CBB3C4C24}" dt="2023-10-13T20:16:32.491" v="5362" actId="478"/>
        <pc:sldMkLst>
          <pc:docMk/>
          <pc:sldMk cId="0" sldId="447"/>
        </pc:sldMkLst>
        <pc:spChg chg="add del mod">
          <ac:chgData name="Danilo Ríos" userId="74fa47b150b6dd85" providerId="LiveId" clId="{13EC9843-7447-4639-909A-8C6CBB3C4C24}" dt="2023-10-13T20:16:32.491" v="5362" actId="478"/>
          <ac:spMkLst>
            <pc:docMk/>
            <pc:sldMk cId="0" sldId="447"/>
            <ac:spMk id="3" creationId="{EE1EF19A-32D1-7AB2-5EB0-6FCFCD62CAA4}"/>
          </ac:spMkLst>
        </pc:spChg>
        <pc:spChg chg="del">
          <ac:chgData name="Danilo Ríos" userId="74fa47b150b6dd85" providerId="LiveId" clId="{13EC9843-7447-4639-909A-8C6CBB3C4C24}" dt="2023-10-13T20:16:30.783" v="5361" actId="478"/>
          <ac:spMkLst>
            <pc:docMk/>
            <pc:sldMk cId="0" sldId="447"/>
            <ac:spMk id="4" creationId="{00000000-0000-0000-0000-000000000000}"/>
          </ac:spMkLst>
        </pc:spChg>
      </pc:sldChg>
      <pc:sldChg chg="add del">
        <pc:chgData name="Danilo Ríos" userId="74fa47b150b6dd85" providerId="LiveId" clId="{13EC9843-7447-4639-909A-8C6CBB3C4C24}" dt="2023-10-11T12:44:05.267" v="189" actId="47"/>
        <pc:sldMkLst>
          <pc:docMk/>
          <pc:sldMk cId="0" sldId="452"/>
        </pc:sldMkLst>
      </pc:sldChg>
      <pc:sldChg chg="add del">
        <pc:chgData name="Danilo Ríos" userId="74fa47b150b6dd85" providerId="LiveId" clId="{13EC9843-7447-4639-909A-8C6CBB3C4C24}" dt="2023-10-11T12:44:06.580" v="190" actId="47"/>
        <pc:sldMkLst>
          <pc:docMk/>
          <pc:sldMk cId="0" sldId="456"/>
        </pc:sldMkLst>
      </pc:sldChg>
      <pc:sldChg chg="add del">
        <pc:chgData name="Danilo Ríos" userId="74fa47b150b6dd85" providerId="LiveId" clId="{13EC9843-7447-4639-909A-8C6CBB3C4C24}" dt="2023-10-11T12:44:08.658" v="191" actId="47"/>
        <pc:sldMkLst>
          <pc:docMk/>
          <pc:sldMk cId="0" sldId="459"/>
        </pc:sldMkLst>
      </pc:sldChg>
      <pc:sldChg chg="del">
        <pc:chgData name="Danilo Ríos" userId="74fa47b150b6dd85" providerId="LiveId" clId="{13EC9843-7447-4639-909A-8C6CBB3C4C24}" dt="2023-10-10T20:05:44.424" v="114" actId="47"/>
        <pc:sldMkLst>
          <pc:docMk/>
          <pc:sldMk cId="0" sldId="462"/>
        </pc:sldMkLst>
      </pc:sldChg>
      <pc:sldChg chg="add del">
        <pc:chgData name="Danilo Ríos" userId="74fa47b150b6dd85" providerId="LiveId" clId="{13EC9843-7447-4639-909A-8C6CBB3C4C24}" dt="2023-10-11T12:44:04.267" v="188" actId="47"/>
        <pc:sldMkLst>
          <pc:docMk/>
          <pc:sldMk cId="0" sldId="463"/>
        </pc:sldMkLst>
      </pc:sldChg>
      <pc:sldChg chg="add del">
        <pc:chgData name="Danilo Ríos" userId="74fa47b150b6dd85" providerId="LiveId" clId="{13EC9843-7447-4639-909A-8C6CBB3C4C24}" dt="2023-10-11T12:44:03.609" v="187" actId="47"/>
        <pc:sldMkLst>
          <pc:docMk/>
          <pc:sldMk cId="0" sldId="475"/>
        </pc:sldMkLst>
      </pc:sldChg>
      <pc:sldChg chg="del">
        <pc:chgData name="Danilo Ríos" userId="74fa47b150b6dd85" providerId="LiveId" clId="{13EC9843-7447-4639-909A-8C6CBB3C4C24}" dt="2023-10-10T20:05:46.205" v="123" actId="47"/>
        <pc:sldMkLst>
          <pc:docMk/>
          <pc:sldMk cId="0" sldId="480"/>
        </pc:sldMkLst>
      </pc:sldChg>
      <pc:sldChg chg="del">
        <pc:chgData name="Danilo Ríos" userId="74fa47b150b6dd85" providerId="LiveId" clId="{13EC9843-7447-4639-909A-8C6CBB3C4C24}" dt="2023-10-10T20:05:46.377" v="124" actId="47"/>
        <pc:sldMkLst>
          <pc:docMk/>
          <pc:sldMk cId="0" sldId="482"/>
        </pc:sldMkLst>
      </pc:sldChg>
      <pc:sldChg chg="del">
        <pc:chgData name="Danilo Ríos" userId="74fa47b150b6dd85" providerId="LiveId" clId="{13EC9843-7447-4639-909A-8C6CBB3C4C24}" dt="2023-10-10T20:05:45.096" v="118" actId="47"/>
        <pc:sldMkLst>
          <pc:docMk/>
          <pc:sldMk cId="0" sldId="483"/>
        </pc:sldMkLst>
      </pc:sldChg>
      <pc:sldChg chg="add del">
        <pc:chgData name="Danilo Ríos" userId="74fa47b150b6dd85" providerId="LiveId" clId="{13EC9843-7447-4639-909A-8C6CBB3C4C24}" dt="2023-10-11T12:44:45.561" v="209" actId="47"/>
        <pc:sldMkLst>
          <pc:docMk/>
          <pc:sldMk cId="0" sldId="492"/>
        </pc:sldMkLst>
      </pc:sldChg>
      <pc:sldChg chg="add del">
        <pc:chgData name="Danilo Ríos" userId="74fa47b150b6dd85" providerId="LiveId" clId="{13EC9843-7447-4639-909A-8C6CBB3C4C24}" dt="2023-10-11T12:44:47.420" v="211" actId="47"/>
        <pc:sldMkLst>
          <pc:docMk/>
          <pc:sldMk cId="0" sldId="493"/>
        </pc:sldMkLst>
      </pc:sldChg>
      <pc:sldChg chg="add del">
        <pc:chgData name="Danilo Ríos" userId="74fa47b150b6dd85" providerId="LiveId" clId="{13EC9843-7447-4639-909A-8C6CBB3C4C24}" dt="2023-10-11T12:44:00.703" v="182" actId="47"/>
        <pc:sldMkLst>
          <pc:docMk/>
          <pc:sldMk cId="0" sldId="515"/>
        </pc:sldMkLst>
      </pc:sldChg>
      <pc:sldChg chg="add del">
        <pc:chgData name="Danilo Ríos" userId="74fa47b150b6dd85" providerId="LiveId" clId="{13EC9843-7447-4639-909A-8C6CBB3C4C24}" dt="2023-10-11T12:44:01.266" v="183" actId="47"/>
        <pc:sldMkLst>
          <pc:docMk/>
          <pc:sldMk cId="0" sldId="516"/>
        </pc:sldMkLst>
      </pc:sldChg>
      <pc:sldChg chg="add del">
        <pc:chgData name="Danilo Ríos" userId="74fa47b150b6dd85" providerId="LiveId" clId="{13EC9843-7447-4639-909A-8C6CBB3C4C24}" dt="2023-10-11T12:44:01.891" v="184" actId="47"/>
        <pc:sldMkLst>
          <pc:docMk/>
          <pc:sldMk cId="0" sldId="517"/>
        </pc:sldMkLst>
      </pc:sldChg>
      <pc:sldChg chg="add del">
        <pc:chgData name="Danilo Ríos" userId="74fa47b150b6dd85" providerId="LiveId" clId="{13EC9843-7447-4639-909A-8C6CBB3C4C24}" dt="2023-10-11T12:44:02.406" v="185" actId="47"/>
        <pc:sldMkLst>
          <pc:docMk/>
          <pc:sldMk cId="0" sldId="518"/>
        </pc:sldMkLst>
      </pc:sldChg>
      <pc:sldChg chg="add del">
        <pc:chgData name="Danilo Ríos" userId="74fa47b150b6dd85" providerId="LiveId" clId="{13EC9843-7447-4639-909A-8C6CBB3C4C24}" dt="2023-10-11T12:44:02.984" v="186" actId="47"/>
        <pc:sldMkLst>
          <pc:docMk/>
          <pc:sldMk cId="0" sldId="519"/>
        </pc:sldMkLst>
      </pc:sldChg>
      <pc:sldChg chg="addSp delSp modSp mod">
        <pc:chgData name="Danilo Ríos" userId="74fa47b150b6dd85" providerId="LiveId" clId="{13EC9843-7447-4639-909A-8C6CBB3C4C24}" dt="2023-10-13T13:13:54.532" v="239" actId="208"/>
        <pc:sldMkLst>
          <pc:docMk/>
          <pc:sldMk cId="3317344907" sldId="527"/>
        </pc:sldMkLst>
        <pc:spChg chg="add del mod">
          <ac:chgData name="Danilo Ríos" userId="74fa47b150b6dd85" providerId="LiveId" clId="{13EC9843-7447-4639-909A-8C6CBB3C4C24}" dt="2023-10-13T13:10:42.948" v="221" actId="478"/>
          <ac:spMkLst>
            <pc:docMk/>
            <pc:sldMk cId="3317344907" sldId="527"/>
            <ac:spMk id="6" creationId="{B5B8F122-0ACF-6167-24F7-B81349032C12}"/>
          </ac:spMkLst>
        </pc:spChg>
        <pc:spChg chg="add del">
          <ac:chgData name="Danilo Ríos" userId="74fa47b150b6dd85" providerId="LiveId" clId="{13EC9843-7447-4639-909A-8C6CBB3C4C24}" dt="2023-10-13T13:11:08.439" v="224" actId="478"/>
          <ac:spMkLst>
            <pc:docMk/>
            <pc:sldMk cId="3317344907" sldId="527"/>
            <ac:spMk id="12" creationId="{30765A9C-245D-6F95-FC91-30C760603C0E}"/>
          </ac:spMkLst>
        </pc:spChg>
        <pc:spChg chg="add mod">
          <ac:chgData name="Danilo Ríos" userId="74fa47b150b6dd85" providerId="LiveId" clId="{13EC9843-7447-4639-909A-8C6CBB3C4C24}" dt="2023-10-13T13:12:50.377" v="235" actId="1582"/>
          <ac:spMkLst>
            <pc:docMk/>
            <pc:sldMk cId="3317344907" sldId="527"/>
            <ac:spMk id="13" creationId="{33B4C8AA-6880-2DFB-A2A8-49FC1563C7A6}"/>
          </ac:spMkLst>
        </pc:spChg>
        <pc:spChg chg="mod">
          <ac:chgData name="Danilo Ríos" userId="74fa47b150b6dd85" providerId="LiveId" clId="{13EC9843-7447-4639-909A-8C6CBB3C4C24}" dt="2023-10-13T13:13:05.032" v="236" actId="2085"/>
          <ac:spMkLst>
            <pc:docMk/>
            <pc:sldMk cId="3317344907" sldId="527"/>
            <ac:spMk id="14339" creationId="{00000000-0000-0000-0000-000000000000}"/>
          </ac:spMkLst>
        </pc:spChg>
        <pc:spChg chg="mod">
          <ac:chgData name="Danilo Ríos" userId="74fa47b150b6dd85" providerId="LiveId" clId="{13EC9843-7447-4639-909A-8C6CBB3C4C24}" dt="2023-10-13T13:13:15.830" v="237" actId="208"/>
          <ac:spMkLst>
            <pc:docMk/>
            <pc:sldMk cId="3317344907" sldId="527"/>
            <ac:spMk id="14360" creationId="{00000000-0000-0000-0000-000000000000}"/>
          </ac:spMkLst>
        </pc:spChg>
        <pc:spChg chg="mod">
          <ac:chgData name="Danilo Ríos" userId="74fa47b150b6dd85" providerId="LiveId" clId="{13EC9843-7447-4639-909A-8C6CBB3C4C24}" dt="2023-10-13T13:13:54.532" v="239" actId="208"/>
          <ac:spMkLst>
            <pc:docMk/>
            <pc:sldMk cId="3317344907" sldId="527"/>
            <ac:spMk id="14369" creationId="{00000000-0000-0000-0000-000000000000}"/>
          </ac:spMkLst>
        </pc:spChg>
        <pc:spChg chg="mod">
          <ac:chgData name="Danilo Ríos" userId="74fa47b150b6dd85" providerId="LiveId" clId="{13EC9843-7447-4639-909A-8C6CBB3C4C24}" dt="2023-10-13T13:13:27.454" v="238" actId="208"/>
          <ac:spMkLst>
            <pc:docMk/>
            <pc:sldMk cId="3317344907" sldId="527"/>
            <ac:spMk id="14372" creationId="{00000000-0000-0000-0000-000000000000}"/>
          </ac:spMkLst>
        </pc:spChg>
        <pc:spChg chg="mod">
          <ac:chgData name="Danilo Ríos" userId="74fa47b150b6dd85" providerId="LiveId" clId="{13EC9843-7447-4639-909A-8C6CBB3C4C24}" dt="2023-10-13T13:13:27.454" v="238" actId="208"/>
          <ac:spMkLst>
            <pc:docMk/>
            <pc:sldMk cId="3317344907" sldId="527"/>
            <ac:spMk id="14373" creationId="{00000000-0000-0000-0000-000000000000}"/>
          </ac:spMkLst>
        </pc:spChg>
        <pc:spChg chg="mod">
          <ac:chgData name="Danilo Ríos" userId="74fa47b150b6dd85" providerId="LiveId" clId="{13EC9843-7447-4639-909A-8C6CBB3C4C24}" dt="2023-10-13T13:13:27.454" v="238" actId="208"/>
          <ac:spMkLst>
            <pc:docMk/>
            <pc:sldMk cId="3317344907" sldId="527"/>
            <ac:spMk id="14374" creationId="{00000000-0000-0000-0000-000000000000}"/>
          </ac:spMkLst>
        </pc:spChg>
        <pc:spChg chg="mod">
          <ac:chgData name="Danilo Ríos" userId="74fa47b150b6dd85" providerId="LiveId" clId="{13EC9843-7447-4639-909A-8C6CBB3C4C24}" dt="2023-10-13T13:13:27.454" v="238" actId="208"/>
          <ac:spMkLst>
            <pc:docMk/>
            <pc:sldMk cId="3317344907" sldId="527"/>
            <ac:spMk id="14375" creationId="{00000000-0000-0000-0000-000000000000}"/>
          </ac:spMkLst>
        </pc:spChg>
        <pc:spChg chg="mod">
          <ac:chgData name="Danilo Ríos" userId="74fa47b150b6dd85" providerId="LiveId" clId="{13EC9843-7447-4639-909A-8C6CBB3C4C24}" dt="2023-10-13T13:13:27.454" v="238" actId="208"/>
          <ac:spMkLst>
            <pc:docMk/>
            <pc:sldMk cId="3317344907" sldId="527"/>
            <ac:spMk id="14376" creationId="{00000000-0000-0000-0000-000000000000}"/>
          </ac:spMkLst>
        </pc:spChg>
        <pc:spChg chg="mod">
          <ac:chgData name="Danilo Ríos" userId="74fa47b150b6dd85" providerId="LiveId" clId="{13EC9843-7447-4639-909A-8C6CBB3C4C24}" dt="2023-10-13T13:09:55.015" v="216" actId="165"/>
          <ac:spMkLst>
            <pc:docMk/>
            <pc:sldMk cId="3317344907" sldId="527"/>
            <ac:spMk id="14399" creationId="{00000000-0000-0000-0000-000000000000}"/>
          </ac:spMkLst>
        </pc:spChg>
        <pc:spChg chg="mod">
          <ac:chgData name="Danilo Ríos" userId="74fa47b150b6dd85" providerId="LiveId" clId="{13EC9843-7447-4639-909A-8C6CBB3C4C24}" dt="2023-10-13T13:09:55.015" v="216" actId="165"/>
          <ac:spMkLst>
            <pc:docMk/>
            <pc:sldMk cId="3317344907" sldId="527"/>
            <ac:spMk id="14400" creationId="{00000000-0000-0000-0000-000000000000}"/>
          </ac:spMkLst>
        </pc:spChg>
        <pc:spChg chg="mod">
          <ac:chgData name="Danilo Ríos" userId="74fa47b150b6dd85" providerId="LiveId" clId="{13EC9843-7447-4639-909A-8C6CBB3C4C24}" dt="2023-10-13T13:09:55.015" v="216" actId="165"/>
          <ac:spMkLst>
            <pc:docMk/>
            <pc:sldMk cId="3317344907" sldId="527"/>
            <ac:spMk id="14401" creationId="{00000000-0000-0000-0000-000000000000}"/>
          </ac:spMkLst>
        </pc:spChg>
        <pc:spChg chg="mod">
          <ac:chgData name="Danilo Ríos" userId="74fa47b150b6dd85" providerId="LiveId" clId="{13EC9843-7447-4639-909A-8C6CBB3C4C24}" dt="2023-10-13T13:09:55.015" v="216" actId="165"/>
          <ac:spMkLst>
            <pc:docMk/>
            <pc:sldMk cId="3317344907" sldId="527"/>
            <ac:spMk id="14402" creationId="{00000000-0000-0000-0000-000000000000}"/>
          </ac:spMkLst>
        </pc:spChg>
        <pc:spChg chg="mod">
          <ac:chgData name="Danilo Ríos" userId="74fa47b150b6dd85" providerId="LiveId" clId="{13EC9843-7447-4639-909A-8C6CBB3C4C24}" dt="2023-10-13T13:09:55.015" v="216" actId="165"/>
          <ac:spMkLst>
            <pc:docMk/>
            <pc:sldMk cId="3317344907" sldId="527"/>
            <ac:spMk id="14403" creationId="{00000000-0000-0000-0000-000000000000}"/>
          </ac:spMkLst>
        </pc:spChg>
        <pc:grpChg chg="del mod">
          <ac:chgData name="Danilo Ríos" userId="74fa47b150b6dd85" providerId="LiveId" clId="{13EC9843-7447-4639-909A-8C6CBB3C4C24}" dt="2023-10-13T13:09:55.015" v="216" actId="165"/>
          <ac:grpSpMkLst>
            <pc:docMk/>
            <pc:sldMk cId="3317344907" sldId="527"/>
            <ac:grpSpMk id="14351" creationId="{00000000-0000-0000-0000-000000000000}"/>
          </ac:grpSpMkLst>
        </pc:grpChg>
        <pc:grpChg chg="del">
          <ac:chgData name="Danilo Ríos" userId="74fa47b150b6dd85" providerId="LiveId" clId="{13EC9843-7447-4639-909A-8C6CBB3C4C24}" dt="2023-10-13T13:09:30.759" v="212" actId="478"/>
          <ac:grpSpMkLst>
            <pc:docMk/>
            <pc:sldMk cId="3317344907" sldId="527"/>
            <ac:grpSpMk id="14352" creationId="{00000000-0000-0000-0000-000000000000}"/>
          </ac:grpSpMkLst>
        </pc:grpChg>
        <pc:grpChg chg="del">
          <ac:chgData name="Danilo Ríos" userId="74fa47b150b6dd85" providerId="LiveId" clId="{13EC9843-7447-4639-909A-8C6CBB3C4C24}" dt="2023-10-13T13:09:33.712" v="213" actId="478"/>
          <ac:grpSpMkLst>
            <pc:docMk/>
            <pc:sldMk cId="3317344907" sldId="527"/>
            <ac:grpSpMk id="14353" creationId="{00000000-0000-0000-0000-000000000000}"/>
          </ac:grpSpMkLst>
        </pc:grpChg>
        <pc:grpChg chg="del mod topLvl">
          <ac:chgData name="Danilo Ríos" userId="74fa47b150b6dd85" providerId="LiveId" clId="{13EC9843-7447-4639-909A-8C6CBB3C4C24}" dt="2023-10-13T13:09:57.906" v="217" actId="478"/>
          <ac:grpSpMkLst>
            <pc:docMk/>
            <pc:sldMk cId="3317344907" sldId="527"/>
            <ac:grpSpMk id="14396" creationId="{00000000-0000-0000-0000-000000000000}"/>
          </ac:grpSpMkLst>
        </pc:grpChg>
        <pc:grpChg chg="mod">
          <ac:chgData name="Danilo Ríos" userId="74fa47b150b6dd85" providerId="LiveId" clId="{13EC9843-7447-4639-909A-8C6CBB3C4C24}" dt="2023-10-13T13:09:55.015" v="216" actId="165"/>
          <ac:grpSpMkLst>
            <pc:docMk/>
            <pc:sldMk cId="3317344907" sldId="527"/>
            <ac:grpSpMk id="14397" creationId="{00000000-0000-0000-0000-000000000000}"/>
          </ac:grpSpMkLst>
        </pc:grpChg>
        <pc:grpChg chg="mod">
          <ac:chgData name="Danilo Ríos" userId="74fa47b150b6dd85" providerId="LiveId" clId="{13EC9843-7447-4639-909A-8C6CBB3C4C24}" dt="2023-10-13T13:09:55.015" v="216" actId="165"/>
          <ac:grpSpMkLst>
            <pc:docMk/>
            <pc:sldMk cId="3317344907" sldId="527"/>
            <ac:grpSpMk id="14398" creationId="{00000000-0000-0000-0000-000000000000}"/>
          </ac:grpSpMkLst>
        </pc:grpChg>
        <pc:cxnChg chg="add mod">
          <ac:chgData name="Danilo Ríos" userId="74fa47b150b6dd85" providerId="LiveId" clId="{13EC9843-7447-4639-909A-8C6CBB3C4C24}" dt="2023-10-13T13:11:53.799" v="227" actId="1076"/>
          <ac:cxnSpMkLst>
            <pc:docMk/>
            <pc:sldMk cId="3317344907" sldId="527"/>
            <ac:cxnSpMk id="11" creationId="{02E92C9A-1330-A3FF-2424-EECE9F4AE0EB}"/>
          </ac:cxnSpMkLst>
        </pc:cxnChg>
        <pc:cxnChg chg="add mod">
          <ac:chgData name="Danilo Ríos" userId="74fa47b150b6dd85" providerId="LiveId" clId="{13EC9843-7447-4639-909A-8C6CBB3C4C24}" dt="2023-10-13T13:12:05.002" v="230" actId="14100"/>
          <ac:cxnSpMkLst>
            <pc:docMk/>
            <pc:sldMk cId="3317344907" sldId="527"/>
            <ac:cxnSpMk id="15" creationId="{7AE41D7C-DE1E-5670-6772-8BD4D4CB001D}"/>
          </ac:cxnSpMkLst>
        </pc:cxnChg>
        <pc:cxnChg chg="add mod">
          <ac:chgData name="Danilo Ríos" userId="74fa47b150b6dd85" providerId="LiveId" clId="{13EC9843-7447-4639-909A-8C6CBB3C4C24}" dt="2023-10-13T13:12:27.266" v="232" actId="1076"/>
          <ac:cxnSpMkLst>
            <pc:docMk/>
            <pc:sldMk cId="3317344907" sldId="527"/>
            <ac:cxnSpMk id="17" creationId="{1F0B9FD9-C493-39E5-EEE8-1BF025F452A0}"/>
          </ac:cxnSpMkLst>
        </pc:cxnChg>
        <pc:cxnChg chg="add mod">
          <ac:chgData name="Danilo Ríos" userId="74fa47b150b6dd85" providerId="LiveId" clId="{13EC9843-7447-4639-909A-8C6CBB3C4C24}" dt="2023-10-13T13:12:27.266" v="232" actId="1076"/>
          <ac:cxnSpMkLst>
            <pc:docMk/>
            <pc:sldMk cId="3317344907" sldId="527"/>
            <ac:cxnSpMk id="18" creationId="{74A752FC-B54C-7D78-F541-A45CFA2AA87C}"/>
          </ac:cxnSpMkLst>
        </pc:cxnChg>
        <pc:cxnChg chg="add mod">
          <ac:chgData name="Danilo Ríos" userId="74fa47b150b6dd85" providerId="LiveId" clId="{13EC9843-7447-4639-909A-8C6CBB3C4C24}" dt="2023-10-13T13:12:37.765" v="234" actId="1076"/>
          <ac:cxnSpMkLst>
            <pc:docMk/>
            <pc:sldMk cId="3317344907" sldId="527"/>
            <ac:cxnSpMk id="19" creationId="{71B894C9-112B-FB37-4730-7BFEB75532C0}"/>
          </ac:cxnSpMkLst>
        </pc:cxnChg>
        <pc:cxnChg chg="add mod">
          <ac:chgData name="Danilo Ríos" userId="74fa47b150b6dd85" providerId="LiveId" clId="{13EC9843-7447-4639-909A-8C6CBB3C4C24}" dt="2023-10-13T13:12:37.765" v="234" actId="1076"/>
          <ac:cxnSpMkLst>
            <pc:docMk/>
            <pc:sldMk cId="3317344907" sldId="527"/>
            <ac:cxnSpMk id="20" creationId="{AC00C7E6-9D04-480D-5FCF-50F753362031}"/>
          </ac:cxnSpMkLst>
        </pc:cxnChg>
        <pc:cxnChg chg="add mod">
          <ac:chgData name="Danilo Ríos" userId="74fa47b150b6dd85" providerId="LiveId" clId="{13EC9843-7447-4639-909A-8C6CBB3C4C24}" dt="2023-10-13T13:12:37.765" v="234" actId="1076"/>
          <ac:cxnSpMkLst>
            <pc:docMk/>
            <pc:sldMk cId="3317344907" sldId="527"/>
            <ac:cxnSpMk id="21" creationId="{8043A2B9-86E6-F53D-1224-B5B559F75C4E}"/>
          </ac:cxnSpMkLst>
        </pc:cxnChg>
        <pc:cxnChg chg="add mod">
          <ac:chgData name="Danilo Ríos" userId="74fa47b150b6dd85" providerId="LiveId" clId="{13EC9843-7447-4639-909A-8C6CBB3C4C24}" dt="2023-10-13T13:12:37.765" v="234" actId="1076"/>
          <ac:cxnSpMkLst>
            <pc:docMk/>
            <pc:sldMk cId="3317344907" sldId="527"/>
            <ac:cxnSpMk id="22" creationId="{3DB3B7B6-1C27-1F65-FDFE-816C8BD568A8}"/>
          </ac:cxnSpMkLst>
        </pc:cxnChg>
        <pc:cxnChg chg="mod">
          <ac:chgData name="Danilo Ríos" userId="74fa47b150b6dd85" providerId="LiveId" clId="{13EC9843-7447-4639-909A-8C6CBB3C4C24}" dt="2023-10-13T13:13:27.454" v="238" actId="208"/>
          <ac:cxnSpMkLst>
            <pc:docMk/>
            <pc:sldMk cId="3317344907" sldId="527"/>
            <ac:cxnSpMk id="14354" creationId="{00000000-0000-0000-0000-000000000000}"/>
          </ac:cxnSpMkLst>
        </pc:cxnChg>
        <pc:cxnChg chg="mod">
          <ac:chgData name="Danilo Ríos" userId="74fa47b150b6dd85" providerId="LiveId" clId="{13EC9843-7447-4639-909A-8C6CBB3C4C24}" dt="2023-10-13T13:09:33.712" v="213" actId="478"/>
          <ac:cxnSpMkLst>
            <pc:docMk/>
            <pc:sldMk cId="3317344907" sldId="527"/>
            <ac:cxnSpMk id="14377" creationId="{00000000-0000-0000-0000-000000000000}"/>
          </ac:cxnSpMkLst>
        </pc:cxnChg>
        <pc:cxnChg chg="mod">
          <ac:chgData name="Danilo Ríos" userId="74fa47b150b6dd85" providerId="LiveId" clId="{13EC9843-7447-4639-909A-8C6CBB3C4C24}" dt="2023-10-13T13:09:30.759" v="212" actId="478"/>
          <ac:cxnSpMkLst>
            <pc:docMk/>
            <pc:sldMk cId="3317344907" sldId="527"/>
            <ac:cxnSpMk id="14386" creationId="{00000000-0000-0000-0000-000000000000}"/>
          </ac:cxnSpMkLst>
        </pc:cxnChg>
        <pc:cxnChg chg="del mod topLvl">
          <ac:chgData name="Danilo Ríos" userId="74fa47b150b6dd85" providerId="LiveId" clId="{13EC9843-7447-4639-909A-8C6CBB3C4C24}" dt="2023-10-13T13:10:04.492" v="218" actId="478"/>
          <ac:cxnSpMkLst>
            <pc:docMk/>
            <pc:sldMk cId="3317344907" sldId="527"/>
            <ac:cxnSpMk id="14395" creationId="{00000000-0000-0000-0000-000000000000}"/>
          </ac:cxnSpMkLst>
        </pc:cxnChg>
      </pc:sldChg>
      <pc:sldChg chg="del">
        <pc:chgData name="Danilo Ríos" userId="74fa47b150b6dd85" providerId="LiveId" clId="{13EC9843-7447-4639-909A-8C6CBB3C4C24}" dt="2023-10-10T20:05:43.612" v="110" actId="47"/>
        <pc:sldMkLst>
          <pc:docMk/>
          <pc:sldMk cId="2380498034" sldId="529"/>
        </pc:sldMkLst>
      </pc:sldChg>
      <pc:sldChg chg="del">
        <pc:chgData name="Danilo Ríos" userId="74fa47b150b6dd85" providerId="LiveId" clId="{13EC9843-7447-4639-909A-8C6CBB3C4C24}" dt="2023-10-10T20:05:46.440" v="125" actId="47"/>
        <pc:sldMkLst>
          <pc:docMk/>
          <pc:sldMk cId="3504793840" sldId="530"/>
        </pc:sldMkLst>
      </pc:sldChg>
      <pc:sldChg chg="del">
        <pc:chgData name="Danilo Ríos" userId="74fa47b150b6dd85" providerId="LiveId" clId="{13EC9843-7447-4639-909A-8C6CBB3C4C24}" dt="2023-10-10T20:06:02.579" v="153" actId="47"/>
        <pc:sldMkLst>
          <pc:docMk/>
          <pc:sldMk cId="2373346271" sldId="534"/>
        </pc:sldMkLst>
      </pc:sldChg>
      <pc:sldChg chg="add del">
        <pc:chgData name="Danilo Ríos" userId="74fa47b150b6dd85" providerId="LiveId" clId="{13EC9843-7447-4639-909A-8C6CBB3C4C24}" dt="2023-10-11T12:44:41.312" v="205" actId="47"/>
        <pc:sldMkLst>
          <pc:docMk/>
          <pc:sldMk cId="1058663870" sldId="535"/>
        </pc:sldMkLst>
      </pc:sldChg>
      <pc:sldChg chg="modSp mod">
        <pc:chgData name="Danilo Ríos" userId="74fa47b150b6dd85" providerId="LiveId" clId="{13EC9843-7447-4639-909A-8C6CBB3C4C24}" dt="2023-10-13T19:14:55.720" v="4843" actId="255"/>
        <pc:sldMkLst>
          <pc:docMk/>
          <pc:sldMk cId="0" sldId="537"/>
        </pc:sldMkLst>
        <pc:spChg chg="mod">
          <ac:chgData name="Danilo Ríos" userId="74fa47b150b6dd85" providerId="LiveId" clId="{13EC9843-7447-4639-909A-8C6CBB3C4C24}" dt="2023-10-13T19:14:55.720" v="4843" actId="255"/>
          <ac:spMkLst>
            <pc:docMk/>
            <pc:sldMk cId="0" sldId="537"/>
            <ac:spMk id="295940" creationId="{00000000-0000-0000-0000-000000000000}"/>
          </ac:spMkLst>
        </pc:spChg>
      </pc:sldChg>
      <pc:sldChg chg="addSp delSp modSp add mod modShow">
        <pc:chgData name="Danilo Ríos" userId="74fa47b150b6dd85" providerId="LiveId" clId="{13EC9843-7447-4639-909A-8C6CBB3C4C24}" dt="2023-10-13T17:04:45.965" v="2023" actId="1076"/>
        <pc:sldMkLst>
          <pc:docMk/>
          <pc:sldMk cId="1432929130" sldId="538"/>
        </pc:sldMkLst>
        <pc:spChg chg="add mod">
          <ac:chgData name="Danilo Ríos" userId="74fa47b150b6dd85" providerId="LiveId" clId="{13EC9843-7447-4639-909A-8C6CBB3C4C24}" dt="2023-10-13T17:04:45.965" v="2023" actId="1076"/>
          <ac:spMkLst>
            <pc:docMk/>
            <pc:sldMk cId="1432929130" sldId="538"/>
            <ac:spMk id="2" creationId="{87E09B70-3C6D-94FD-4964-99BBD827177C}"/>
          </ac:spMkLst>
        </pc:spChg>
        <pc:spChg chg="del">
          <ac:chgData name="Danilo Ríos" userId="74fa47b150b6dd85" providerId="LiveId" clId="{13EC9843-7447-4639-909A-8C6CBB3C4C24}" dt="2023-10-13T13:47:48.080" v="880" actId="478"/>
          <ac:spMkLst>
            <pc:docMk/>
            <pc:sldMk cId="1432929130" sldId="538"/>
            <ac:spMk id="149507" creationId="{00000000-0000-0000-0000-000000000000}"/>
          </ac:spMkLst>
        </pc:spChg>
        <pc:spChg chg="del">
          <ac:chgData name="Danilo Ríos" userId="74fa47b150b6dd85" providerId="LiveId" clId="{13EC9843-7447-4639-909A-8C6CBB3C4C24}" dt="2023-10-13T13:47:51.275" v="881" actId="478"/>
          <ac:spMkLst>
            <pc:docMk/>
            <pc:sldMk cId="1432929130" sldId="538"/>
            <ac:spMk id="149508" creationId="{00000000-0000-0000-0000-000000000000}"/>
          </ac:spMkLst>
        </pc:spChg>
        <pc:spChg chg="del">
          <ac:chgData name="Danilo Ríos" userId="74fa47b150b6dd85" providerId="LiveId" clId="{13EC9843-7447-4639-909A-8C6CBB3C4C24}" dt="2023-10-13T13:47:51.275" v="881" actId="478"/>
          <ac:spMkLst>
            <pc:docMk/>
            <pc:sldMk cId="1432929130" sldId="538"/>
            <ac:spMk id="149510" creationId="{00000000-0000-0000-0000-000000000000}"/>
          </ac:spMkLst>
        </pc:spChg>
        <pc:spChg chg="del">
          <ac:chgData name="Danilo Ríos" userId="74fa47b150b6dd85" providerId="LiveId" clId="{13EC9843-7447-4639-909A-8C6CBB3C4C24}" dt="2023-10-13T13:47:51.275" v="881" actId="478"/>
          <ac:spMkLst>
            <pc:docMk/>
            <pc:sldMk cId="1432929130" sldId="538"/>
            <ac:spMk id="149511" creationId="{00000000-0000-0000-0000-000000000000}"/>
          </ac:spMkLst>
        </pc:spChg>
        <pc:spChg chg="del">
          <ac:chgData name="Danilo Ríos" userId="74fa47b150b6dd85" providerId="LiveId" clId="{13EC9843-7447-4639-909A-8C6CBB3C4C24}" dt="2023-10-13T13:47:51.275" v="881" actId="478"/>
          <ac:spMkLst>
            <pc:docMk/>
            <pc:sldMk cId="1432929130" sldId="538"/>
            <ac:spMk id="149512" creationId="{00000000-0000-0000-0000-000000000000}"/>
          </ac:spMkLst>
        </pc:spChg>
        <pc:spChg chg="del">
          <ac:chgData name="Danilo Ríos" userId="74fa47b150b6dd85" providerId="LiveId" clId="{13EC9843-7447-4639-909A-8C6CBB3C4C24}" dt="2023-10-13T13:47:51.275" v="881" actId="478"/>
          <ac:spMkLst>
            <pc:docMk/>
            <pc:sldMk cId="1432929130" sldId="538"/>
            <ac:spMk id="149513" creationId="{00000000-0000-0000-0000-000000000000}"/>
          </ac:spMkLst>
        </pc:spChg>
        <pc:spChg chg="del">
          <ac:chgData name="Danilo Ríos" userId="74fa47b150b6dd85" providerId="LiveId" clId="{13EC9843-7447-4639-909A-8C6CBB3C4C24}" dt="2023-10-13T13:47:51.275" v="881" actId="478"/>
          <ac:spMkLst>
            <pc:docMk/>
            <pc:sldMk cId="1432929130" sldId="538"/>
            <ac:spMk id="149514" creationId="{00000000-0000-0000-0000-000000000000}"/>
          </ac:spMkLst>
        </pc:spChg>
        <pc:spChg chg="del">
          <ac:chgData name="Danilo Ríos" userId="74fa47b150b6dd85" providerId="LiveId" clId="{13EC9843-7447-4639-909A-8C6CBB3C4C24}" dt="2023-10-13T13:47:51.275" v="881" actId="478"/>
          <ac:spMkLst>
            <pc:docMk/>
            <pc:sldMk cId="1432929130" sldId="538"/>
            <ac:spMk id="149515" creationId="{00000000-0000-0000-0000-000000000000}"/>
          </ac:spMkLst>
        </pc:spChg>
        <pc:spChg chg="del">
          <ac:chgData name="Danilo Ríos" userId="74fa47b150b6dd85" providerId="LiveId" clId="{13EC9843-7447-4639-909A-8C6CBB3C4C24}" dt="2023-10-13T13:47:51.275" v="881" actId="478"/>
          <ac:spMkLst>
            <pc:docMk/>
            <pc:sldMk cId="1432929130" sldId="538"/>
            <ac:spMk id="149516" creationId="{00000000-0000-0000-0000-000000000000}"/>
          </ac:spMkLst>
        </pc:spChg>
        <pc:spChg chg="del">
          <ac:chgData name="Danilo Ríos" userId="74fa47b150b6dd85" providerId="LiveId" clId="{13EC9843-7447-4639-909A-8C6CBB3C4C24}" dt="2023-10-13T13:47:51.275" v="881" actId="478"/>
          <ac:spMkLst>
            <pc:docMk/>
            <pc:sldMk cId="1432929130" sldId="538"/>
            <ac:spMk id="149517" creationId="{00000000-0000-0000-0000-000000000000}"/>
          </ac:spMkLst>
        </pc:spChg>
        <pc:spChg chg="del">
          <ac:chgData name="Danilo Ríos" userId="74fa47b150b6dd85" providerId="LiveId" clId="{13EC9843-7447-4639-909A-8C6CBB3C4C24}" dt="2023-10-13T13:47:51.275" v="881" actId="478"/>
          <ac:spMkLst>
            <pc:docMk/>
            <pc:sldMk cId="1432929130" sldId="538"/>
            <ac:spMk id="149518" creationId="{00000000-0000-0000-0000-000000000000}"/>
          </ac:spMkLst>
        </pc:spChg>
        <pc:spChg chg="del">
          <ac:chgData name="Danilo Ríos" userId="74fa47b150b6dd85" providerId="LiveId" clId="{13EC9843-7447-4639-909A-8C6CBB3C4C24}" dt="2023-10-13T13:47:51.275" v="881" actId="478"/>
          <ac:spMkLst>
            <pc:docMk/>
            <pc:sldMk cId="1432929130" sldId="538"/>
            <ac:spMk id="149519" creationId="{00000000-0000-0000-0000-000000000000}"/>
          </ac:spMkLst>
        </pc:spChg>
        <pc:spChg chg="del">
          <ac:chgData name="Danilo Ríos" userId="74fa47b150b6dd85" providerId="LiveId" clId="{13EC9843-7447-4639-909A-8C6CBB3C4C24}" dt="2023-10-13T13:47:51.275" v="881" actId="478"/>
          <ac:spMkLst>
            <pc:docMk/>
            <pc:sldMk cId="1432929130" sldId="538"/>
            <ac:spMk id="149520" creationId="{00000000-0000-0000-0000-000000000000}"/>
          </ac:spMkLst>
        </pc:spChg>
        <pc:spChg chg="del">
          <ac:chgData name="Danilo Ríos" userId="74fa47b150b6dd85" providerId="LiveId" clId="{13EC9843-7447-4639-909A-8C6CBB3C4C24}" dt="2023-10-13T13:47:51.275" v="881" actId="478"/>
          <ac:spMkLst>
            <pc:docMk/>
            <pc:sldMk cId="1432929130" sldId="538"/>
            <ac:spMk id="149521" creationId="{00000000-0000-0000-0000-000000000000}"/>
          </ac:spMkLst>
        </pc:spChg>
        <pc:spChg chg="del">
          <ac:chgData name="Danilo Ríos" userId="74fa47b150b6dd85" providerId="LiveId" clId="{13EC9843-7447-4639-909A-8C6CBB3C4C24}" dt="2023-10-13T13:47:51.275" v="881" actId="478"/>
          <ac:spMkLst>
            <pc:docMk/>
            <pc:sldMk cId="1432929130" sldId="538"/>
            <ac:spMk id="149522" creationId="{00000000-0000-0000-0000-000000000000}"/>
          </ac:spMkLst>
        </pc:spChg>
        <pc:spChg chg="del">
          <ac:chgData name="Danilo Ríos" userId="74fa47b150b6dd85" providerId="LiveId" clId="{13EC9843-7447-4639-909A-8C6CBB3C4C24}" dt="2023-10-13T13:47:51.275" v="881" actId="478"/>
          <ac:spMkLst>
            <pc:docMk/>
            <pc:sldMk cId="1432929130" sldId="538"/>
            <ac:spMk id="149523" creationId="{00000000-0000-0000-0000-000000000000}"/>
          </ac:spMkLst>
        </pc:spChg>
      </pc:sldChg>
      <pc:sldChg chg="del">
        <pc:chgData name="Danilo Ríos" userId="74fa47b150b6dd85" providerId="LiveId" clId="{13EC9843-7447-4639-909A-8C6CBB3C4C24}" dt="2023-10-10T20:05:49.705" v="131" actId="47"/>
        <pc:sldMkLst>
          <pc:docMk/>
          <pc:sldMk cId="3445879384" sldId="538"/>
        </pc:sldMkLst>
      </pc:sldChg>
      <pc:sldChg chg="addSp delSp modSp add mod modShow">
        <pc:chgData name="Danilo Ríos" userId="74fa47b150b6dd85" providerId="LiveId" clId="{13EC9843-7447-4639-909A-8C6CBB3C4C24}" dt="2023-10-13T15:12:12.525" v="1720" actId="403"/>
        <pc:sldMkLst>
          <pc:docMk/>
          <pc:sldMk cId="3108603343" sldId="539"/>
        </pc:sldMkLst>
        <pc:spChg chg="add mod">
          <ac:chgData name="Danilo Ríos" userId="74fa47b150b6dd85" providerId="LiveId" clId="{13EC9843-7447-4639-909A-8C6CBB3C4C24}" dt="2023-10-13T15:11:42.372" v="1711" actId="1076"/>
          <ac:spMkLst>
            <pc:docMk/>
            <pc:sldMk cId="3108603343" sldId="539"/>
            <ac:spMk id="2" creationId="{8267A54B-384A-038A-4102-C826EBD87EAB}"/>
          </ac:spMkLst>
        </pc:spChg>
        <pc:spChg chg="add mod">
          <ac:chgData name="Danilo Ríos" userId="74fa47b150b6dd85" providerId="LiveId" clId="{13EC9843-7447-4639-909A-8C6CBB3C4C24}" dt="2023-10-13T15:11:50.128" v="1716" actId="1076"/>
          <ac:spMkLst>
            <pc:docMk/>
            <pc:sldMk cId="3108603343" sldId="539"/>
            <ac:spMk id="3" creationId="{8328F22B-FDB9-EB13-101A-86A936CB9BEE}"/>
          </ac:spMkLst>
        </pc:spChg>
        <pc:spChg chg="mod">
          <ac:chgData name="Danilo Ríos" userId="74fa47b150b6dd85" providerId="LiveId" clId="{13EC9843-7447-4639-909A-8C6CBB3C4C24}" dt="2023-10-13T15:12:01.356" v="1718" actId="403"/>
          <ac:spMkLst>
            <pc:docMk/>
            <pc:sldMk cId="3108603343" sldId="539"/>
            <ac:spMk id="151555" creationId="{00000000-0000-0000-0000-000000000000}"/>
          </ac:spMkLst>
        </pc:spChg>
        <pc:spChg chg="mod">
          <ac:chgData name="Danilo Ríos" userId="74fa47b150b6dd85" providerId="LiveId" clId="{13EC9843-7447-4639-909A-8C6CBB3C4C24}" dt="2023-10-13T15:12:12.525" v="1720" actId="403"/>
          <ac:spMkLst>
            <pc:docMk/>
            <pc:sldMk cId="3108603343" sldId="539"/>
            <ac:spMk id="151564" creationId="{00000000-0000-0000-0000-000000000000}"/>
          </ac:spMkLst>
        </pc:spChg>
        <pc:spChg chg="mod">
          <ac:chgData name="Danilo Ríos" userId="74fa47b150b6dd85" providerId="LiveId" clId="{13EC9843-7447-4639-909A-8C6CBB3C4C24}" dt="2023-10-13T15:10:31.261" v="1689" actId="403"/>
          <ac:spMkLst>
            <pc:docMk/>
            <pc:sldMk cId="3108603343" sldId="539"/>
            <ac:spMk id="151565" creationId="{00000000-0000-0000-0000-000000000000}"/>
          </ac:spMkLst>
        </pc:spChg>
        <pc:grpChg chg="del">
          <ac:chgData name="Danilo Ríos" userId="74fa47b150b6dd85" providerId="LiveId" clId="{13EC9843-7447-4639-909A-8C6CBB3C4C24}" dt="2023-10-13T14:53:08.338" v="1511" actId="478"/>
          <ac:grpSpMkLst>
            <pc:docMk/>
            <pc:sldMk cId="3108603343" sldId="539"/>
            <ac:grpSpMk id="25" creationId="{00000000-0000-0000-0000-000000000000}"/>
          </ac:grpSpMkLst>
        </pc:grpChg>
        <pc:grpChg chg="mod">
          <ac:chgData name="Danilo Ríos" userId="74fa47b150b6dd85" providerId="LiveId" clId="{13EC9843-7447-4639-909A-8C6CBB3C4C24}" dt="2023-10-13T15:01:05.785" v="1607" actId="1076"/>
          <ac:grpSpMkLst>
            <pc:docMk/>
            <pc:sldMk cId="3108603343" sldId="539"/>
            <ac:grpSpMk id="151556" creationId="{00000000-0000-0000-0000-000000000000}"/>
          </ac:grpSpMkLst>
        </pc:grpChg>
      </pc:sldChg>
      <pc:sldChg chg="del">
        <pc:chgData name="Danilo Ríos" userId="74fa47b150b6dd85" providerId="LiveId" clId="{13EC9843-7447-4639-909A-8C6CBB3C4C24}" dt="2023-10-10T20:05:50.689" v="133" actId="47"/>
        <pc:sldMkLst>
          <pc:docMk/>
          <pc:sldMk cId="3711377603" sldId="539"/>
        </pc:sldMkLst>
      </pc:sldChg>
      <pc:sldChg chg="addSp modSp new mod ord">
        <pc:chgData name="Danilo Ríos" userId="74fa47b150b6dd85" providerId="LiveId" clId="{13EC9843-7447-4639-909A-8C6CBB3C4C24}" dt="2023-10-13T20:45:13.199" v="5993" actId="1076"/>
        <pc:sldMkLst>
          <pc:docMk/>
          <pc:sldMk cId="1763982213" sldId="540"/>
        </pc:sldMkLst>
        <pc:spChg chg="add mod">
          <ac:chgData name="Danilo Ríos" userId="74fa47b150b6dd85" providerId="LiveId" clId="{13EC9843-7447-4639-909A-8C6CBB3C4C24}" dt="2023-10-13T20:45:13.199" v="5993" actId="1076"/>
          <ac:spMkLst>
            <pc:docMk/>
            <pc:sldMk cId="1763982213" sldId="540"/>
            <ac:spMk id="3" creationId="{AD8AAE13-18CF-84F1-2581-0D3D8FC877B9}"/>
          </ac:spMkLst>
        </pc:spChg>
        <pc:spChg chg="add mod">
          <ac:chgData name="Danilo Ríos" userId="74fa47b150b6dd85" providerId="LiveId" clId="{13EC9843-7447-4639-909A-8C6CBB3C4C24}" dt="2023-10-13T17:36:25.623" v="2305" actId="1076"/>
          <ac:spMkLst>
            <pc:docMk/>
            <pc:sldMk cId="1763982213" sldId="540"/>
            <ac:spMk id="5" creationId="{63A10BD6-B3F6-D8F0-B2A0-A1826D7E360B}"/>
          </ac:spMkLst>
        </pc:spChg>
        <pc:spChg chg="add mod">
          <ac:chgData name="Danilo Ríos" userId="74fa47b150b6dd85" providerId="LiveId" clId="{13EC9843-7447-4639-909A-8C6CBB3C4C24}" dt="2023-10-13T17:39:52.126" v="2413" actId="1076"/>
          <ac:spMkLst>
            <pc:docMk/>
            <pc:sldMk cId="1763982213" sldId="540"/>
            <ac:spMk id="7" creationId="{F9E9829B-B6D0-02C0-2B34-B3A26B6C4F43}"/>
          </ac:spMkLst>
        </pc:spChg>
        <pc:spChg chg="add mod">
          <ac:chgData name="Danilo Ríos" userId="74fa47b150b6dd85" providerId="LiveId" clId="{13EC9843-7447-4639-909A-8C6CBB3C4C24}" dt="2023-10-13T17:40:18.077" v="2416" actId="14100"/>
          <ac:spMkLst>
            <pc:docMk/>
            <pc:sldMk cId="1763982213" sldId="540"/>
            <ac:spMk id="8" creationId="{0CD860DE-10D0-A67F-2655-B300F2FA74C2}"/>
          </ac:spMkLst>
        </pc:spChg>
        <pc:spChg chg="add mod">
          <ac:chgData name="Danilo Ríos" userId="74fa47b150b6dd85" providerId="LiveId" clId="{13EC9843-7447-4639-909A-8C6CBB3C4C24}" dt="2023-10-13T17:40:09.109" v="2414" actId="1076"/>
          <ac:spMkLst>
            <pc:docMk/>
            <pc:sldMk cId="1763982213" sldId="540"/>
            <ac:spMk id="9" creationId="{B125BF4A-21D7-57B1-8E5E-85522DD24EFC}"/>
          </ac:spMkLst>
        </pc:spChg>
        <pc:spChg chg="add mod">
          <ac:chgData name="Danilo Ríos" userId="74fa47b150b6dd85" providerId="LiveId" clId="{13EC9843-7447-4639-909A-8C6CBB3C4C24}" dt="2023-10-13T17:40:26.936" v="2417" actId="1076"/>
          <ac:spMkLst>
            <pc:docMk/>
            <pc:sldMk cId="1763982213" sldId="540"/>
            <ac:spMk id="10" creationId="{2C3AF3E1-60C4-96A6-82B7-CD368F99CC0A}"/>
          </ac:spMkLst>
        </pc:spChg>
        <pc:graphicFrameChg chg="add mod modGraphic">
          <ac:chgData name="Danilo Ríos" userId="74fa47b150b6dd85" providerId="LiveId" clId="{13EC9843-7447-4639-909A-8C6CBB3C4C24}" dt="2023-10-13T17:38:08.132" v="2333" actId="1076"/>
          <ac:graphicFrameMkLst>
            <pc:docMk/>
            <pc:sldMk cId="1763982213" sldId="540"/>
            <ac:graphicFrameMk id="4" creationId="{BCD57B69-78E4-789D-A339-C1AA5EF1E612}"/>
          </ac:graphicFrameMkLst>
        </pc:graphicFrameChg>
      </pc:sldChg>
      <pc:sldChg chg="del">
        <pc:chgData name="Danilo Ríos" userId="74fa47b150b6dd85" providerId="LiveId" clId="{13EC9843-7447-4639-909A-8C6CBB3C4C24}" dt="2023-10-10T20:05:50.986" v="134" actId="47"/>
        <pc:sldMkLst>
          <pc:docMk/>
          <pc:sldMk cId="1536475550" sldId="541"/>
        </pc:sldMkLst>
      </pc:sldChg>
      <pc:sldChg chg="addSp modSp new mod">
        <pc:chgData name="Danilo Ríos" userId="74fa47b150b6dd85" providerId="LiveId" clId="{13EC9843-7447-4639-909A-8C6CBB3C4C24}" dt="2023-10-13T18:45:08.838" v="3660" actId="1076"/>
        <pc:sldMkLst>
          <pc:docMk/>
          <pc:sldMk cId="4261318728" sldId="541"/>
        </pc:sldMkLst>
        <pc:spChg chg="add mod">
          <ac:chgData name="Danilo Ríos" userId="74fa47b150b6dd85" providerId="LiveId" clId="{13EC9843-7447-4639-909A-8C6CBB3C4C24}" dt="2023-10-13T18:45:08.838" v="3660" actId="1076"/>
          <ac:spMkLst>
            <pc:docMk/>
            <pc:sldMk cId="4261318728" sldId="541"/>
            <ac:spMk id="3" creationId="{AFFDCDF8-F754-E9E3-6B68-0DD6B55DDFA7}"/>
          </ac:spMkLst>
        </pc:spChg>
      </pc:sldChg>
      <pc:sldChg chg="addSp delSp modSp add mod modAnim">
        <pc:chgData name="Danilo Ríos" userId="74fa47b150b6dd85" providerId="LiveId" clId="{13EC9843-7447-4639-909A-8C6CBB3C4C24}" dt="2023-10-13T20:13:06.214" v="5315"/>
        <pc:sldMkLst>
          <pc:docMk/>
          <pc:sldMk cId="472869500" sldId="542"/>
        </pc:sldMkLst>
        <pc:spChg chg="add del mod">
          <ac:chgData name="Danilo Ríos" userId="74fa47b150b6dd85" providerId="LiveId" clId="{13EC9843-7447-4639-909A-8C6CBB3C4C24}" dt="2023-10-13T19:30:17.941" v="5143" actId="478"/>
          <ac:spMkLst>
            <pc:docMk/>
            <pc:sldMk cId="472869500" sldId="542"/>
            <ac:spMk id="2" creationId="{A0ADFD55-29F9-2D25-1A89-220EEC70C574}"/>
          </ac:spMkLst>
        </pc:spChg>
        <pc:spChg chg="del">
          <ac:chgData name="Danilo Ríos" userId="74fa47b150b6dd85" providerId="LiveId" clId="{13EC9843-7447-4639-909A-8C6CBB3C4C24}" dt="2023-10-13T19:10:37.662" v="4769" actId="478"/>
          <ac:spMkLst>
            <pc:docMk/>
            <pc:sldMk cId="472869500" sldId="542"/>
            <ac:spMk id="155652" creationId="{00000000-0000-0000-0000-000000000000}"/>
          </ac:spMkLst>
        </pc:spChg>
        <pc:spChg chg="mod">
          <ac:chgData name="Danilo Ríos" userId="74fa47b150b6dd85" providerId="LiveId" clId="{13EC9843-7447-4639-909A-8C6CBB3C4C24}" dt="2023-10-13T19:30:21.691" v="5144" actId="1076"/>
          <ac:spMkLst>
            <pc:docMk/>
            <pc:sldMk cId="472869500" sldId="542"/>
            <ac:spMk id="339976" creationId="{00000000-0000-0000-0000-000000000000}"/>
          </ac:spMkLst>
        </pc:spChg>
      </pc:sldChg>
      <pc:sldChg chg="del">
        <pc:chgData name="Danilo Ríos" userId="74fa47b150b6dd85" providerId="LiveId" clId="{13EC9843-7447-4639-909A-8C6CBB3C4C24}" dt="2023-10-10T20:05:52.627" v="140" actId="47"/>
        <pc:sldMkLst>
          <pc:docMk/>
          <pc:sldMk cId="850485042" sldId="542"/>
        </pc:sldMkLst>
      </pc:sldChg>
      <pc:sldChg chg="del">
        <pc:chgData name="Danilo Ríos" userId="74fa47b150b6dd85" providerId="LiveId" clId="{13EC9843-7447-4639-909A-8C6CBB3C4C24}" dt="2023-10-10T20:05:53.173" v="141" actId="47"/>
        <pc:sldMkLst>
          <pc:docMk/>
          <pc:sldMk cId="2111567081" sldId="543"/>
        </pc:sldMkLst>
      </pc:sldChg>
      <pc:sldChg chg="addSp delSp modSp add mod modAnim">
        <pc:chgData name="Danilo Ríos" userId="74fa47b150b6dd85" providerId="LiveId" clId="{13EC9843-7447-4639-909A-8C6CBB3C4C24}" dt="2023-10-13T19:31:54.298" v="5195"/>
        <pc:sldMkLst>
          <pc:docMk/>
          <pc:sldMk cId="2627872354" sldId="543"/>
        </pc:sldMkLst>
        <pc:spChg chg="add del mod">
          <ac:chgData name="Danilo Ríos" userId="74fa47b150b6dd85" providerId="LiveId" clId="{13EC9843-7447-4639-909A-8C6CBB3C4C24}" dt="2023-10-13T19:17:27.357" v="4877" actId="478"/>
          <ac:spMkLst>
            <pc:docMk/>
            <pc:sldMk cId="2627872354" sldId="543"/>
            <ac:spMk id="3" creationId="{8778ED7B-4787-6655-834E-FA80FACC09F6}"/>
          </ac:spMkLst>
        </pc:spChg>
        <pc:spChg chg="del">
          <ac:chgData name="Danilo Ríos" userId="74fa47b150b6dd85" providerId="LiveId" clId="{13EC9843-7447-4639-909A-8C6CBB3C4C24}" dt="2023-10-13T19:17:24.520" v="4876" actId="478"/>
          <ac:spMkLst>
            <pc:docMk/>
            <pc:sldMk cId="2627872354" sldId="543"/>
            <ac:spMk id="4" creationId="{00000000-0000-0000-0000-000000000000}"/>
          </ac:spMkLst>
        </pc:spChg>
        <pc:spChg chg="mod">
          <ac:chgData name="Danilo Ríos" userId="74fa47b150b6dd85" providerId="LiveId" clId="{13EC9843-7447-4639-909A-8C6CBB3C4C24}" dt="2023-10-13T19:18:22.579" v="4893" actId="1076"/>
          <ac:spMkLst>
            <pc:docMk/>
            <pc:sldMk cId="2627872354" sldId="543"/>
            <ac:spMk id="250882" creationId="{00000000-0000-0000-0000-000000000000}"/>
          </ac:spMkLst>
        </pc:spChg>
      </pc:sldChg>
      <pc:sldChg chg="del">
        <pc:chgData name="Danilo Ríos" userId="74fa47b150b6dd85" providerId="LiveId" clId="{13EC9843-7447-4639-909A-8C6CBB3C4C24}" dt="2023-10-10T20:05:49.064" v="130" actId="47"/>
        <pc:sldMkLst>
          <pc:docMk/>
          <pc:sldMk cId="977064213" sldId="544"/>
        </pc:sldMkLst>
      </pc:sldChg>
      <pc:sldChg chg="delSp modSp add mod">
        <pc:chgData name="Danilo Ríos" userId="74fa47b150b6dd85" providerId="LiveId" clId="{13EC9843-7447-4639-909A-8C6CBB3C4C24}" dt="2023-10-13T19:24:13.989" v="5031" actId="14100"/>
        <pc:sldMkLst>
          <pc:docMk/>
          <pc:sldMk cId="3118341574" sldId="544"/>
        </pc:sldMkLst>
        <pc:spChg chg="mod">
          <ac:chgData name="Danilo Ríos" userId="74fa47b150b6dd85" providerId="LiveId" clId="{13EC9843-7447-4639-909A-8C6CBB3C4C24}" dt="2023-10-13T19:24:13.989" v="5031" actId="14100"/>
          <ac:spMkLst>
            <pc:docMk/>
            <pc:sldMk cId="3118341574" sldId="544"/>
            <ac:spMk id="77827" creationId="{00000000-0000-0000-0000-000000000000}"/>
          </ac:spMkLst>
        </pc:spChg>
        <pc:spChg chg="del">
          <ac:chgData name="Danilo Ríos" userId="74fa47b150b6dd85" providerId="LiveId" clId="{13EC9843-7447-4639-909A-8C6CBB3C4C24}" dt="2023-10-13T19:21:15.195" v="5001" actId="478"/>
          <ac:spMkLst>
            <pc:docMk/>
            <pc:sldMk cId="3118341574" sldId="544"/>
            <ac:spMk id="141316" creationId="{00000000-0000-0000-0000-000000000000}"/>
          </ac:spMkLst>
        </pc:spChg>
      </pc:sldChg>
      <pc:sldChg chg="del">
        <pc:chgData name="Danilo Ríos" userId="74fa47b150b6dd85" providerId="LiveId" clId="{13EC9843-7447-4639-909A-8C6CBB3C4C24}" dt="2023-10-10T20:05:51.158" v="135" actId="47"/>
        <pc:sldMkLst>
          <pc:docMk/>
          <pc:sldMk cId="3408672667" sldId="545"/>
        </pc:sldMkLst>
      </pc:sldChg>
      <pc:sldChg chg="delSp modSp add mod">
        <pc:chgData name="Danilo Ríos" userId="74fa47b150b6dd85" providerId="LiveId" clId="{13EC9843-7447-4639-909A-8C6CBB3C4C24}" dt="2023-10-13T19:23:53.766" v="5026" actId="1076"/>
        <pc:sldMkLst>
          <pc:docMk/>
          <pc:sldMk cId="3541656320" sldId="545"/>
        </pc:sldMkLst>
        <pc:spChg chg="del">
          <ac:chgData name="Danilo Ríos" userId="74fa47b150b6dd85" providerId="LiveId" clId="{13EC9843-7447-4639-909A-8C6CBB3C4C24}" dt="2023-10-13T19:22:26.501" v="5011" actId="478"/>
          <ac:spMkLst>
            <pc:docMk/>
            <pc:sldMk cId="3541656320" sldId="545"/>
            <ac:spMk id="4" creationId="{00000000-0000-0000-0000-000000000000}"/>
          </ac:spMkLst>
        </pc:spChg>
        <pc:spChg chg="mod">
          <ac:chgData name="Danilo Ríos" userId="74fa47b150b6dd85" providerId="LiveId" clId="{13EC9843-7447-4639-909A-8C6CBB3C4C24}" dt="2023-10-13T19:23:53.766" v="5026" actId="1076"/>
          <ac:spMkLst>
            <pc:docMk/>
            <pc:sldMk cId="3541656320" sldId="545"/>
            <ac:spMk id="82946" creationId="{00000000-0000-0000-0000-000000000000}"/>
          </ac:spMkLst>
        </pc:spChg>
      </pc:sldChg>
      <pc:sldChg chg="delSp modSp add mod">
        <pc:chgData name="Danilo Ríos" userId="74fa47b150b6dd85" providerId="LiveId" clId="{13EC9843-7447-4639-909A-8C6CBB3C4C24}" dt="2023-10-13T19:25:18.613" v="5040" actId="1076"/>
        <pc:sldMkLst>
          <pc:docMk/>
          <pc:sldMk cId="1208187518" sldId="546"/>
        </pc:sldMkLst>
        <pc:spChg chg="del">
          <ac:chgData name="Danilo Ríos" userId="74fa47b150b6dd85" providerId="LiveId" clId="{13EC9843-7447-4639-909A-8C6CBB3C4C24}" dt="2023-10-13T19:23:29.369" v="5021" actId="478"/>
          <ac:spMkLst>
            <pc:docMk/>
            <pc:sldMk cId="1208187518" sldId="546"/>
            <ac:spMk id="5" creationId="{00000000-0000-0000-0000-000000000000}"/>
          </ac:spMkLst>
        </pc:spChg>
        <pc:spChg chg="mod">
          <ac:chgData name="Danilo Ríos" userId="74fa47b150b6dd85" providerId="LiveId" clId="{13EC9843-7447-4639-909A-8C6CBB3C4C24}" dt="2023-10-13T19:25:18.613" v="5040" actId="1076"/>
          <ac:spMkLst>
            <pc:docMk/>
            <pc:sldMk cId="1208187518" sldId="546"/>
            <ac:spMk id="93187" creationId="{00000000-0000-0000-0000-000000000000}"/>
          </ac:spMkLst>
        </pc:spChg>
      </pc:sldChg>
      <pc:sldChg chg="addSp modSp new mod ord">
        <pc:chgData name="Danilo Ríos" userId="74fa47b150b6dd85" providerId="LiveId" clId="{13EC9843-7447-4639-909A-8C6CBB3C4C24}" dt="2023-10-13T19:26:07.720" v="5099" actId="1076"/>
        <pc:sldMkLst>
          <pc:docMk/>
          <pc:sldMk cId="2786517510" sldId="547"/>
        </pc:sldMkLst>
        <pc:spChg chg="add mod">
          <ac:chgData name="Danilo Ríos" userId="74fa47b150b6dd85" providerId="LiveId" clId="{13EC9843-7447-4639-909A-8C6CBB3C4C24}" dt="2023-10-13T19:26:07.720" v="5099" actId="1076"/>
          <ac:spMkLst>
            <pc:docMk/>
            <pc:sldMk cId="2786517510" sldId="547"/>
            <ac:spMk id="2" creationId="{B99C12A7-15C3-4980-89D0-9F4368E8E348}"/>
          </ac:spMkLst>
        </pc:spChg>
      </pc:sldChg>
      <pc:sldChg chg="addSp modSp new mod">
        <pc:chgData name="Danilo Ríos" userId="74fa47b150b6dd85" providerId="LiveId" clId="{13EC9843-7447-4639-909A-8C6CBB3C4C24}" dt="2023-10-13T19:28:05.721" v="5114" actId="1076"/>
        <pc:sldMkLst>
          <pc:docMk/>
          <pc:sldMk cId="2640927081" sldId="548"/>
        </pc:sldMkLst>
        <pc:spChg chg="add mod">
          <ac:chgData name="Danilo Ríos" userId="74fa47b150b6dd85" providerId="LiveId" clId="{13EC9843-7447-4639-909A-8C6CBB3C4C24}" dt="2023-10-13T19:28:05.721" v="5114" actId="1076"/>
          <ac:spMkLst>
            <pc:docMk/>
            <pc:sldMk cId="2640927081" sldId="548"/>
            <ac:spMk id="2" creationId="{32F1C722-60AB-8556-6378-299E26D74E17}"/>
          </ac:spMkLst>
        </pc:spChg>
      </pc:sldChg>
      <pc:sldChg chg="addSp modSp new mod">
        <pc:chgData name="Danilo Ríos" userId="74fa47b150b6dd85" providerId="LiveId" clId="{13EC9843-7447-4639-909A-8C6CBB3C4C24}" dt="2023-10-13T19:31:03.595" v="5193" actId="14100"/>
        <pc:sldMkLst>
          <pc:docMk/>
          <pc:sldMk cId="1251135095" sldId="549"/>
        </pc:sldMkLst>
        <pc:spChg chg="add mod">
          <ac:chgData name="Danilo Ríos" userId="74fa47b150b6dd85" providerId="LiveId" clId="{13EC9843-7447-4639-909A-8C6CBB3C4C24}" dt="2023-10-13T19:31:03.595" v="5193" actId="14100"/>
          <ac:spMkLst>
            <pc:docMk/>
            <pc:sldMk cId="1251135095" sldId="549"/>
            <ac:spMk id="2" creationId="{7822AC1E-E6AC-1B29-9169-BC17A9307B87}"/>
          </ac:spMkLst>
        </pc:spChg>
      </pc:sldChg>
      <pc:sldChg chg="modSp mod">
        <pc:chgData name="Danilo Ríos" userId="74fa47b150b6dd85" providerId="LiveId" clId="{13EC9843-7447-4639-909A-8C6CBB3C4C24}" dt="2023-10-13T20:15:29.358" v="5357" actId="14100"/>
        <pc:sldMkLst>
          <pc:docMk/>
          <pc:sldMk cId="852277429" sldId="550"/>
        </pc:sldMkLst>
        <pc:spChg chg="mod">
          <ac:chgData name="Danilo Ríos" userId="74fa47b150b6dd85" providerId="LiveId" clId="{13EC9843-7447-4639-909A-8C6CBB3C4C24}" dt="2023-10-13T20:15:29.358" v="5357" actId="14100"/>
          <ac:spMkLst>
            <pc:docMk/>
            <pc:sldMk cId="852277429" sldId="550"/>
            <ac:spMk id="2" creationId="{7822AC1E-E6AC-1B29-9169-BC17A9307B87}"/>
          </ac:spMkLst>
        </pc:spChg>
      </pc:sldChg>
      <pc:sldChg chg="modSp mod">
        <pc:chgData name="Danilo Ríos" userId="74fa47b150b6dd85" providerId="LiveId" clId="{13EC9843-7447-4639-909A-8C6CBB3C4C24}" dt="2023-10-13T20:16:53.361" v="5427" actId="1076"/>
        <pc:sldMkLst>
          <pc:docMk/>
          <pc:sldMk cId="4116758803" sldId="551"/>
        </pc:sldMkLst>
        <pc:spChg chg="mod">
          <ac:chgData name="Danilo Ríos" userId="74fa47b150b6dd85" providerId="LiveId" clId="{13EC9843-7447-4639-909A-8C6CBB3C4C24}" dt="2023-10-13T20:16:53.361" v="5427" actId="1076"/>
          <ac:spMkLst>
            <pc:docMk/>
            <pc:sldMk cId="4116758803" sldId="551"/>
            <ac:spMk id="2" creationId="{7822AC1E-E6AC-1B29-9169-BC17A9307B87}"/>
          </ac:spMkLst>
        </pc:spChg>
      </pc:sldChg>
      <pc:sldChg chg="addSp modSp new mod">
        <pc:chgData name="Danilo Ríos" userId="74fa47b150b6dd85" providerId="LiveId" clId="{13EC9843-7447-4639-909A-8C6CBB3C4C24}" dt="2023-10-13T20:44:55.016" v="5992" actId="947"/>
        <pc:sldMkLst>
          <pc:docMk/>
          <pc:sldMk cId="813319557" sldId="552"/>
        </pc:sldMkLst>
        <pc:spChg chg="add mod">
          <ac:chgData name="Danilo Ríos" userId="74fa47b150b6dd85" providerId="LiveId" clId="{13EC9843-7447-4639-909A-8C6CBB3C4C24}" dt="2023-10-13T20:44:55.016" v="5992" actId="947"/>
          <ac:spMkLst>
            <pc:docMk/>
            <pc:sldMk cId="813319557" sldId="552"/>
            <ac:spMk id="3" creationId="{97DAA558-C60D-DE97-91F1-5C8410FAC5D1}"/>
          </ac:spMkLst>
        </pc:spChg>
        <pc:spChg chg="add mod">
          <ac:chgData name="Danilo Ríos" userId="74fa47b150b6dd85" providerId="LiveId" clId="{13EC9843-7447-4639-909A-8C6CBB3C4C24}" dt="2023-10-13T20:34:43.689" v="5505" actId="122"/>
          <ac:spMkLst>
            <pc:docMk/>
            <pc:sldMk cId="813319557" sldId="552"/>
            <ac:spMk id="8" creationId="{6D3F6D0D-C02C-064D-FF7C-AD861F577937}"/>
          </ac:spMkLst>
        </pc:spChg>
        <pc:cxnChg chg="add mod">
          <ac:chgData name="Danilo Ríos" userId="74fa47b150b6dd85" providerId="LiveId" clId="{13EC9843-7447-4639-909A-8C6CBB3C4C24}" dt="2023-10-13T20:39:06.795" v="5666" actId="1076"/>
          <ac:cxnSpMkLst>
            <pc:docMk/>
            <pc:sldMk cId="813319557" sldId="552"/>
            <ac:cxnSpMk id="5" creationId="{8FC4837B-B62A-446C-C8EE-6C43CC5AFB2C}"/>
          </ac:cxnSpMkLst>
        </pc:cxnChg>
        <pc:cxnChg chg="add mod">
          <ac:chgData name="Danilo Ríos" userId="74fa47b150b6dd85" providerId="LiveId" clId="{13EC9843-7447-4639-909A-8C6CBB3C4C24}" dt="2023-10-13T20:38:59.764" v="5664" actId="1076"/>
          <ac:cxnSpMkLst>
            <pc:docMk/>
            <pc:sldMk cId="813319557" sldId="552"/>
            <ac:cxnSpMk id="6" creationId="{DF731CCE-5BEA-A0DD-3709-C231403E0E7C}"/>
          </ac:cxnSpMkLst>
        </pc:cxnChg>
        <pc:cxnChg chg="add mod">
          <ac:chgData name="Danilo Ríos" userId="74fa47b150b6dd85" providerId="LiveId" clId="{13EC9843-7447-4639-909A-8C6CBB3C4C24}" dt="2023-10-13T20:39:03.498" v="5665" actId="1076"/>
          <ac:cxnSpMkLst>
            <pc:docMk/>
            <pc:sldMk cId="813319557" sldId="552"/>
            <ac:cxnSpMk id="7" creationId="{C514AE28-11E0-0C54-9125-02812517E7E7}"/>
          </ac:cxnSpMkLst>
        </pc:cxnChg>
      </pc:sldChg>
    </pc:docChg>
  </pc:docChgLst>
  <pc:docChgLst>
    <pc:chgData name="Danilo Ríos" userId="74fa47b150b6dd85" providerId="LiveId" clId="{806AF6E2-1A46-46B3-93F4-A1A200E547A7}"/>
    <pc:docChg chg="undo custSel addSld delSld modSld sldOrd modMainMaster">
      <pc:chgData name="Danilo Ríos" userId="74fa47b150b6dd85" providerId="LiveId" clId="{806AF6E2-1A46-46B3-93F4-A1A200E547A7}" dt="2023-11-22T20:41:24.785" v="6617" actId="122"/>
      <pc:docMkLst>
        <pc:docMk/>
      </pc:docMkLst>
      <pc:sldChg chg="mod modShow">
        <pc:chgData name="Danilo Ríos" userId="74fa47b150b6dd85" providerId="LiveId" clId="{806AF6E2-1A46-46B3-93F4-A1A200E547A7}" dt="2023-11-15T12:00:45.188" v="3659" actId="729"/>
        <pc:sldMkLst>
          <pc:docMk/>
          <pc:sldMk cId="0" sldId="315"/>
        </pc:sldMkLst>
      </pc:sldChg>
      <pc:sldChg chg="modSp mod">
        <pc:chgData name="Danilo Ríos" userId="74fa47b150b6dd85" providerId="LiveId" clId="{806AF6E2-1A46-46B3-93F4-A1A200E547A7}" dt="2023-11-13T13:56:24.023" v="1073" actId="6549"/>
        <pc:sldMkLst>
          <pc:docMk/>
          <pc:sldMk cId="0" sldId="323"/>
        </pc:sldMkLst>
        <pc:spChg chg="mod">
          <ac:chgData name="Danilo Ríos" userId="74fa47b150b6dd85" providerId="LiveId" clId="{806AF6E2-1A46-46B3-93F4-A1A200E547A7}" dt="2023-11-13T13:56:24.023" v="1073" actId="6549"/>
          <ac:spMkLst>
            <pc:docMk/>
            <pc:sldMk cId="0" sldId="323"/>
            <ac:spMk id="10" creationId="{00000000-0000-0000-0000-000000000000}"/>
          </ac:spMkLst>
        </pc:spChg>
        <pc:spChg chg="mod">
          <ac:chgData name="Danilo Ríos" userId="74fa47b150b6dd85" providerId="LiveId" clId="{806AF6E2-1A46-46B3-93F4-A1A200E547A7}" dt="2023-11-07T20:07:06.421" v="299" actId="1076"/>
          <ac:spMkLst>
            <pc:docMk/>
            <pc:sldMk cId="0" sldId="323"/>
            <ac:spMk id="13317" creationId="{00000000-0000-0000-0000-000000000000}"/>
          </ac:spMkLst>
        </pc:spChg>
        <pc:grpChg chg="mod">
          <ac:chgData name="Danilo Ríos" userId="74fa47b150b6dd85" providerId="LiveId" clId="{806AF6E2-1A46-46B3-93F4-A1A200E547A7}" dt="2023-11-07T20:07:06.421" v="299" actId="1076"/>
          <ac:grpSpMkLst>
            <pc:docMk/>
            <pc:sldMk cId="0" sldId="323"/>
            <ac:grpSpMk id="2" creationId="{00000000-0000-0000-0000-000000000000}"/>
          </ac:grpSpMkLst>
        </pc:grpChg>
      </pc:sldChg>
      <pc:sldChg chg="modSp mod">
        <pc:chgData name="Danilo Ríos" userId="74fa47b150b6dd85" providerId="LiveId" clId="{806AF6E2-1A46-46B3-93F4-A1A200E547A7}" dt="2023-11-07T19:47:50.389" v="184" actId="1076"/>
        <pc:sldMkLst>
          <pc:docMk/>
          <pc:sldMk cId="0" sldId="330"/>
        </pc:sldMkLst>
        <pc:spChg chg="mod">
          <ac:chgData name="Danilo Ríos" userId="74fa47b150b6dd85" providerId="LiveId" clId="{806AF6E2-1A46-46B3-93F4-A1A200E547A7}" dt="2023-11-07T19:47:50.389" v="184" actId="1076"/>
          <ac:spMkLst>
            <pc:docMk/>
            <pc:sldMk cId="0" sldId="330"/>
            <ac:spMk id="141316" creationId="{00000000-0000-0000-0000-000000000000}"/>
          </ac:spMkLst>
        </pc:spChg>
      </pc:sldChg>
      <pc:sldChg chg="modSp mod">
        <pc:chgData name="Danilo Ríos" userId="74fa47b150b6dd85" providerId="LiveId" clId="{806AF6E2-1A46-46B3-93F4-A1A200E547A7}" dt="2023-11-07T19:50:31.123" v="190" actId="1076"/>
        <pc:sldMkLst>
          <pc:docMk/>
          <pc:sldMk cId="0" sldId="335"/>
        </pc:sldMkLst>
        <pc:spChg chg="mod">
          <ac:chgData name="Danilo Ríos" userId="74fa47b150b6dd85" providerId="LiveId" clId="{806AF6E2-1A46-46B3-93F4-A1A200E547A7}" dt="2023-11-07T19:50:31.123" v="190" actId="1076"/>
          <ac:spMkLst>
            <pc:docMk/>
            <pc:sldMk cId="0" sldId="335"/>
            <ac:spMk id="4" creationId="{00000000-0000-0000-0000-000000000000}"/>
          </ac:spMkLst>
        </pc:spChg>
      </pc:sldChg>
      <pc:sldChg chg="modSp mod">
        <pc:chgData name="Danilo Ríos" userId="74fa47b150b6dd85" providerId="LiveId" clId="{806AF6E2-1A46-46B3-93F4-A1A200E547A7}" dt="2023-11-07T19:53:00.235" v="209" actId="113"/>
        <pc:sldMkLst>
          <pc:docMk/>
          <pc:sldMk cId="0" sldId="339"/>
        </pc:sldMkLst>
        <pc:spChg chg="mod">
          <ac:chgData name="Danilo Ríos" userId="74fa47b150b6dd85" providerId="LiveId" clId="{806AF6E2-1A46-46B3-93F4-A1A200E547A7}" dt="2023-11-07T19:53:00.235" v="209" actId="113"/>
          <ac:spMkLst>
            <pc:docMk/>
            <pc:sldMk cId="0" sldId="339"/>
            <ac:spMk id="87044" creationId="{00000000-0000-0000-0000-000000000000}"/>
          </ac:spMkLst>
        </pc:spChg>
        <pc:spChg chg="mod">
          <ac:chgData name="Danilo Ríos" userId="74fa47b150b6dd85" providerId="LiveId" clId="{806AF6E2-1A46-46B3-93F4-A1A200E547A7}" dt="2023-11-07T19:52:46.784" v="207" actId="1076"/>
          <ac:spMkLst>
            <pc:docMk/>
            <pc:sldMk cId="0" sldId="339"/>
            <ac:spMk id="87052" creationId="{00000000-0000-0000-0000-000000000000}"/>
          </ac:spMkLst>
        </pc:spChg>
      </pc:sldChg>
      <pc:sldChg chg="addSp modSp mod modShow">
        <pc:chgData name="Danilo Ríos" userId="74fa47b150b6dd85" providerId="LiveId" clId="{806AF6E2-1A46-46B3-93F4-A1A200E547A7}" dt="2023-11-13T13:10:50.736" v="952" actId="122"/>
        <pc:sldMkLst>
          <pc:docMk/>
          <pc:sldMk cId="0" sldId="340"/>
        </pc:sldMkLst>
        <pc:spChg chg="add mod">
          <ac:chgData name="Danilo Ríos" userId="74fa47b150b6dd85" providerId="LiveId" clId="{806AF6E2-1A46-46B3-93F4-A1A200E547A7}" dt="2023-11-13T13:10:50.736" v="952" actId="122"/>
          <ac:spMkLst>
            <pc:docMk/>
            <pc:sldMk cId="0" sldId="340"/>
            <ac:spMk id="5" creationId="{79E6CC6D-4821-555E-AA54-896204F52CF2}"/>
          </ac:spMkLst>
        </pc:spChg>
      </pc:sldChg>
      <pc:sldChg chg="modSp mod">
        <pc:chgData name="Danilo Ríos" userId="74fa47b150b6dd85" providerId="LiveId" clId="{806AF6E2-1A46-46B3-93F4-A1A200E547A7}" dt="2023-11-13T13:46:49.514" v="1028" actId="1036"/>
        <pc:sldMkLst>
          <pc:docMk/>
          <pc:sldMk cId="0" sldId="342"/>
        </pc:sldMkLst>
        <pc:spChg chg="mod">
          <ac:chgData name="Danilo Ríos" userId="74fa47b150b6dd85" providerId="LiveId" clId="{806AF6E2-1A46-46B3-93F4-A1A200E547A7}" dt="2023-11-13T13:46:49.514" v="1028" actId="1036"/>
          <ac:spMkLst>
            <pc:docMk/>
            <pc:sldMk cId="0" sldId="342"/>
            <ac:spMk id="150535" creationId="{00000000-0000-0000-0000-000000000000}"/>
          </ac:spMkLst>
        </pc:spChg>
      </pc:sldChg>
      <pc:sldChg chg="modSp mod">
        <pc:chgData name="Danilo Ríos" userId="74fa47b150b6dd85" providerId="LiveId" clId="{806AF6E2-1A46-46B3-93F4-A1A200E547A7}" dt="2023-11-07T20:03:27.208" v="285" actId="1076"/>
        <pc:sldMkLst>
          <pc:docMk/>
          <pc:sldMk cId="0" sldId="343"/>
        </pc:sldMkLst>
        <pc:spChg chg="mod">
          <ac:chgData name="Danilo Ríos" userId="74fa47b150b6dd85" providerId="LiveId" clId="{806AF6E2-1A46-46B3-93F4-A1A200E547A7}" dt="2023-11-07T20:03:01.164" v="283" actId="1076"/>
          <ac:spMkLst>
            <pc:docMk/>
            <pc:sldMk cId="0" sldId="343"/>
            <ac:spMk id="3" creationId="{970FD8BC-4856-0728-31ED-9563352E5EDD}"/>
          </ac:spMkLst>
        </pc:spChg>
        <pc:spChg chg="mod">
          <ac:chgData name="Danilo Ríos" userId="74fa47b150b6dd85" providerId="LiveId" clId="{806AF6E2-1A46-46B3-93F4-A1A200E547A7}" dt="2023-11-07T20:03:15.037" v="284" actId="1076"/>
          <ac:spMkLst>
            <pc:docMk/>
            <pc:sldMk cId="0" sldId="343"/>
            <ac:spMk id="4" creationId="{92EFF132-9069-0A64-EF49-C02DDF942DB0}"/>
          </ac:spMkLst>
        </pc:spChg>
        <pc:grpChg chg="mod">
          <ac:chgData name="Danilo Ríos" userId="74fa47b150b6dd85" providerId="LiveId" clId="{806AF6E2-1A46-46B3-93F4-A1A200E547A7}" dt="2023-11-07T20:03:15.037" v="284" actId="1076"/>
          <ac:grpSpMkLst>
            <pc:docMk/>
            <pc:sldMk cId="0" sldId="343"/>
            <ac:grpSpMk id="5" creationId="{52C13C99-02C4-A4A0-1D35-3C977899BD5A}"/>
          </ac:grpSpMkLst>
        </pc:grpChg>
        <pc:graphicFrameChg chg="mod">
          <ac:chgData name="Danilo Ríos" userId="74fa47b150b6dd85" providerId="LiveId" clId="{806AF6E2-1A46-46B3-93F4-A1A200E547A7}" dt="2023-11-07T20:03:27.208" v="285" actId="1076"/>
          <ac:graphicFrameMkLst>
            <pc:docMk/>
            <pc:sldMk cId="0" sldId="343"/>
            <ac:graphicFrameMk id="7" creationId="{6869EF98-0305-BF88-86CB-2BC515876BE9}"/>
          </ac:graphicFrameMkLst>
        </pc:graphicFrameChg>
      </pc:sldChg>
      <pc:sldChg chg="modSp mod">
        <pc:chgData name="Danilo Ríos" userId="74fa47b150b6dd85" providerId="LiveId" clId="{806AF6E2-1A46-46B3-93F4-A1A200E547A7}" dt="2023-11-07T19:50:55.214" v="194" actId="1076"/>
        <pc:sldMkLst>
          <pc:docMk/>
          <pc:sldMk cId="0" sldId="345"/>
        </pc:sldMkLst>
        <pc:spChg chg="mod">
          <ac:chgData name="Danilo Ríos" userId="74fa47b150b6dd85" providerId="LiveId" clId="{806AF6E2-1A46-46B3-93F4-A1A200E547A7}" dt="2023-11-07T19:50:55.214" v="194" actId="1076"/>
          <ac:spMkLst>
            <pc:docMk/>
            <pc:sldMk cId="0" sldId="345"/>
            <ac:spMk id="5" creationId="{00000000-0000-0000-0000-000000000000}"/>
          </ac:spMkLst>
        </pc:spChg>
      </pc:sldChg>
      <pc:sldChg chg="modSp mod">
        <pc:chgData name="Danilo Ríos" userId="74fa47b150b6dd85" providerId="LiveId" clId="{806AF6E2-1A46-46B3-93F4-A1A200E547A7}" dt="2023-11-13T13:01:41.325" v="874" actId="6549"/>
        <pc:sldMkLst>
          <pc:docMk/>
          <pc:sldMk cId="0" sldId="367"/>
        </pc:sldMkLst>
        <pc:spChg chg="mod">
          <ac:chgData name="Danilo Ríos" userId="74fa47b150b6dd85" providerId="LiveId" clId="{806AF6E2-1A46-46B3-93F4-A1A200E547A7}" dt="2023-11-13T13:01:41.325" v="874" actId="6549"/>
          <ac:spMkLst>
            <pc:docMk/>
            <pc:sldMk cId="0" sldId="367"/>
            <ac:spMk id="230402" creationId="{00000000-0000-0000-0000-000000000000}"/>
          </ac:spMkLst>
        </pc:spChg>
      </pc:sldChg>
      <pc:sldChg chg="modSp mod">
        <pc:chgData name="Danilo Ríos" userId="74fa47b150b6dd85" providerId="LiveId" clId="{806AF6E2-1A46-46B3-93F4-A1A200E547A7}" dt="2023-11-07T19:46:43.008" v="178" actId="2711"/>
        <pc:sldMkLst>
          <pc:docMk/>
          <pc:sldMk cId="0" sldId="377"/>
        </pc:sldMkLst>
        <pc:spChg chg="mod">
          <ac:chgData name="Danilo Ríos" userId="74fa47b150b6dd85" providerId="LiveId" clId="{806AF6E2-1A46-46B3-93F4-A1A200E547A7}" dt="2023-11-07T19:46:43.008" v="178" actId="2711"/>
          <ac:spMkLst>
            <pc:docMk/>
            <pc:sldMk cId="0" sldId="377"/>
            <ac:spMk id="4" creationId="{00000000-0000-0000-0000-000000000000}"/>
          </ac:spMkLst>
        </pc:spChg>
      </pc:sldChg>
      <pc:sldChg chg="modSp mod">
        <pc:chgData name="Danilo Ríos" userId="74fa47b150b6dd85" providerId="LiveId" clId="{806AF6E2-1A46-46B3-93F4-A1A200E547A7}" dt="2023-11-07T19:47:32.640" v="183" actId="1076"/>
        <pc:sldMkLst>
          <pc:docMk/>
          <pc:sldMk cId="0" sldId="379"/>
        </pc:sldMkLst>
        <pc:spChg chg="mod">
          <ac:chgData name="Danilo Ríos" userId="74fa47b150b6dd85" providerId="LiveId" clId="{806AF6E2-1A46-46B3-93F4-A1A200E547A7}" dt="2023-11-07T19:47:32.640" v="183" actId="1076"/>
          <ac:spMkLst>
            <pc:docMk/>
            <pc:sldMk cId="0" sldId="379"/>
            <ac:spMk id="254978" creationId="{00000000-0000-0000-0000-000000000000}"/>
          </ac:spMkLst>
        </pc:spChg>
      </pc:sldChg>
      <pc:sldChg chg="modSp mod">
        <pc:chgData name="Danilo Ríos" userId="74fa47b150b6dd85" providerId="LiveId" clId="{806AF6E2-1A46-46B3-93F4-A1A200E547A7}" dt="2023-11-13T13:11:16.403" v="956" actId="6549"/>
        <pc:sldMkLst>
          <pc:docMk/>
          <pc:sldMk cId="0" sldId="381"/>
        </pc:sldMkLst>
        <pc:spChg chg="mod">
          <ac:chgData name="Danilo Ríos" userId="74fa47b150b6dd85" providerId="LiveId" clId="{806AF6E2-1A46-46B3-93F4-A1A200E547A7}" dt="2023-11-13T13:11:16.403" v="956" actId="6549"/>
          <ac:spMkLst>
            <pc:docMk/>
            <pc:sldMk cId="0" sldId="381"/>
            <ac:spMk id="261130" creationId="{00000000-0000-0000-0000-000000000000}"/>
          </ac:spMkLst>
        </pc:spChg>
        <pc:graphicFrameChg chg="mod">
          <ac:chgData name="Danilo Ríos" userId="74fa47b150b6dd85" providerId="LiveId" clId="{806AF6E2-1A46-46B3-93F4-A1A200E547A7}" dt="2023-11-07T19:53:35.606" v="216" actId="1076"/>
          <ac:graphicFrameMkLst>
            <pc:docMk/>
            <pc:sldMk cId="0" sldId="381"/>
            <ac:graphicFrameMk id="3" creationId="{333FF7BE-0C0B-8589-6D38-D5E566E0A0BA}"/>
          </ac:graphicFrameMkLst>
        </pc:graphicFrameChg>
        <pc:graphicFrameChg chg="mod">
          <ac:chgData name="Danilo Ríos" userId="74fa47b150b6dd85" providerId="LiveId" clId="{806AF6E2-1A46-46B3-93F4-A1A200E547A7}" dt="2023-11-07T19:53:30.529" v="214" actId="1076"/>
          <ac:graphicFrameMkLst>
            <pc:docMk/>
            <pc:sldMk cId="0" sldId="381"/>
            <ac:graphicFrameMk id="5" creationId="{3DEFB134-3E55-5239-F91B-CA935426E6F5}"/>
          </ac:graphicFrameMkLst>
        </pc:graphicFrameChg>
      </pc:sldChg>
      <pc:sldChg chg="modSp mod">
        <pc:chgData name="Danilo Ríos" userId="74fa47b150b6dd85" providerId="LiveId" clId="{806AF6E2-1A46-46B3-93F4-A1A200E547A7}" dt="2023-11-07T19:54:46.252" v="222" actId="1076"/>
        <pc:sldMkLst>
          <pc:docMk/>
          <pc:sldMk cId="0" sldId="382"/>
        </pc:sldMkLst>
        <pc:spChg chg="mod">
          <ac:chgData name="Danilo Ríos" userId="74fa47b150b6dd85" providerId="LiveId" clId="{806AF6E2-1A46-46B3-93F4-A1A200E547A7}" dt="2023-11-07T19:54:46.252" v="222" actId="1076"/>
          <ac:spMkLst>
            <pc:docMk/>
            <pc:sldMk cId="0" sldId="382"/>
            <ac:spMk id="3" creationId="{6D4C031D-0CA9-3BCC-2187-FC18BF12182C}"/>
          </ac:spMkLst>
        </pc:spChg>
        <pc:spChg chg="mod">
          <ac:chgData name="Danilo Ríos" userId="74fa47b150b6dd85" providerId="LiveId" clId="{806AF6E2-1A46-46B3-93F4-A1A200E547A7}" dt="2023-11-07T19:54:46.252" v="222" actId="1076"/>
          <ac:spMkLst>
            <pc:docMk/>
            <pc:sldMk cId="0" sldId="382"/>
            <ac:spMk id="8196" creationId="{00000000-0000-0000-0000-000000000000}"/>
          </ac:spMkLst>
        </pc:spChg>
        <pc:spChg chg="mod">
          <ac:chgData name="Danilo Ríos" userId="74fa47b150b6dd85" providerId="LiveId" clId="{806AF6E2-1A46-46B3-93F4-A1A200E547A7}" dt="2023-11-07T19:54:36.658" v="221" actId="404"/>
          <ac:spMkLst>
            <pc:docMk/>
            <pc:sldMk cId="0" sldId="382"/>
            <ac:spMk id="8227" creationId="{00000000-0000-0000-0000-000000000000}"/>
          </ac:spMkLst>
        </pc:spChg>
        <pc:graphicFrameChg chg="mod">
          <ac:chgData name="Danilo Ríos" userId="74fa47b150b6dd85" providerId="LiveId" clId="{806AF6E2-1A46-46B3-93F4-A1A200E547A7}" dt="2023-11-07T19:54:46.252" v="222" actId="1076"/>
          <ac:graphicFrameMkLst>
            <pc:docMk/>
            <pc:sldMk cId="0" sldId="382"/>
            <ac:graphicFrameMk id="8194" creationId="{00000000-0000-0000-0000-000000000000}"/>
          </ac:graphicFrameMkLst>
        </pc:graphicFrameChg>
        <pc:graphicFrameChg chg="mod">
          <ac:chgData name="Danilo Ríos" userId="74fa47b150b6dd85" providerId="LiveId" clId="{806AF6E2-1A46-46B3-93F4-A1A200E547A7}" dt="2023-11-07T19:54:27.582" v="219" actId="1076"/>
          <ac:graphicFrameMkLst>
            <pc:docMk/>
            <pc:sldMk cId="0" sldId="382"/>
            <ac:graphicFrameMk id="263287" creationId="{00000000-0000-0000-0000-000000000000}"/>
          </ac:graphicFrameMkLst>
        </pc:graphicFrameChg>
      </pc:sldChg>
      <pc:sldChg chg="addSp delSp modSp mod">
        <pc:chgData name="Danilo Ríos" userId="74fa47b150b6dd85" providerId="LiveId" clId="{806AF6E2-1A46-46B3-93F4-A1A200E547A7}" dt="2023-11-07T19:58:07.091" v="243" actId="1076"/>
        <pc:sldMkLst>
          <pc:docMk/>
          <pc:sldMk cId="0" sldId="383"/>
        </pc:sldMkLst>
        <pc:spChg chg="mod">
          <ac:chgData name="Danilo Ríos" userId="74fa47b150b6dd85" providerId="LiveId" clId="{806AF6E2-1A46-46B3-93F4-A1A200E547A7}" dt="2023-11-07T19:57:46.658" v="239" actId="14100"/>
          <ac:spMkLst>
            <pc:docMk/>
            <pc:sldMk cId="0" sldId="383"/>
            <ac:spMk id="3" creationId="{D4E61DEA-5E0C-96F6-D658-D1F887CCB0D7}"/>
          </ac:spMkLst>
        </pc:spChg>
        <pc:spChg chg="add mod">
          <ac:chgData name="Danilo Ríos" userId="74fa47b150b6dd85" providerId="LiveId" clId="{806AF6E2-1A46-46B3-93F4-A1A200E547A7}" dt="2023-11-07T19:58:02.764" v="242" actId="1076"/>
          <ac:spMkLst>
            <pc:docMk/>
            <pc:sldMk cId="0" sldId="383"/>
            <ac:spMk id="9219" creationId="{00000000-0000-0000-0000-000000000000}"/>
          </ac:spMkLst>
        </pc:spChg>
        <pc:spChg chg="add mod">
          <ac:chgData name="Danilo Ríos" userId="74fa47b150b6dd85" providerId="LiveId" clId="{806AF6E2-1A46-46B3-93F4-A1A200E547A7}" dt="2023-11-07T19:58:07.091" v="243" actId="1076"/>
          <ac:spMkLst>
            <pc:docMk/>
            <pc:sldMk cId="0" sldId="383"/>
            <ac:spMk id="9220" creationId="{00000000-0000-0000-0000-000000000000}"/>
          </ac:spMkLst>
        </pc:spChg>
        <pc:spChg chg="mod">
          <ac:chgData name="Danilo Ríos" userId="74fa47b150b6dd85" providerId="LiveId" clId="{806AF6E2-1A46-46B3-93F4-A1A200E547A7}" dt="2023-11-07T19:54:59.127" v="223" actId="1076"/>
          <ac:spMkLst>
            <pc:docMk/>
            <pc:sldMk cId="0" sldId="383"/>
            <ac:spMk id="9222" creationId="{00000000-0000-0000-0000-000000000000}"/>
          </ac:spMkLst>
        </pc:spChg>
        <pc:spChg chg="mod">
          <ac:chgData name="Danilo Ríos" userId="74fa47b150b6dd85" providerId="LiveId" clId="{806AF6E2-1A46-46B3-93F4-A1A200E547A7}" dt="2023-11-07T19:55:13.796" v="224" actId="1076"/>
          <ac:spMkLst>
            <pc:docMk/>
            <pc:sldMk cId="0" sldId="383"/>
            <ac:spMk id="9226" creationId="{00000000-0000-0000-0000-000000000000}"/>
          </ac:spMkLst>
        </pc:spChg>
        <pc:spChg chg="mod">
          <ac:chgData name="Danilo Ríos" userId="74fa47b150b6dd85" providerId="LiveId" clId="{806AF6E2-1A46-46B3-93F4-A1A200E547A7}" dt="2023-11-07T19:55:13.796" v="224" actId="1076"/>
          <ac:spMkLst>
            <pc:docMk/>
            <pc:sldMk cId="0" sldId="383"/>
            <ac:spMk id="9227" creationId="{00000000-0000-0000-0000-000000000000}"/>
          </ac:spMkLst>
        </pc:spChg>
        <pc:graphicFrameChg chg="del mod replId">
          <ac:chgData name="Danilo Ríos" userId="74fa47b150b6dd85" providerId="LiveId" clId="{806AF6E2-1A46-46B3-93F4-A1A200E547A7}" dt="2023-11-07T19:55:18.154" v="226"/>
          <ac:graphicFrameMkLst>
            <pc:docMk/>
            <pc:sldMk cId="0" sldId="383"/>
            <ac:graphicFrameMk id="2" creationId="{00000000-0000-0000-0000-000000000000}"/>
          </ac:graphicFrameMkLst>
        </pc:graphicFrameChg>
        <pc:graphicFrameChg chg="del mod replId">
          <ac:chgData name="Danilo Ríos" userId="74fa47b150b6dd85" providerId="LiveId" clId="{806AF6E2-1A46-46B3-93F4-A1A200E547A7}" dt="2023-11-07T19:55:22.252" v="228"/>
          <ac:graphicFrameMkLst>
            <pc:docMk/>
            <pc:sldMk cId="0" sldId="383"/>
            <ac:graphicFrameMk id="5" creationId="{00000000-0000-0000-0000-000000000000}"/>
          </ac:graphicFrameMkLst>
        </pc:graphicFrameChg>
      </pc:sldChg>
      <pc:sldChg chg="modSp mod">
        <pc:chgData name="Danilo Ríos" userId="74fa47b150b6dd85" providerId="LiveId" clId="{806AF6E2-1A46-46B3-93F4-A1A200E547A7}" dt="2023-11-07T20:05:50.501" v="297" actId="1076"/>
        <pc:sldMkLst>
          <pc:docMk/>
          <pc:sldMk cId="0" sldId="384"/>
        </pc:sldMkLst>
        <pc:spChg chg="mod">
          <ac:chgData name="Danilo Ríos" userId="74fa47b150b6dd85" providerId="LiveId" clId="{806AF6E2-1A46-46B3-93F4-A1A200E547A7}" dt="2023-11-07T20:05:50.501" v="297" actId="1076"/>
          <ac:spMkLst>
            <pc:docMk/>
            <pc:sldMk cId="0" sldId="384"/>
            <ac:spMk id="2" creationId="{47533DC3-7E39-80A2-1641-C3290EADEED0}"/>
          </ac:spMkLst>
        </pc:spChg>
        <pc:spChg chg="mod">
          <ac:chgData name="Danilo Ríos" userId="74fa47b150b6dd85" providerId="LiveId" clId="{806AF6E2-1A46-46B3-93F4-A1A200E547A7}" dt="2023-11-07T20:05:50.501" v="297" actId="1076"/>
          <ac:spMkLst>
            <pc:docMk/>
            <pc:sldMk cId="0" sldId="384"/>
            <ac:spMk id="158724" creationId="{00000000-0000-0000-0000-000000000000}"/>
          </ac:spMkLst>
        </pc:spChg>
        <pc:grpChg chg="mod">
          <ac:chgData name="Danilo Ríos" userId="74fa47b150b6dd85" providerId="LiveId" clId="{806AF6E2-1A46-46B3-93F4-A1A200E547A7}" dt="2023-11-07T20:05:50.501" v="297" actId="1076"/>
          <ac:grpSpMkLst>
            <pc:docMk/>
            <pc:sldMk cId="0" sldId="384"/>
            <ac:grpSpMk id="158723" creationId="{00000000-0000-0000-0000-000000000000}"/>
          </ac:grpSpMkLst>
        </pc:grpChg>
      </pc:sldChg>
      <pc:sldChg chg="modSp mod">
        <pc:chgData name="Danilo Ríos" userId="74fa47b150b6dd85" providerId="LiveId" clId="{806AF6E2-1A46-46B3-93F4-A1A200E547A7}" dt="2023-11-07T20:06:11.153" v="298" actId="1076"/>
        <pc:sldMkLst>
          <pc:docMk/>
          <pc:sldMk cId="0" sldId="385"/>
        </pc:sldMkLst>
        <pc:spChg chg="mod">
          <ac:chgData name="Danilo Ríos" userId="74fa47b150b6dd85" providerId="LiveId" clId="{806AF6E2-1A46-46B3-93F4-A1A200E547A7}" dt="2023-11-07T20:06:11.153" v="298" actId="1076"/>
          <ac:spMkLst>
            <pc:docMk/>
            <pc:sldMk cId="0" sldId="385"/>
            <ac:spMk id="2" creationId="{07D16D23-59D5-7A32-773C-7FEA1D430984}"/>
          </ac:spMkLst>
        </pc:spChg>
        <pc:spChg chg="mod">
          <ac:chgData name="Danilo Ríos" userId="74fa47b150b6dd85" providerId="LiveId" clId="{806AF6E2-1A46-46B3-93F4-A1A200E547A7}" dt="2023-11-07T20:06:11.153" v="298" actId="1076"/>
          <ac:spMkLst>
            <pc:docMk/>
            <pc:sldMk cId="0" sldId="385"/>
            <ac:spMk id="159894" creationId="{00000000-0000-0000-0000-000000000000}"/>
          </ac:spMkLst>
        </pc:spChg>
        <pc:graphicFrameChg chg="mod">
          <ac:chgData name="Danilo Ríos" userId="74fa47b150b6dd85" providerId="LiveId" clId="{806AF6E2-1A46-46B3-93F4-A1A200E547A7}" dt="2023-11-07T20:06:11.153" v="298" actId="1076"/>
          <ac:graphicFrameMkLst>
            <pc:docMk/>
            <pc:sldMk cId="0" sldId="385"/>
            <ac:graphicFrameMk id="270203" creationId="{00000000-0000-0000-0000-000000000000}"/>
          </ac:graphicFrameMkLst>
        </pc:graphicFrameChg>
      </pc:sldChg>
      <pc:sldChg chg="modSp mod">
        <pc:chgData name="Danilo Ríos" userId="74fa47b150b6dd85" providerId="LiveId" clId="{806AF6E2-1A46-46B3-93F4-A1A200E547A7}" dt="2023-11-16T11:32:57.720" v="3777" actId="6549"/>
        <pc:sldMkLst>
          <pc:docMk/>
          <pc:sldMk cId="0" sldId="388"/>
        </pc:sldMkLst>
        <pc:spChg chg="mod">
          <ac:chgData name="Danilo Ríos" userId="74fa47b150b6dd85" providerId="LiveId" clId="{806AF6E2-1A46-46B3-93F4-A1A200E547A7}" dt="2023-11-07T20:08:52.448" v="307" actId="14100"/>
          <ac:spMkLst>
            <pc:docMk/>
            <pc:sldMk cId="0" sldId="388"/>
            <ac:spMk id="2" creationId="{1FAA06F5-CB5E-17A9-143A-121604D2D503}"/>
          </ac:spMkLst>
        </pc:spChg>
        <pc:spChg chg="mod">
          <ac:chgData name="Danilo Ríos" userId="74fa47b150b6dd85" providerId="LiveId" clId="{806AF6E2-1A46-46B3-93F4-A1A200E547A7}" dt="2023-11-16T11:32:57.720" v="3777" actId="6549"/>
          <ac:spMkLst>
            <pc:docMk/>
            <pc:sldMk cId="0" sldId="388"/>
            <ac:spMk id="160772" creationId="{00000000-0000-0000-0000-000000000000}"/>
          </ac:spMkLst>
        </pc:spChg>
        <pc:graphicFrameChg chg="mod">
          <ac:chgData name="Danilo Ríos" userId="74fa47b150b6dd85" providerId="LiveId" clId="{806AF6E2-1A46-46B3-93F4-A1A200E547A7}" dt="2023-11-07T20:08:34.530" v="305" actId="1076"/>
          <ac:graphicFrameMkLst>
            <pc:docMk/>
            <pc:sldMk cId="0" sldId="388"/>
            <ac:graphicFrameMk id="3" creationId="{4FAE6572-8F65-4330-5AF3-6CA0E23381B5}"/>
          </ac:graphicFrameMkLst>
        </pc:graphicFrameChg>
        <pc:graphicFrameChg chg="mod">
          <ac:chgData name="Danilo Ríos" userId="74fa47b150b6dd85" providerId="LiveId" clId="{806AF6E2-1A46-46B3-93F4-A1A200E547A7}" dt="2023-11-07T20:08:30.765" v="304" actId="1076"/>
          <ac:graphicFrameMkLst>
            <pc:docMk/>
            <pc:sldMk cId="0" sldId="388"/>
            <ac:graphicFrameMk id="4" creationId="{8F957122-8C40-0A25-A171-0ACB8B34FBDC}"/>
          </ac:graphicFrameMkLst>
        </pc:graphicFrameChg>
      </pc:sldChg>
      <pc:sldChg chg="modSp mod">
        <pc:chgData name="Danilo Ríos" userId="74fa47b150b6dd85" providerId="LiveId" clId="{806AF6E2-1A46-46B3-93F4-A1A200E547A7}" dt="2023-11-07T20:04:00.562" v="288" actId="1076"/>
        <pc:sldMkLst>
          <pc:docMk/>
          <pc:sldMk cId="0" sldId="415"/>
        </pc:sldMkLst>
        <pc:spChg chg="mod">
          <ac:chgData name="Danilo Ríos" userId="74fa47b150b6dd85" providerId="LiveId" clId="{806AF6E2-1A46-46B3-93F4-A1A200E547A7}" dt="2023-11-07T20:04:00.562" v="288" actId="1076"/>
          <ac:spMkLst>
            <pc:docMk/>
            <pc:sldMk cId="0" sldId="415"/>
            <ac:spMk id="335883" creationId="{00000000-0000-0000-0000-000000000000}"/>
          </ac:spMkLst>
        </pc:spChg>
      </pc:sldChg>
      <pc:sldChg chg="modSp mod">
        <pc:chgData name="Danilo Ríos" userId="74fa47b150b6dd85" providerId="LiveId" clId="{806AF6E2-1A46-46B3-93F4-A1A200E547A7}" dt="2023-11-13T13:51:44.292" v="1043" actId="6549"/>
        <pc:sldMkLst>
          <pc:docMk/>
          <pc:sldMk cId="0" sldId="417"/>
        </pc:sldMkLst>
        <pc:spChg chg="mod">
          <ac:chgData name="Danilo Ríos" userId="74fa47b150b6dd85" providerId="LiveId" clId="{806AF6E2-1A46-46B3-93F4-A1A200E547A7}" dt="2023-11-13T13:51:44.292" v="1043" actId="6549"/>
          <ac:spMkLst>
            <pc:docMk/>
            <pc:sldMk cId="0" sldId="417"/>
            <ac:spMk id="339976" creationId="{00000000-0000-0000-0000-000000000000}"/>
          </ac:spMkLst>
        </pc:spChg>
      </pc:sldChg>
      <pc:sldChg chg="modSp mod">
        <pc:chgData name="Danilo Ríos" userId="74fa47b150b6dd85" providerId="LiveId" clId="{806AF6E2-1A46-46B3-93F4-A1A200E547A7}" dt="2023-11-22T11:36:10.310" v="3851" actId="20577"/>
        <pc:sldMkLst>
          <pc:docMk/>
          <pc:sldMk cId="0" sldId="447"/>
        </pc:sldMkLst>
        <pc:spChg chg="mod">
          <ac:chgData name="Danilo Ríos" userId="74fa47b150b6dd85" providerId="LiveId" clId="{806AF6E2-1A46-46B3-93F4-A1A200E547A7}" dt="2023-11-22T11:36:10.310" v="3851" actId="20577"/>
          <ac:spMkLst>
            <pc:docMk/>
            <pc:sldMk cId="0" sldId="447"/>
            <ac:spMk id="162821" creationId="{00000000-0000-0000-0000-000000000000}"/>
          </ac:spMkLst>
        </pc:spChg>
      </pc:sldChg>
      <pc:sldChg chg="delSp modSp add del mod">
        <pc:chgData name="Danilo Ríos" userId="74fa47b150b6dd85" providerId="LiveId" clId="{806AF6E2-1A46-46B3-93F4-A1A200E547A7}" dt="2023-11-22T11:56:53.058" v="3904" actId="47"/>
        <pc:sldMkLst>
          <pc:docMk/>
          <pc:sldMk cId="0" sldId="448"/>
        </pc:sldMkLst>
        <pc:spChg chg="mod">
          <ac:chgData name="Danilo Ríos" userId="74fa47b150b6dd85" providerId="LiveId" clId="{806AF6E2-1A46-46B3-93F4-A1A200E547A7}" dt="2023-11-15T12:12:17.584" v="3767" actId="1076"/>
          <ac:spMkLst>
            <pc:docMk/>
            <pc:sldMk cId="0" sldId="448"/>
            <ac:spMk id="11" creationId="{00000000-0000-0000-0000-000000000000}"/>
          </ac:spMkLst>
        </pc:spChg>
        <pc:spChg chg="mod">
          <ac:chgData name="Danilo Ríos" userId="74fa47b150b6dd85" providerId="LiveId" clId="{806AF6E2-1A46-46B3-93F4-A1A200E547A7}" dt="2023-11-15T12:12:17.584" v="3767" actId="1076"/>
          <ac:spMkLst>
            <pc:docMk/>
            <pc:sldMk cId="0" sldId="448"/>
            <ac:spMk id="167939" creationId="{00000000-0000-0000-0000-000000000000}"/>
          </ac:spMkLst>
        </pc:spChg>
        <pc:spChg chg="mod">
          <ac:chgData name="Danilo Ríos" userId="74fa47b150b6dd85" providerId="LiveId" clId="{806AF6E2-1A46-46B3-93F4-A1A200E547A7}" dt="2023-11-15T12:12:17.584" v="3767" actId="1076"/>
          <ac:spMkLst>
            <pc:docMk/>
            <pc:sldMk cId="0" sldId="448"/>
            <ac:spMk id="167941" creationId="{00000000-0000-0000-0000-000000000000}"/>
          </ac:spMkLst>
        </pc:spChg>
        <pc:spChg chg="mod">
          <ac:chgData name="Danilo Ríos" userId="74fa47b150b6dd85" providerId="LiveId" clId="{806AF6E2-1A46-46B3-93F4-A1A200E547A7}" dt="2023-11-15T12:12:17.584" v="3767" actId="1076"/>
          <ac:spMkLst>
            <pc:docMk/>
            <pc:sldMk cId="0" sldId="448"/>
            <ac:spMk id="167942" creationId="{00000000-0000-0000-0000-000000000000}"/>
          </ac:spMkLst>
        </pc:spChg>
        <pc:spChg chg="mod">
          <ac:chgData name="Danilo Ríos" userId="74fa47b150b6dd85" providerId="LiveId" clId="{806AF6E2-1A46-46B3-93F4-A1A200E547A7}" dt="2023-11-15T12:12:17.584" v="3767" actId="1076"/>
          <ac:spMkLst>
            <pc:docMk/>
            <pc:sldMk cId="0" sldId="448"/>
            <ac:spMk id="167943" creationId="{00000000-0000-0000-0000-000000000000}"/>
          </ac:spMkLst>
        </pc:spChg>
        <pc:spChg chg="del mod">
          <ac:chgData name="Danilo Ríos" userId="74fa47b150b6dd85" providerId="LiveId" clId="{806AF6E2-1A46-46B3-93F4-A1A200E547A7}" dt="2023-11-22T11:55:15.039" v="3889" actId="21"/>
          <ac:spMkLst>
            <pc:docMk/>
            <pc:sldMk cId="0" sldId="448"/>
            <ac:spMk id="167944" creationId="{00000000-0000-0000-0000-000000000000}"/>
          </ac:spMkLst>
        </pc:spChg>
        <pc:spChg chg="del mod">
          <ac:chgData name="Danilo Ríos" userId="74fa47b150b6dd85" providerId="LiveId" clId="{806AF6E2-1A46-46B3-93F4-A1A200E547A7}" dt="2023-11-22T11:55:45.580" v="3893" actId="21"/>
          <ac:spMkLst>
            <pc:docMk/>
            <pc:sldMk cId="0" sldId="448"/>
            <ac:spMk id="167945" creationId="{00000000-0000-0000-0000-000000000000}"/>
          </ac:spMkLst>
        </pc:spChg>
        <pc:spChg chg="mod">
          <ac:chgData name="Danilo Ríos" userId="74fa47b150b6dd85" providerId="LiveId" clId="{806AF6E2-1A46-46B3-93F4-A1A200E547A7}" dt="2023-11-15T12:12:17.584" v="3767" actId="1076"/>
          <ac:spMkLst>
            <pc:docMk/>
            <pc:sldMk cId="0" sldId="448"/>
            <ac:spMk id="167946" creationId="{00000000-0000-0000-0000-000000000000}"/>
          </ac:spMkLst>
        </pc:spChg>
        <pc:picChg chg="mod">
          <ac:chgData name="Danilo Ríos" userId="74fa47b150b6dd85" providerId="LiveId" clId="{806AF6E2-1A46-46B3-93F4-A1A200E547A7}" dt="2023-11-15T12:12:17.584" v="3767" actId="1076"/>
          <ac:picMkLst>
            <pc:docMk/>
            <pc:sldMk cId="0" sldId="448"/>
            <ac:picMk id="167940" creationId="{00000000-0000-0000-0000-000000000000}"/>
          </ac:picMkLst>
        </pc:picChg>
      </pc:sldChg>
      <pc:sldChg chg="modSp mod">
        <pc:chgData name="Danilo Ríos" userId="74fa47b150b6dd85" providerId="LiveId" clId="{806AF6E2-1A46-46B3-93F4-A1A200E547A7}" dt="2023-11-15T12:05:07.326" v="3727" actId="1076"/>
        <pc:sldMkLst>
          <pc:docMk/>
          <pc:sldMk cId="0" sldId="452"/>
        </pc:sldMkLst>
        <pc:spChg chg="mod">
          <ac:chgData name="Danilo Ríos" userId="74fa47b150b6dd85" providerId="LiveId" clId="{806AF6E2-1A46-46B3-93F4-A1A200E547A7}" dt="2023-11-15T12:05:07.326" v="3727" actId="1076"/>
          <ac:spMkLst>
            <pc:docMk/>
            <pc:sldMk cId="0" sldId="452"/>
            <ac:spMk id="412684" creationId="{00000000-0000-0000-0000-000000000000}"/>
          </ac:spMkLst>
        </pc:spChg>
      </pc:sldChg>
      <pc:sldChg chg="modSp mod">
        <pc:chgData name="Danilo Ríos" userId="74fa47b150b6dd85" providerId="LiveId" clId="{806AF6E2-1A46-46B3-93F4-A1A200E547A7}" dt="2023-11-22T11:58:22.681" v="3928" actId="6549"/>
        <pc:sldMkLst>
          <pc:docMk/>
          <pc:sldMk cId="0" sldId="454"/>
        </pc:sldMkLst>
        <pc:spChg chg="mod">
          <ac:chgData name="Danilo Ríos" userId="74fa47b150b6dd85" providerId="LiveId" clId="{806AF6E2-1A46-46B3-93F4-A1A200E547A7}" dt="2023-11-22T11:58:22.681" v="3928" actId="6549"/>
          <ac:spMkLst>
            <pc:docMk/>
            <pc:sldMk cId="0" sldId="454"/>
            <ac:spMk id="168964" creationId="{00000000-0000-0000-0000-000000000000}"/>
          </ac:spMkLst>
        </pc:spChg>
      </pc:sldChg>
      <pc:sldChg chg="modSp mod">
        <pc:chgData name="Danilo Ríos" userId="74fa47b150b6dd85" providerId="LiveId" clId="{806AF6E2-1A46-46B3-93F4-A1A200E547A7}" dt="2023-11-15T12:04:56.417" v="3725" actId="1076"/>
        <pc:sldMkLst>
          <pc:docMk/>
          <pc:sldMk cId="0" sldId="456"/>
        </pc:sldMkLst>
        <pc:spChg chg="mod">
          <ac:chgData name="Danilo Ríos" userId="74fa47b150b6dd85" providerId="LiveId" clId="{806AF6E2-1A46-46B3-93F4-A1A200E547A7}" dt="2023-11-15T12:04:56.417" v="3725" actId="1076"/>
          <ac:spMkLst>
            <pc:docMk/>
            <pc:sldMk cId="0" sldId="456"/>
            <ac:spMk id="178180" creationId="{00000000-0000-0000-0000-000000000000}"/>
          </ac:spMkLst>
        </pc:spChg>
        <pc:picChg chg="mod">
          <ac:chgData name="Danilo Ríos" userId="74fa47b150b6dd85" providerId="LiveId" clId="{806AF6E2-1A46-46B3-93F4-A1A200E547A7}" dt="2023-11-15T12:04:56.417" v="3725" actId="1076"/>
          <ac:picMkLst>
            <pc:docMk/>
            <pc:sldMk cId="0" sldId="456"/>
            <ac:picMk id="178182" creationId="{00000000-0000-0000-0000-000000000000}"/>
          </ac:picMkLst>
        </pc:picChg>
      </pc:sldChg>
      <pc:sldChg chg="modSp mod">
        <pc:chgData name="Danilo Ríos" userId="74fa47b150b6dd85" providerId="LiveId" clId="{806AF6E2-1A46-46B3-93F4-A1A200E547A7}" dt="2023-11-15T12:08:42.791" v="3744" actId="1076"/>
        <pc:sldMkLst>
          <pc:docMk/>
          <pc:sldMk cId="0" sldId="457"/>
        </pc:sldMkLst>
        <pc:picChg chg="mod">
          <ac:chgData name="Danilo Ríos" userId="74fa47b150b6dd85" providerId="LiveId" clId="{806AF6E2-1A46-46B3-93F4-A1A200E547A7}" dt="2023-11-15T12:08:42.791" v="3744" actId="1076"/>
          <ac:picMkLst>
            <pc:docMk/>
            <pc:sldMk cId="0" sldId="457"/>
            <ac:picMk id="165891" creationId="{00000000-0000-0000-0000-000000000000}"/>
          </ac:picMkLst>
        </pc:picChg>
      </pc:sldChg>
      <pc:sldChg chg="modSp mod">
        <pc:chgData name="Danilo Ríos" userId="74fa47b150b6dd85" providerId="LiveId" clId="{806AF6E2-1A46-46B3-93F4-A1A200E547A7}" dt="2023-11-15T12:04:39.153" v="3724" actId="1076"/>
        <pc:sldMkLst>
          <pc:docMk/>
          <pc:sldMk cId="0" sldId="459"/>
        </pc:sldMkLst>
        <pc:spChg chg="mod">
          <ac:chgData name="Danilo Ríos" userId="74fa47b150b6dd85" providerId="LiveId" clId="{806AF6E2-1A46-46B3-93F4-A1A200E547A7}" dt="2023-11-15T12:04:39.153" v="3724" actId="1076"/>
          <ac:spMkLst>
            <pc:docMk/>
            <pc:sldMk cId="0" sldId="459"/>
            <ac:spMk id="181252" creationId="{00000000-0000-0000-0000-000000000000}"/>
          </ac:spMkLst>
        </pc:spChg>
        <pc:picChg chg="mod">
          <ac:chgData name="Danilo Ríos" userId="74fa47b150b6dd85" providerId="LiveId" clId="{806AF6E2-1A46-46B3-93F4-A1A200E547A7}" dt="2023-11-15T12:04:27.844" v="3722" actId="1076"/>
          <ac:picMkLst>
            <pc:docMk/>
            <pc:sldMk cId="0" sldId="459"/>
            <ac:picMk id="6" creationId="{00000000-0000-0000-0000-000000000000}"/>
          </ac:picMkLst>
        </pc:picChg>
      </pc:sldChg>
      <pc:sldChg chg="modSp mod">
        <pc:chgData name="Danilo Ríos" userId="74fa47b150b6dd85" providerId="LiveId" clId="{806AF6E2-1A46-46B3-93F4-A1A200E547A7}" dt="2023-11-15T12:10:29.843" v="3760" actId="1076"/>
        <pc:sldMkLst>
          <pc:docMk/>
          <pc:sldMk cId="0" sldId="461"/>
        </pc:sldMkLst>
        <pc:grpChg chg="mod">
          <ac:chgData name="Danilo Ríos" userId="74fa47b150b6dd85" providerId="LiveId" clId="{806AF6E2-1A46-46B3-93F4-A1A200E547A7}" dt="2023-11-15T12:10:29.843" v="3760" actId="1076"/>
          <ac:grpSpMkLst>
            <pc:docMk/>
            <pc:sldMk cId="0" sldId="461"/>
            <ac:grpSpMk id="164868" creationId="{00000000-0000-0000-0000-000000000000}"/>
          </ac:grpSpMkLst>
        </pc:grpChg>
      </pc:sldChg>
      <pc:sldChg chg="del">
        <pc:chgData name="Danilo Ríos" userId="74fa47b150b6dd85" providerId="LiveId" clId="{806AF6E2-1A46-46B3-93F4-A1A200E547A7}" dt="2023-11-15T12:05:48.600" v="3728" actId="47"/>
        <pc:sldMkLst>
          <pc:docMk/>
          <pc:sldMk cId="0" sldId="463"/>
        </pc:sldMkLst>
      </pc:sldChg>
      <pc:sldChg chg="modSp mod ord">
        <pc:chgData name="Danilo Ríos" userId="74fa47b150b6dd85" providerId="LiveId" clId="{806AF6E2-1A46-46B3-93F4-A1A200E547A7}" dt="2023-11-22T11:57:52.535" v="3910"/>
        <pc:sldMkLst>
          <pc:docMk/>
          <pc:sldMk cId="0" sldId="465"/>
        </pc:sldMkLst>
        <pc:spChg chg="mod">
          <ac:chgData name="Danilo Ríos" userId="74fa47b150b6dd85" providerId="LiveId" clId="{806AF6E2-1A46-46B3-93F4-A1A200E547A7}" dt="2023-11-15T12:11:53.743" v="3766" actId="1076"/>
          <ac:spMkLst>
            <pc:docMk/>
            <pc:sldMk cId="0" sldId="465"/>
            <ac:spMk id="163843" creationId="{00000000-0000-0000-0000-000000000000}"/>
          </ac:spMkLst>
        </pc:spChg>
      </pc:sldChg>
      <pc:sldChg chg="modSp mod">
        <pc:chgData name="Danilo Ríos" userId="74fa47b150b6dd85" providerId="LiveId" clId="{806AF6E2-1A46-46B3-93F4-A1A200E547A7}" dt="2023-11-22T11:59:09.750" v="3929" actId="14100"/>
        <pc:sldMkLst>
          <pc:docMk/>
          <pc:sldMk cId="0" sldId="468"/>
        </pc:sldMkLst>
        <pc:spChg chg="mod">
          <ac:chgData name="Danilo Ríos" userId="74fa47b150b6dd85" providerId="LiveId" clId="{806AF6E2-1A46-46B3-93F4-A1A200E547A7}" dt="2023-11-15T12:08:22.684" v="3740" actId="1076"/>
          <ac:spMkLst>
            <pc:docMk/>
            <pc:sldMk cId="0" sldId="468"/>
            <ac:spMk id="15365" creationId="{00000000-0000-0000-0000-000000000000}"/>
          </ac:spMkLst>
        </pc:spChg>
        <pc:spChg chg="mod">
          <ac:chgData name="Danilo Ríos" userId="74fa47b150b6dd85" providerId="LiveId" clId="{806AF6E2-1A46-46B3-93F4-A1A200E547A7}" dt="2023-11-15T12:08:22.684" v="3740" actId="1076"/>
          <ac:spMkLst>
            <pc:docMk/>
            <pc:sldMk cId="0" sldId="468"/>
            <ac:spMk id="15366" creationId="{00000000-0000-0000-0000-000000000000}"/>
          </ac:spMkLst>
        </pc:spChg>
        <pc:spChg chg="mod">
          <ac:chgData name="Danilo Ríos" userId="74fa47b150b6dd85" providerId="LiveId" clId="{806AF6E2-1A46-46B3-93F4-A1A200E547A7}" dt="2023-11-15T12:08:22.684" v="3740" actId="1076"/>
          <ac:spMkLst>
            <pc:docMk/>
            <pc:sldMk cId="0" sldId="468"/>
            <ac:spMk id="15367" creationId="{00000000-0000-0000-0000-000000000000}"/>
          </ac:spMkLst>
        </pc:spChg>
        <pc:spChg chg="mod">
          <ac:chgData name="Danilo Ríos" userId="74fa47b150b6dd85" providerId="LiveId" clId="{806AF6E2-1A46-46B3-93F4-A1A200E547A7}" dt="2023-11-15T12:08:22.684" v="3740" actId="1076"/>
          <ac:spMkLst>
            <pc:docMk/>
            <pc:sldMk cId="0" sldId="468"/>
            <ac:spMk id="15368" creationId="{00000000-0000-0000-0000-000000000000}"/>
          </ac:spMkLst>
        </pc:spChg>
        <pc:spChg chg="mod">
          <ac:chgData name="Danilo Ríos" userId="74fa47b150b6dd85" providerId="LiveId" clId="{806AF6E2-1A46-46B3-93F4-A1A200E547A7}" dt="2023-11-15T12:08:22.684" v="3740" actId="1076"/>
          <ac:spMkLst>
            <pc:docMk/>
            <pc:sldMk cId="0" sldId="468"/>
            <ac:spMk id="15369" creationId="{00000000-0000-0000-0000-000000000000}"/>
          </ac:spMkLst>
        </pc:spChg>
        <pc:spChg chg="mod">
          <ac:chgData name="Danilo Ríos" userId="74fa47b150b6dd85" providerId="LiveId" clId="{806AF6E2-1A46-46B3-93F4-A1A200E547A7}" dt="2023-11-15T12:08:22.684" v="3740" actId="1076"/>
          <ac:spMkLst>
            <pc:docMk/>
            <pc:sldMk cId="0" sldId="468"/>
            <ac:spMk id="15370" creationId="{00000000-0000-0000-0000-000000000000}"/>
          </ac:spMkLst>
        </pc:spChg>
        <pc:spChg chg="mod">
          <ac:chgData name="Danilo Ríos" userId="74fa47b150b6dd85" providerId="LiveId" clId="{806AF6E2-1A46-46B3-93F4-A1A200E547A7}" dt="2023-11-15T12:08:22.684" v="3740" actId="1076"/>
          <ac:spMkLst>
            <pc:docMk/>
            <pc:sldMk cId="0" sldId="468"/>
            <ac:spMk id="15371" creationId="{00000000-0000-0000-0000-000000000000}"/>
          </ac:spMkLst>
        </pc:spChg>
        <pc:spChg chg="mod">
          <ac:chgData name="Danilo Ríos" userId="74fa47b150b6dd85" providerId="LiveId" clId="{806AF6E2-1A46-46B3-93F4-A1A200E547A7}" dt="2023-11-15T12:08:22.684" v="3740" actId="1076"/>
          <ac:spMkLst>
            <pc:docMk/>
            <pc:sldMk cId="0" sldId="468"/>
            <ac:spMk id="15372" creationId="{00000000-0000-0000-0000-000000000000}"/>
          </ac:spMkLst>
        </pc:spChg>
        <pc:spChg chg="mod">
          <ac:chgData name="Danilo Ríos" userId="74fa47b150b6dd85" providerId="LiveId" clId="{806AF6E2-1A46-46B3-93F4-A1A200E547A7}" dt="2023-11-15T12:08:22.684" v="3740" actId="1076"/>
          <ac:spMkLst>
            <pc:docMk/>
            <pc:sldMk cId="0" sldId="468"/>
            <ac:spMk id="15373" creationId="{00000000-0000-0000-0000-000000000000}"/>
          </ac:spMkLst>
        </pc:spChg>
        <pc:spChg chg="mod">
          <ac:chgData name="Danilo Ríos" userId="74fa47b150b6dd85" providerId="LiveId" clId="{806AF6E2-1A46-46B3-93F4-A1A200E547A7}" dt="2023-11-15T12:08:22.684" v="3740" actId="1076"/>
          <ac:spMkLst>
            <pc:docMk/>
            <pc:sldMk cId="0" sldId="468"/>
            <ac:spMk id="15374" creationId="{00000000-0000-0000-0000-000000000000}"/>
          </ac:spMkLst>
        </pc:spChg>
        <pc:spChg chg="mod">
          <ac:chgData name="Danilo Ríos" userId="74fa47b150b6dd85" providerId="LiveId" clId="{806AF6E2-1A46-46B3-93F4-A1A200E547A7}" dt="2023-11-15T12:08:22.684" v="3740" actId="1076"/>
          <ac:spMkLst>
            <pc:docMk/>
            <pc:sldMk cId="0" sldId="468"/>
            <ac:spMk id="15375" creationId="{00000000-0000-0000-0000-000000000000}"/>
          </ac:spMkLst>
        </pc:spChg>
        <pc:spChg chg="mod">
          <ac:chgData name="Danilo Ríos" userId="74fa47b150b6dd85" providerId="LiveId" clId="{806AF6E2-1A46-46B3-93F4-A1A200E547A7}" dt="2023-11-15T12:08:22.684" v="3740" actId="1076"/>
          <ac:spMkLst>
            <pc:docMk/>
            <pc:sldMk cId="0" sldId="468"/>
            <ac:spMk id="15376" creationId="{00000000-0000-0000-0000-000000000000}"/>
          </ac:spMkLst>
        </pc:spChg>
        <pc:spChg chg="mod">
          <ac:chgData name="Danilo Ríos" userId="74fa47b150b6dd85" providerId="LiveId" clId="{806AF6E2-1A46-46B3-93F4-A1A200E547A7}" dt="2023-11-15T12:08:22.684" v="3740" actId="1076"/>
          <ac:spMkLst>
            <pc:docMk/>
            <pc:sldMk cId="0" sldId="468"/>
            <ac:spMk id="15377" creationId="{00000000-0000-0000-0000-000000000000}"/>
          </ac:spMkLst>
        </pc:spChg>
        <pc:spChg chg="mod">
          <ac:chgData name="Danilo Ríos" userId="74fa47b150b6dd85" providerId="LiveId" clId="{806AF6E2-1A46-46B3-93F4-A1A200E547A7}" dt="2023-11-15T12:08:22.684" v="3740" actId="1076"/>
          <ac:spMkLst>
            <pc:docMk/>
            <pc:sldMk cId="0" sldId="468"/>
            <ac:spMk id="15378" creationId="{00000000-0000-0000-0000-000000000000}"/>
          </ac:spMkLst>
        </pc:spChg>
        <pc:spChg chg="mod">
          <ac:chgData name="Danilo Ríos" userId="74fa47b150b6dd85" providerId="LiveId" clId="{806AF6E2-1A46-46B3-93F4-A1A200E547A7}" dt="2023-11-15T12:08:22.684" v="3740" actId="1076"/>
          <ac:spMkLst>
            <pc:docMk/>
            <pc:sldMk cId="0" sldId="468"/>
            <ac:spMk id="15379" creationId="{00000000-0000-0000-0000-000000000000}"/>
          </ac:spMkLst>
        </pc:spChg>
        <pc:spChg chg="mod">
          <ac:chgData name="Danilo Ríos" userId="74fa47b150b6dd85" providerId="LiveId" clId="{806AF6E2-1A46-46B3-93F4-A1A200E547A7}" dt="2023-11-15T12:08:22.684" v="3740" actId="1076"/>
          <ac:spMkLst>
            <pc:docMk/>
            <pc:sldMk cId="0" sldId="468"/>
            <ac:spMk id="15380" creationId="{00000000-0000-0000-0000-000000000000}"/>
          </ac:spMkLst>
        </pc:spChg>
        <pc:spChg chg="mod">
          <ac:chgData name="Danilo Ríos" userId="74fa47b150b6dd85" providerId="LiveId" clId="{806AF6E2-1A46-46B3-93F4-A1A200E547A7}" dt="2023-11-15T12:08:22.684" v="3740" actId="1076"/>
          <ac:spMkLst>
            <pc:docMk/>
            <pc:sldMk cId="0" sldId="468"/>
            <ac:spMk id="15381" creationId="{00000000-0000-0000-0000-000000000000}"/>
          </ac:spMkLst>
        </pc:spChg>
        <pc:spChg chg="mod">
          <ac:chgData name="Danilo Ríos" userId="74fa47b150b6dd85" providerId="LiveId" clId="{806AF6E2-1A46-46B3-93F4-A1A200E547A7}" dt="2023-11-15T12:08:22.684" v="3740" actId="1076"/>
          <ac:spMkLst>
            <pc:docMk/>
            <pc:sldMk cId="0" sldId="468"/>
            <ac:spMk id="15382" creationId="{00000000-0000-0000-0000-000000000000}"/>
          </ac:spMkLst>
        </pc:spChg>
        <pc:spChg chg="mod">
          <ac:chgData name="Danilo Ríos" userId="74fa47b150b6dd85" providerId="LiveId" clId="{806AF6E2-1A46-46B3-93F4-A1A200E547A7}" dt="2023-11-15T12:08:22.684" v="3740" actId="1076"/>
          <ac:spMkLst>
            <pc:docMk/>
            <pc:sldMk cId="0" sldId="468"/>
            <ac:spMk id="15383" creationId="{00000000-0000-0000-0000-000000000000}"/>
          </ac:spMkLst>
        </pc:spChg>
        <pc:spChg chg="mod">
          <ac:chgData name="Danilo Ríos" userId="74fa47b150b6dd85" providerId="LiveId" clId="{806AF6E2-1A46-46B3-93F4-A1A200E547A7}" dt="2023-11-15T12:08:22.684" v="3740" actId="1076"/>
          <ac:spMkLst>
            <pc:docMk/>
            <pc:sldMk cId="0" sldId="468"/>
            <ac:spMk id="15384" creationId="{00000000-0000-0000-0000-000000000000}"/>
          </ac:spMkLst>
        </pc:spChg>
        <pc:spChg chg="mod">
          <ac:chgData name="Danilo Ríos" userId="74fa47b150b6dd85" providerId="LiveId" clId="{806AF6E2-1A46-46B3-93F4-A1A200E547A7}" dt="2023-11-15T12:08:22.684" v="3740" actId="1076"/>
          <ac:spMkLst>
            <pc:docMk/>
            <pc:sldMk cId="0" sldId="468"/>
            <ac:spMk id="15385" creationId="{00000000-0000-0000-0000-000000000000}"/>
          </ac:spMkLst>
        </pc:spChg>
        <pc:spChg chg="mod">
          <ac:chgData name="Danilo Ríos" userId="74fa47b150b6dd85" providerId="LiveId" clId="{806AF6E2-1A46-46B3-93F4-A1A200E547A7}" dt="2023-11-15T12:08:22.684" v="3740" actId="1076"/>
          <ac:spMkLst>
            <pc:docMk/>
            <pc:sldMk cId="0" sldId="468"/>
            <ac:spMk id="15386" creationId="{00000000-0000-0000-0000-000000000000}"/>
          </ac:spMkLst>
        </pc:spChg>
        <pc:spChg chg="mod">
          <ac:chgData name="Danilo Ríos" userId="74fa47b150b6dd85" providerId="LiveId" clId="{806AF6E2-1A46-46B3-93F4-A1A200E547A7}" dt="2023-11-15T12:08:22.684" v="3740" actId="1076"/>
          <ac:spMkLst>
            <pc:docMk/>
            <pc:sldMk cId="0" sldId="468"/>
            <ac:spMk id="15387" creationId="{00000000-0000-0000-0000-000000000000}"/>
          </ac:spMkLst>
        </pc:spChg>
        <pc:spChg chg="mod">
          <ac:chgData name="Danilo Ríos" userId="74fa47b150b6dd85" providerId="LiveId" clId="{806AF6E2-1A46-46B3-93F4-A1A200E547A7}" dt="2023-11-15T12:08:22.684" v="3740" actId="1076"/>
          <ac:spMkLst>
            <pc:docMk/>
            <pc:sldMk cId="0" sldId="468"/>
            <ac:spMk id="15388" creationId="{00000000-0000-0000-0000-000000000000}"/>
          </ac:spMkLst>
        </pc:spChg>
        <pc:spChg chg="mod">
          <ac:chgData name="Danilo Ríos" userId="74fa47b150b6dd85" providerId="LiveId" clId="{806AF6E2-1A46-46B3-93F4-A1A200E547A7}" dt="2023-11-15T12:08:22.684" v="3740" actId="1076"/>
          <ac:spMkLst>
            <pc:docMk/>
            <pc:sldMk cId="0" sldId="468"/>
            <ac:spMk id="15389" creationId="{00000000-0000-0000-0000-000000000000}"/>
          </ac:spMkLst>
        </pc:spChg>
        <pc:spChg chg="mod">
          <ac:chgData name="Danilo Ríos" userId="74fa47b150b6dd85" providerId="LiveId" clId="{806AF6E2-1A46-46B3-93F4-A1A200E547A7}" dt="2023-11-15T12:08:22.684" v="3740" actId="1076"/>
          <ac:spMkLst>
            <pc:docMk/>
            <pc:sldMk cId="0" sldId="468"/>
            <ac:spMk id="15390" creationId="{00000000-0000-0000-0000-000000000000}"/>
          </ac:spMkLst>
        </pc:spChg>
        <pc:spChg chg="mod">
          <ac:chgData name="Danilo Ríos" userId="74fa47b150b6dd85" providerId="LiveId" clId="{806AF6E2-1A46-46B3-93F4-A1A200E547A7}" dt="2023-11-15T12:08:22.684" v="3740" actId="1076"/>
          <ac:spMkLst>
            <pc:docMk/>
            <pc:sldMk cId="0" sldId="468"/>
            <ac:spMk id="15391" creationId="{00000000-0000-0000-0000-000000000000}"/>
          </ac:spMkLst>
        </pc:spChg>
        <pc:spChg chg="mod">
          <ac:chgData name="Danilo Ríos" userId="74fa47b150b6dd85" providerId="LiveId" clId="{806AF6E2-1A46-46B3-93F4-A1A200E547A7}" dt="2023-11-15T12:08:22.684" v="3740" actId="1076"/>
          <ac:spMkLst>
            <pc:docMk/>
            <pc:sldMk cId="0" sldId="468"/>
            <ac:spMk id="15392" creationId="{00000000-0000-0000-0000-000000000000}"/>
          </ac:spMkLst>
        </pc:spChg>
        <pc:spChg chg="mod">
          <ac:chgData name="Danilo Ríos" userId="74fa47b150b6dd85" providerId="LiveId" clId="{806AF6E2-1A46-46B3-93F4-A1A200E547A7}" dt="2023-11-15T12:08:22.684" v="3740" actId="1076"/>
          <ac:spMkLst>
            <pc:docMk/>
            <pc:sldMk cId="0" sldId="468"/>
            <ac:spMk id="15393" creationId="{00000000-0000-0000-0000-000000000000}"/>
          </ac:spMkLst>
        </pc:spChg>
        <pc:spChg chg="mod">
          <ac:chgData name="Danilo Ríos" userId="74fa47b150b6dd85" providerId="LiveId" clId="{806AF6E2-1A46-46B3-93F4-A1A200E547A7}" dt="2023-11-15T12:08:22.684" v="3740" actId="1076"/>
          <ac:spMkLst>
            <pc:docMk/>
            <pc:sldMk cId="0" sldId="468"/>
            <ac:spMk id="15394" creationId="{00000000-0000-0000-0000-000000000000}"/>
          </ac:spMkLst>
        </pc:spChg>
        <pc:spChg chg="mod">
          <ac:chgData name="Danilo Ríos" userId="74fa47b150b6dd85" providerId="LiveId" clId="{806AF6E2-1A46-46B3-93F4-A1A200E547A7}" dt="2023-11-15T12:08:22.684" v="3740" actId="1076"/>
          <ac:spMkLst>
            <pc:docMk/>
            <pc:sldMk cId="0" sldId="468"/>
            <ac:spMk id="15395" creationId="{00000000-0000-0000-0000-000000000000}"/>
          </ac:spMkLst>
        </pc:spChg>
        <pc:spChg chg="mod">
          <ac:chgData name="Danilo Ríos" userId="74fa47b150b6dd85" providerId="LiveId" clId="{806AF6E2-1A46-46B3-93F4-A1A200E547A7}" dt="2023-11-15T12:08:22.684" v="3740" actId="1076"/>
          <ac:spMkLst>
            <pc:docMk/>
            <pc:sldMk cId="0" sldId="468"/>
            <ac:spMk id="15396" creationId="{00000000-0000-0000-0000-000000000000}"/>
          </ac:spMkLst>
        </pc:spChg>
        <pc:spChg chg="mod">
          <ac:chgData name="Danilo Ríos" userId="74fa47b150b6dd85" providerId="LiveId" clId="{806AF6E2-1A46-46B3-93F4-A1A200E547A7}" dt="2023-11-15T12:08:22.684" v="3740" actId="1076"/>
          <ac:spMkLst>
            <pc:docMk/>
            <pc:sldMk cId="0" sldId="468"/>
            <ac:spMk id="15397" creationId="{00000000-0000-0000-0000-000000000000}"/>
          </ac:spMkLst>
        </pc:spChg>
        <pc:spChg chg="mod">
          <ac:chgData name="Danilo Ríos" userId="74fa47b150b6dd85" providerId="LiveId" clId="{806AF6E2-1A46-46B3-93F4-A1A200E547A7}" dt="2023-11-15T12:08:22.684" v="3740" actId="1076"/>
          <ac:spMkLst>
            <pc:docMk/>
            <pc:sldMk cId="0" sldId="468"/>
            <ac:spMk id="15398" creationId="{00000000-0000-0000-0000-000000000000}"/>
          </ac:spMkLst>
        </pc:spChg>
        <pc:spChg chg="mod">
          <ac:chgData name="Danilo Ríos" userId="74fa47b150b6dd85" providerId="LiveId" clId="{806AF6E2-1A46-46B3-93F4-A1A200E547A7}" dt="2023-11-15T12:08:22.684" v="3740" actId="1076"/>
          <ac:spMkLst>
            <pc:docMk/>
            <pc:sldMk cId="0" sldId="468"/>
            <ac:spMk id="15399" creationId="{00000000-0000-0000-0000-000000000000}"/>
          </ac:spMkLst>
        </pc:spChg>
        <pc:spChg chg="mod">
          <ac:chgData name="Danilo Ríos" userId="74fa47b150b6dd85" providerId="LiveId" clId="{806AF6E2-1A46-46B3-93F4-A1A200E547A7}" dt="2023-11-15T12:08:22.684" v="3740" actId="1076"/>
          <ac:spMkLst>
            <pc:docMk/>
            <pc:sldMk cId="0" sldId="468"/>
            <ac:spMk id="15400" creationId="{00000000-0000-0000-0000-000000000000}"/>
          </ac:spMkLst>
        </pc:spChg>
        <pc:spChg chg="mod">
          <ac:chgData name="Danilo Ríos" userId="74fa47b150b6dd85" providerId="LiveId" clId="{806AF6E2-1A46-46B3-93F4-A1A200E547A7}" dt="2023-11-15T12:08:22.684" v="3740" actId="1076"/>
          <ac:spMkLst>
            <pc:docMk/>
            <pc:sldMk cId="0" sldId="468"/>
            <ac:spMk id="15401" creationId="{00000000-0000-0000-0000-000000000000}"/>
          </ac:spMkLst>
        </pc:spChg>
        <pc:spChg chg="mod">
          <ac:chgData name="Danilo Ríos" userId="74fa47b150b6dd85" providerId="LiveId" clId="{806AF6E2-1A46-46B3-93F4-A1A200E547A7}" dt="2023-11-15T12:08:22.684" v="3740" actId="1076"/>
          <ac:spMkLst>
            <pc:docMk/>
            <pc:sldMk cId="0" sldId="468"/>
            <ac:spMk id="15402" creationId="{00000000-0000-0000-0000-000000000000}"/>
          </ac:spMkLst>
        </pc:spChg>
        <pc:spChg chg="mod">
          <ac:chgData name="Danilo Ríos" userId="74fa47b150b6dd85" providerId="LiveId" clId="{806AF6E2-1A46-46B3-93F4-A1A200E547A7}" dt="2023-11-15T12:08:22.684" v="3740" actId="1076"/>
          <ac:spMkLst>
            <pc:docMk/>
            <pc:sldMk cId="0" sldId="468"/>
            <ac:spMk id="15403" creationId="{00000000-0000-0000-0000-000000000000}"/>
          </ac:spMkLst>
        </pc:spChg>
        <pc:spChg chg="mod">
          <ac:chgData name="Danilo Ríos" userId="74fa47b150b6dd85" providerId="LiveId" clId="{806AF6E2-1A46-46B3-93F4-A1A200E547A7}" dt="2023-11-15T12:08:22.684" v="3740" actId="1076"/>
          <ac:spMkLst>
            <pc:docMk/>
            <pc:sldMk cId="0" sldId="468"/>
            <ac:spMk id="15404" creationId="{00000000-0000-0000-0000-000000000000}"/>
          </ac:spMkLst>
        </pc:spChg>
        <pc:spChg chg="mod">
          <ac:chgData name="Danilo Ríos" userId="74fa47b150b6dd85" providerId="LiveId" clId="{806AF6E2-1A46-46B3-93F4-A1A200E547A7}" dt="2023-11-15T12:08:22.684" v="3740" actId="1076"/>
          <ac:spMkLst>
            <pc:docMk/>
            <pc:sldMk cId="0" sldId="468"/>
            <ac:spMk id="15405" creationId="{00000000-0000-0000-0000-000000000000}"/>
          </ac:spMkLst>
        </pc:spChg>
        <pc:spChg chg="mod">
          <ac:chgData name="Danilo Ríos" userId="74fa47b150b6dd85" providerId="LiveId" clId="{806AF6E2-1A46-46B3-93F4-A1A200E547A7}" dt="2023-11-15T12:08:22.684" v="3740" actId="1076"/>
          <ac:spMkLst>
            <pc:docMk/>
            <pc:sldMk cId="0" sldId="468"/>
            <ac:spMk id="15406" creationId="{00000000-0000-0000-0000-000000000000}"/>
          </ac:spMkLst>
        </pc:spChg>
        <pc:spChg chg="mod">
          <ac:chgData name="Danilo Ríos" userId="74fa47b150b6dd85" providerId="LiveId" clId="{806AF6E2-1A46-46B3-93F4-A1A200E547A7}" dt="2023-11-15T12:08:22.684" v="3740" actId="1076"/>
          <ac:spMkLst>
            <pc:docMk/>
            <pc:sldMk cId="0" sldId="468"/>
            <ac:spMk id="15407" creationId="{00000000-0000-0000-0000-000000000000}"/>
          </ac:spMkLst>
        </pc:spChg>
        <pc:spChg chg="mod">
          <ac:chgData name="Danilo Ríos" userId="74fa47b150b6dd85" providerId="LiveId" clId="{806AF6E2-1A46-46B3-93F4-A1A200E547A7}" dt="2023-11-15T12:08:22.684" v="3740" actId="1076"/>
          <ac:spMkLst>
            <pc:docMk/>
            <pc:sldMk cId="0" sldId="468"/>
            <ac:spMk id="15408" creationId="{00000000-0000-0000-0000-000000000000}"/>
          </ac:spMkLst>
        </pc:spChg>
        <pc:spChg chg="mod">
          <ac:chgData name="Danilo Ríos" userId="74fa47b150b6dd85" providerId="LiveId" clId="{806AF6E2-1A46-46B3-93F4-A1A200E547A7}" dt="2023-11-15T12:08:22.684" v="3740" actId="1076"/>
          <ac:spMkLst>
            <pc:docMk/>
            <pc:sldMk cId="0" sldId="468"/>
            <ac:spMk id="15409" creationId="{00000000-0000-0000-0000-000000000000}"/>
          </ac:spMkLst>
        </pc:spChg>
        <pc:spChg chg="mod">
          <ac:chgData name="Danilo Ríos" userId="74fa47b150b6dd85" providerId="LiveId" clId="{806AF6E2-1A46-46B3-93F4-A1A200E547A7}" dt="2023-11-15T12:08:22.684" v="3740" actId="1076"/>
          <ac:spMkLst>
            <pc:docMk/>
            <pc:sldMk cId="0" sldId="468"/>
            <ac:spMk id="15410" creationId="{00000000-0000-0000-0000-000000000000}"/>
          </ac:spMkLst>
        </pc:spChg>
        <pc:spChg chg="mod">
          <ac:chgData name="Danilo Ríos" userId="74fa47b150b6dd85" providerId="LiveId" clId="{806AF6E2-1A46-46B3-93F4-A1A200E547A7}" dt="2023-11-15T12:08:22.684" v="3740" actId="1076"/>
          <ac:spMkLst>
            <pc:docMk/>
            <pc:sldMk cId="0" sldId="468"/>
            <ac:spMk id="15411" creationId="{00000000-0000-0000-0000-000000000000}"/>
          </ac:spMkLst>
        </pc:spChg>
        <pc:spChg chg="mod">
          <ac:chgData name="Danilo Ríos" userId="74fa47b150b6dd85" providerId="LiveId" clId="{806AF6E2-1A46-46B3-93F4-A1A200E547A7}" dt="2023-11-15T12:08:22.684" v="3740" actId="1076"/>
          <ac:spMkLst>
            <pc:docMk/>
            <pc:sldMk cId="0" sldId="468"/>
            <ac:spMk id="15412" creationId="{00000000-0000-0000-0000-000000000000}"/>
          </ac:spMkLst>
        </pc:spChg>
        <pc:spChg chg="mod">
          <ac:chgData name="Danilo Ríos" userId="74fa47b150b6dd85" providerId="LiveId" clId="{806AF6E2-1A46-46B3-93F4-A1A200E547A7}" dt="2023-11-15T12:08:22.684" v="3740" actId="1076"/>
          <ac:spMkLst>
            <pc:docMk/>
            <pc:sldMk cId="0" sldId="468"/>
            <ac:spMk id="15413" creationId="{00000000-0000-0000-0000-000000000000}"/>
          </ac:spMkLst>
        </pc:spChg>
        <pc:spChg chg="mod">
          <ac:chgData name="Danilo Ríos" userId="74fa47b150b6dd85" providerId="LiveId" clId="{806AF6E2-1A46-46B3-93F4-A1A200E547A7}" dt="2023-11-15T12:08:22.684" v="3740" actId="1076"/>
          <ac:spMkLst>
            <pc:docMk/>
            <pc:sldMk cId="0" sldId="468"/>
            <ac:spMk id="15414" creationId="{00000000-0000-0000-0000-000000000000}"/>
          </ac:spMkLst>
        </pc:spChg>
        <pc:spChg chg="mod">
          <ac:chgData name="Danilo Ríos" userId="74fa47b150b6dd85" providerId="LiveId" clId="{806AF6E2-1A46-46B3-93F4-A1A200E547A7}" dt="2023-11-15T12:08:22.684" v="3740" actId="1076"/>
          <ac:spMkLst>
            <pc:docMk/>
            <pc:sldMk cId="0" sldId="468"/>
            <ac:spMk id="15416" creationId="{00000000-0000-0000-0000-000000000000}"/>
          </ac:spMkLst>
        </pc:spChg>
        <pc:spChg chg="mod">
          <ac:chgData name="Danilo Ríos" userId="74fa47b150b6dd85" providerId="LiveId" clId="{806AF6E2-1A46-46B3-93F4-A1A200E547A7}" dt="2023-11-15T12:08:22.684" v="3740" actId="1076"/>
          <ac:spMkLst>
            <pc:docMk/>
            <pc:sldMk cId="0" sldId="468"/>
            <ac:spMk id="15417" creationId="{00000000-0000-0000-0000-000000000000}"/>
          </ac:spMkLst>
        </pc:spChg>
        <pc:grpChg chg="mod">
          <ac:chgData name="Danilo Ríos" userId="74fa47b150b6dd85" providerId="LiveId" clId="{806AF6E2-1A46-46B3-93F4-A1A200E547A7}" dt="2023-11-15T12:08:22.684" v="3740" actId="1076"/>
          <ac:grpSpMkLst>
            <pc:docMk/>
            <pc:sldMk cId="0" sldId="468"/>
            <ac:grpSpMk id="15415" creationId="{00000000-0000-0000-0000-000000000000}"/>
          </ac:grpSpMkLst>
        </pc:grpChg>
        <pc:graphicFrameChg chg="mod">
          <ac:chgData name="Danilo Ríos" userId="74fa47b150b6dd85" providerId="LiveId" clId="{806AF6E2-1A46-46B3-93F4-A1A200E547A7}" dt="2023-11-22T11:59:09.750" v="3929" actId="14100"/>
          <ac:graphicFrameMkLst>
            <pc:docMk/>
            <pc:sldMk cId="0" sldId="468"/>
            <ac:graphicFrameMk id="15362" creationId="{00000000-0000-0000-0000-000000000000}"/>
          </ac:graphicFrameMkLst>
        </pc:graphicFrameChg>
      </pc:sldChg>
      <pc:sldChg chg="modSp mod">
        <pc:chgData name="Danilo Ríos" userId="74fa47b150b6dd85" providerId="LiveId" clId="{806AF6E2-1A46-46B3-93F4-A1A200E547A7}" dt="2023-11-15T12:08:04.891" v="3739" actId="1076"/>
        <pc:sldMkLst>
          <pc:docMk/>
          <pc:sldMk cId="0" sldId="469"/>
        </pc:sldMkLst>
        <pc:spChg chg="mod">
          <ac:chgData name="Danilo Ríos" userId="74fa47b150b6dd85" providerId="LiveId" clId="{806AF6E2-1A46-46B3-93F4-A1A200E547A7}" dt="2023-11-15T12:08:04.891" v="3739" actId="1076"/>
          <ac:spMkLst>
            <pc:docMk/>
            <pc:sldMk cId="0" sldId="469"/>
            <ac:spMk id="176132" creationId="{00000000-0000-0000-0000-000000000000}"/>
          </ac:spMkLst>
        </pc:spChg>
        <pc:spChg chg="mod">
          <ac:chgData name="Danilo Ríos" userId="74fa47b150b6dd85" providerId="LiveId" clId="{806AF6E2-1A46-46B3-93F4-A1A200E547A7}" dt="2023-11-15T12:08:04.891" v="3739" actId="1076"/>
          <ac:spMkLst>
            <pc:docMk/>
            <pc:sldMk cId="0" sldId="469"/>
            <ac:spMk id="176133" creationId="{00000000-0000-0000-0000-000000000000}"/>
          </ac:spMkLst>
        </pc:spChg>
        <pc:spChg chg="mod">
          <ac:chgData name="Danilo Ríos" userId="74fa47b150b6dd85" providerId="LiveId" clId="{806AF6E2-1A46-46B3-93F4-A1A200E547A7}" dt="2023-11-15T12:08:04.891" v="3739" actId="1076"/>
          <ac:spMkLst>
            <pc:docMk/>
            <pc:sldMk cId="0" sldId="469"/>
            <ac:spMk id="176134" creationId="{00000000-0000-0000-0000-000000000000}"/>
          </ac:spMkLst>
        </pc:spChg>
        <pc:spChg chg="mod">
          <ac:chgData name="Danilo Ríos" userId="74fa47b150b6dd85" providerId="LiveId" clId="{806AF6E2-1A46-46B3-93F4-A1A200E547A7}" dt="2023-11-15T12:08:04.891" v="3739" actId="1076"/>
          <ac:spMkLst>
            <pc:docMk/>
            <pc:sldMk cId="0" sldId="469"/>
            <ac:spMk id="176135" creationId="{00000000-0000-0000-0000-000000000000}"/>
          </ac:spMkLst>
        </pc:spChg>
        <pc:spChg chg="mod">
          <ac:chgData name="Danilo Ríos" userId="74fa47b150b6dd85" providerId="LiveId" clId="{806AF6E2-1A46-46B3-93F4-A1A200E547A7}" dt="2023-11-15T12:08:04.891" v="3739" actId="1076"/>
          <ac:spMkLst>
            <pc:docMk/>
            <pc:sldMk cId="0" sldId="469"/>
            <ac:spMk id="176136" creationId="{00000000-0000-0000-0000-000000000000}"/>
          </ac:spMkLst>
        </pc:spChg>
        <pc:spChg chg="mod">
          <ac:chgData name="Danilo Ríos" userId="74fa47b150b6dd85" providerId="LiveId" clId="{806AF6E2-1A46-46B3-93F4-A1A200E547A7}" dt="2023-11-15T12:08:04.891" v="3739" actId="1076"/>
          <ac:spMkLst>
            <pc:docMk/>
            <pc:sldMk cId="0" sldId="469"/>
            <ac:spMk id="176137" creationId="{00000000-0000-0000-0000-000000000000}"/>
          </ac:spMkLst>
        </pc:spChg>
        <pc:spChg chg="mod">
          <ac:chgData name="Danilo Ríos" userId="74fa47b150b6dd85" providerId="LiveId" clId="{806AF6E2-1A46-46B3-93F4-A1A200E547A7}" dt="2023-11-15T12:08:04.891" v="3739" actId="1076"/>
          <ac:spMkLst>
            <pc:docMk/>
            <pc:sldMk cId="0" sldId="469"/>
            <ac:spMk id="176139" creationId="{00000000-0000-0000-0000-000000000000}"/>
          </ac:spMkLst>
        </pc:spChg>
        <pc:spChg chg="mod">
          <ac:chgData name="Danilo Ríos" userId="74fa47b150b6dd85" providerId="LiveId" clId="{806AF6E2-1A46-46B3-93F4-A1A200E547A7}" dt="2023-11-15T12:08:04.891" v="3739" actId="1076"/>
          <ac:spMkLst>
            <pc:docMk/>
            <pc:sldMk cId="0" sldId="469"/>
            <ac:spMk id="176140" creationId="{00000000-0000-0000-0000-000000000000}"/>
          </ac:spMkLst>
        </pc:spChg>
        <pc:spChg chg="mod">
          <ac:chgData name="Danilo Ríos" userId="74fa47b150b6dd85" providerId="LiveId" clId="{806AF6E2-1A46-46B3-93F4-A1A200E547A7}" dt="2023-11-15T12:08:04.891" v="3739" actId="1076"/>
          <ac:spMkLst>
            <pc:docMk/>
            <pc:sldMk cId="0" sldId="469"/>
            <ac:spMk id="176141" creationId="{00000000-0000-0000-0000-000000000000}"/>
          </ac:spMkLst>
        </pc:spChg>
        <pc:spChg chg="mod">
          <ac:chgData name="Danilo Ríos" userId="74fa47b150b6dd85" providerId="LiveId" clId="{806AF6E2-1A46-46B3-93F4-A1A200E547A7}" dt="2023-11-15T12:08:04.891" v="3739" actId="1076"/>
          <ac:spMkLst>
            <pc:docMk/>
            <pc:sldMk cId="0" sldId="469"/>
            <ac:spMk id="176142" creationId="{00000000-0000-0000-0000-000000000000}"/>
          </ac:spMkLst>
        </pc:spChg>
        <pc:spChg chg="mod">
          <ac:chgData name="Danilo Ríos" userId="74fa47b150b6dd85" providerId="LiveId" clId="{806AF6E2-1A46-46B3-93F4-A1A200E547A7}" dt="2023-11-15T12:08:04.891" v="3739" actId="1076"/>
          <ac:spMkLst>
            <pc:docMk/>
            <pc:sldMk cId="0" sldId="469"/>
            <ac:spMk id="176143" creationId="{00000000-0000-0000-0000-000000000000}"/>
          </ac:spMkLst>
        </pc:spChg>
        <pc:spChg chg="mod">
          <ac:chgData name="Danilo Ríos" userId="74fa47b150b6dd85" providerId="LiveId" clId="{806AF6E2-1A46-46B3-93F4-A1A200E547A7}" dt="2023-11-15T12:08:04.891" v="3739" actId="1076"/>
          <ac:spMkLst>
            <pc:docMk/>
            <pc:sldMk cId="0" sldId="469"/>
            <ac:spMk id="176144" creationId="{00000000-0000-0000-0000-000000000000}"/>
          </ac:spMkLst>
        </pc:spChg>
        <pc:spChg chg="mod">
          <ac:chgData name="Danilo Ríos" userId="74fa47b150b6dd85" providerId="LiveId" clId="{806AF6E2-1A46-46B3-93F4-A1A200E547A7}" dt="2023-11-15T12:08:04.891" v="3739" actId="1076"/>
          <ac:spMkLst>
            <pc:docMk/>
            <pc:sldMk cId="0" sldId="469"/>
            <ac:spMk id="176145" creationId="{00000000-0000-0000-0000-000000000000}"/>
          </ac:spMkLst>
        </pc:spChg>
        <pc:spChg chg="mod">
          <ac:chgData name="Danilo Ríos" userId="74fa47b150b6dd85" providerId="LiveId" clId="{806AF6E2-1A46-46B3-93F4-A1A200E547A7}" dt="2023-11-15T12:08:04.891" v="3739" actId="1076"/>
          <ac:spMkLst>
            <pc:docMk/>
            <pc:sldMk cId="0" sldId="469"/>
            <ac:spMk id="176146" creationId="{00000000-0000-0000-0000-000000000000}"/>
          </ac:spMkLst>
        </pc:spChg>
        <pc:grpChg chg="mod">
          <ac:chgData name="Danilo Ríos" userId="74fa47b150b6dd85" providerId="LiveId" clId="{806AF6E2-1A46-46B3-93F4-A1A200E547A7}" dt="2023-11-15T12:08:04.891" v="3739" actId="1076"/>
          <ac:grpSpMkLst>
            <pc:docMk/>
            <pc:sldMk cId="0" sldId="469"/>
            <ac:grpSpMk id="176138" creationId="{00000000-0000-0000-0000-000000000000}"/>
          </ac:grpSpMkLst>
        </pc:grpChg>
      </pc:sldChg>
      <pc:sldChg chg="modSp mod">
        <pc:chgData name="Danilo Ríos" userId="74fa47b150b6dd85" providerId="LiveId" clId="{806AF6E2-1A46-46B3-93F4-A1A200E547A7}" dt="2023-11-15T12:06:08.940" v="3729" actId="1076"/>
        <pc:sldMkLst>
          <pc:docMk/>
          <pc:sldMk cId="0" sldId="475"/>
        </pc:sldMkLst>
        <pc:spChg chg="mod">
          <ac:chgData name="Danilo Ríos" userId="74fa47b150b6dd85" providerId="LiveId" clId="{806AF6E2-1A46-46B3-93F4-A1A200E547A7}" dt="2023-11-15T12:06:08.940" v="3729" actId="1076"/>
          <ac:spMkLst>
            <pc:docMk/>
            <pc:sldMk cId="0" sldId="475"/>
            <ac:spMk id="185348" creationId="{00000000-0000-0000-0000-000000000000}"/>
          </ac:spMkLst>
        </pc:spChg>
        <pc:grpChg chg="mod">
          <ac:chgData name="Danilo Ríos" userId="74fa47b150b6dd85" providerId="LiveId" clId="{806AF6E2-1A46-46B3-93F4-A1A200E547A7}" dt="2023-11-15T12:06:08.940" v="3729" actId="1076"/>
          <ac:grpSpMkLst>
            <pc:docMk/>
            <pc:sldMk cId="0" sldId="475"/>
            <ac:grpSpMk id="2" creationId="{00000000-0000-0000-0000-000000000000}"/>
          </ac:grpSpMkLst>
        </pc:grpChg>
      </pc:sldChg>
      <pc:sldChg chg="modSp mod">
        <pc:chgData name="Danilo Ríos" userId="74fa47b150b6dd85" providerId="LiveId" clId="{806AF6E2-1A46-46B3-93F4-A1A200E547A7}" dt="2023-11-15T12:07:45.959" v="3738" actId="1076"/>
        <pc:sldMkLst>
          <pc:docMk/>
          <pc:sldMk cId="0" sldId="515"/>
        </pc:sldMkLst>
        <pc:spChg chg="mod">
          <ac:chgData name="Danilo Ríos" userId="74fa47b150b6dd85" providerId="LiveId" clId="{806AF6E2-1A46-46B3-93F4-A1A200E547A7}" dt="2023-11-15T12:07:40.662" v="3737" actId="1076"/>
          <ac:spMkLst>
            <pc:docMk/>
            <pc:sldMk cId="0" sldId="515"/>
            <ac:spMk id="181298" creationId="{02FA534D-926C-8396-2E56-DF96DCF13A61}"/>
          </ac:spMkLst>
        </pc:spChg>
        <pc:picChg chg="mod">
          <ac:chgData name="Danilo Ríos" userId="74fa47b150b6dd85" providerId="LiveId" clId="{806AF6E2-1A46-46B3-93F4-A1A200E547A7}" dt="2023-11-15T12:07:45.959" v="3738" actId="1076"/>
          <ac:picMkLst>
            <pc:docMk/>
            <pc:sldMk cId="0" sldId="515"/>
            <ac:picMk id="3" creationId="{CACE9FC4-20BE-F2F4-F2F7-44E5ADBBFAA0}"/>
          </ac:picMkLst>
        </pc:picChg>
        <pc:picChg chg="mod">
          <ac:chgData name="Danilo Ríos" userId="74fa47b150b6dd85" providerId="LiveId" clId="{806AF6E2-1A46-46B3-93F4-A1A200E547A7}" dt="2023-11-15T12:07:40.662" v="3737" actId="1076"/>
          <ac:picMkLst>
            <pc:docMk/>
            <pc:sldMk cId="0" sldId="515"/>
            <ac:picMk id="181296" creationId="{A4F9A1B6-2C27-8492-94AF-205DC0B4610B}"/>
          </ac:picMkLst>
        </pc:picChg>
      </pc:sldChg>
      <pc:sldChg chg="modSp mod">
        <pc:chgData name="Danilo Ríos" userId="74fa47b150b6dd85" providerId="LiveId" clId="{806AF6E2-1A46-46B3-93F4-A1A200E547A7}" dt="2023-11-15T12:07:14.603" v="3734" actId="1076"/>
        <pc:sldMkLst>
          <pc:docMk/>
          <pc:sldMk cId="0" sldId="516"/>
        </pc:sldMkLst>
        <pc:spChg chg="mod">
          <ac:chgData name="Danilo Ríos" userId="74fa47b150b6dd85" providerId="LiveId" clId="{806AF6E2-1A46-46B3-93F4-A1A200E547A7}" dt="2023-11-15T12:07:14.603" v="3734" actId="1076"/>
          <ac:spMkLst>
            <pc:docMk/>
            <pc:sldMk cId="0" sldId="516"/>
            <ac:spMk id="6" creationId="{00000000-0000-0000-0000-000000000000}"/>
          </ac:spMkLst>
        </pc:spChg>
        <pc:picChg chg="mod">
          <ac:chgData name="Danilo Ríos" userId="74fa47b150b6dd85" providerId="LiveId" clId="{806AF6E2-1A46-46B3-93F4-A1A200E547A7}" dt="2023-11-15T12:07:14.603" v="3734" actId="1076"/>
          <ac:picMkLst>
            <pc:docMk/>
            <pc:sldMk cId="0" sldId="516"/>
            <ac:picMk id="7" creationId="{00000000-0000-0000-0000-000000000000}"/>
          </ac:picMkLst>
        </pc:picChg>
        <pc:picChg chg="mod">
          <ac:chgData name="Danilo Ríos" userId="74fa47b150b6dd85" providerId="LiveId" clId="{806AF6E2-1A46-46B3-93F4-A1A200E547A7}" dt="2023-11-15T12:07:14.603" v="3734" actId="1076"/>
          <ac:picMkLst>
            <pc:docMk/>
            <pc:sldMk cId="0" sldId="516"/>
            <ac:picMk id="8" creationId="{00000000-0000-0000-0000-000000000000}"/>
          </ac:picMkLst>
        </pc:picChg>
      </pc:sldChg>
      <pc:sldChg chg="modSp mod">
        <pc:chgData name="Danilo Ríos" userId="74fa47b150b6dd85" providerId="LiveId" clId="{806AF6E2-1A46-46B3-93F4-A1A200E547A7}" dt="2023-11-15T12:07:03.652" v="3733" actId="1076"/>
        <pc:sldMkLst>
          <pc:docMk/>
          <pc:sldMk cId="0" sldId="517"/>
        </pc:sldMkLst>
        <pc:spChg chg="mod">
          <ac:chgData name="Danilo Ríos" userId="74fa47b150b6dd85" providerId="LiveId" clId="{806AF6E2-1A46-46B3-93F4-A1A200E547A7}" dt="2023-11-15T12:07:03.652" v="3733" actId="1076"/>
          <ac:spMkLst>
            <pc:docMk/>
            <pc:sldMk cId="0" sldId="517"/>
            <ac:spMk id="181252" creationId="{00000000-0000-0000-0000-000000000000}"/>
          </ac:spMkLst>
        </pc:spChg>
        <pc:picChg chg="mod">
          <ac:chgData name="Danilo Ríos" userId="74fa47b150b6dd85" providerId="LiveId" clId="{806AF6E2-1A46-46B3-93F4-A1A200E547A7}" dt="2023-11-15T12:07:03.652" v="3733" actId="1076"/>
          <ac:picMkLst>
            <pc:docMk/>
            <pc:sldMk cId="0" sldId="517"/>
            <ac:picMk id="9" creationId="{00000000-0000-0000-0000-000000000000}"/>
          </ac:picMkLst>
        </pc:picChg>
      </pc:sldChg>
      <pc:sldChg chg="modSp mod">
        <pc:chgData name="Danilo Ríos" userId="74fa47b150b6dd85" providerId="LiveId" clId="{806AF6E2-1A46-46B3-93F4-A1A200E547A7}" dt="2023-11-15T12:06:33.872" v="3731" actId="1076"/>
        <pc:sldMkLst>
          <pc:docMk/>
          <pc:sldMk cId="0" sldId="518"/>
        </pc:sldMkLst>
        <pc:spChg chg="mod">
          <ac:chgData name="Danilo Ríos" userId="74fa47b150b6dd85" providerId="LiveId" clId="{806AF6E2-1A46-46B3-93F4-A1A200E547A7}" dt="2023-11-15T12:06:33.872" v="3731" actId="1076"/>
          <ac:spMkLst>
            <pc:docMk/>
            <pc:sldMk cId="0" sldId="518"/>
            <ac:spMk id="5" creationId="{00000000-0000-0000-0000-000000000000}"/>
          </ac:spMkLst>
        </pc:spChg>
        <pc:picChg chg="mod">
          <ac:chgData name="Danilo Ríos" userId="74fa47b150b6dd85" providerId="LiveId" clId="{806AF6E2-1A46-46B3-93F4-A1A200E547A7}" dt="2023-11-15T12:06:33.872" v="3731" actId="1076"/>
          <ac:picMkLst>
            <pc:docMk/>
            <pc:sldMk cId="0" sldId="518"/>
            <ac:picMk id="6" creationId="{00000000-0000-0000-0000-000000000000}"/>
          </ac:picMkLst>
        </pc:picChg>
      </pc:sldChg>
      <pc:sldChg chg="modSp mod">
        <pc:chgData name="Danilo Ríos" userId="74fa47b150b6dd85" providerId="LiveId" clId="{806AF6E2-1A46-46B3-93F4-A1A200E547A7}" dt="2023-11-15T12:06:22.281" v="3730" actId="1076"/>
        <pc:sldMkLst>
          <pc:docMk/>
          <pc:sldMk cId="0" sldId="519"/>
        </pc:sldMkLst>
        <pc:spChg chg="mod">
          <ac:chgData name="Danilo Ríos" userId="74fa47b150b6dd85" providerId="LiveId" clId="{806AF6E2-1A46-46B3-93F4-A1A200E547A7}" dt="2023-11-15T12:06:22.281" v="3730" actId="1076"/>
          <ac:spMkLst>
            <pc:docMk/>
            <pc:sldMk cId="0" sldId="519"/>
            <ac:spMk id="5" creationId="{00000000-0000-0000-0000-000000000000}"/>
          </ac:spMkLst>
        </pc:spChg>
        <pc:picChg chg="mod">
          <ac:chgData name="Danilo Ríos" userId="74fa47b150b6dd85" providerId="LiveId" clId="{806AF6E2-1A46-46B3-93F4-A1A200E547A7}" dt="2023-11-15T12:06:22.281" v="3730" actId="1076"/>
          <ac:picMkLst>
            <pc:docMk/>
            <pc:sldMk cId="0" sldId="519"/>
            <ac:picMk id="7" creationId="{00000000-0000-0000-0000-000000000000}"/>
          </ac:picMkLst>
        </pc:picChg>
      </pc:sldChg>
      <pc:sldChg chg="del">
        <pc:chgData name="Danilo Ríos" userId="74fa47b150b6dd85" providerId="LiveId" clId="{806AF6E2-1A46-46B3-93F4-A1A200E547A7}" dt="2023-11-07T13:15:33.909" v="18" actId="47"/>
        <pc:sldMkLst>
          <pc:docMk/>
          <pc:sldMk cId="3317344907" sldId="527"/>
        </pc:sldMkLst>
      </pc:sldChg>
      <pc:sldChg chg="modSp mod">
        <pc:chgData name="Danilo Ríos" userId="74fa47b150b6dd85" providerId="LiveId" clId="{806AF6E2-1A46-46B3-93F4-A1A200E547A7}" dt="2023-11-22T20:41:24.785" v="6617" actId="122"/>
        <pc:sldMkLst>
          <pc:docMk/>
          <pc:sldMk cId="0" sldId="537"/>
        </pc:sldMkLst>
        <pc:spChg chg="mod">
          <ac:chgData name="Danilo Ríos" userId="74fa47b150b6dd85" providerId="LiveId" clId="{806AF6E2-1A46-46B3-93F4-A1A200E547A7}" dt="2023-11-22T20:41:24.785" v="6617" actId="122"/>
          <ac:spMkLst>
            <pc:docMk/>
            <pc:sldMk cId="0" sldId="537"/>
            <ac:spMk id="295940" creationId="{00000000-0000-0000-0000-000000000000}"/>
          </ac:spMkLst>
        </pc:spChg>
      </pc:sldChg>
      <pc:sldChg chg="modSp mod modShow">
        <pc:chgData name="Danilo Ríos" userId="74fa47b150b6dd85" providerId="LiveId" clId="{806AF6E2-1A46-46B3-93F4-A1A200E547A7}" dt="2023-11-13T13:08:38.176" v="916" actId="1076"/>
        <pc:sldMkLst>
          <pc:docMk/>
          <pc:sldMk cId="1432929130" sldId="538"/>
        </pc:sldMkLst>
        <pc:spChg chg="mod">
          <ac:chgData name="Danilo Ríos" userId="74fa47b150b6dd85" providerId="LiveId" clId="{806AF6E2-1A46-46B3-93F4-A1A200E547A7}" dt="2023-11-13T13:08:38.176" v="916" actId="1076"/>
          <ac:spMkLst>
            <pc:docMk/>
            <pc:sldMk cId="1432929130" sldId="538"/>
            <ac:spMk id="2" creationId="{87E09B70-3C6D-94FD-4964-99BBD827177C}"/>
          </ac:spMkLst>
        </pc:spChg>
      </pc:sldChg>
      <pc:sldChg chg="modSp mod modShow">
        <pc:chgData name="Danilo Ríos" userId="74fa47b150b6dd85" providerId="LiveId" clId="{806AF6E2-1A46-46B3-93F4-A1A200E547A7}" dt="2023-11-13T13:47:32.021" v="1029" actId="729"/>
        <pc:sldMkLst>
          <pc:docMk/>
          <pc:sldMk cId="3108603343" sldId="539"/>
        </pc:sldMkLst>
        <pc:spChg chg="mod">
          <ac:chgData name="Danilo Ríos" userId="74fa47b150b6dd85" providerId="LiveId" clId="{806AF6E2-1A46-46B3-93F4-A1A200E547A7}" dt="2023-11-07T20:03:44.548" v="286" actId="122"/>
          <ac:spMkLst>
            <pc:docMk/>
            <pc:sldMk cId="3108603343" sldId="539"/>
            <ac:spMk id="151555" creationId="{00000000-0000-0000-0000-000000000000}"/>
          </ac:spMkLst>
        </pc:spChg>
      </pc:sldChg>
      <pc:sldChg chg="modSp mod">
        <pc:chgData name="Danilo Ríos" userId="74fa47b150b6dd85" providerId="LiveId" clId="{806AF6E2-1A46-46B3-93F4-A1A200E547A7}" dt="2023-11-13T13:44:02.397" v="995" actId="1076"/>
        <pc:sldMkLst>
          <pc:docMk/>
          <pc:sldMk cId="1763982213" sldId="540"/>
        </pc:sldMkLst>
        <pc:spChg chg="mod">
          <ac:chgData name="Danilo Ríos" userId="74fa47b150b6dd85" providerId="LiveId" clId="{806AF6E2-1A46-46B3-93F4-A1A200E547A7}" dt="2023-11-13T13:43:55.427" v="994" actId="1076"/>
          <ac:spMkLst>
            <pc:docMk/>
            <pc:sldMk cId="1763982213" sldId="540"/>
            <ac:spMk id="3" creationId="{AD8AAE13-18CF-84F1-2581-0D3D8FC877B9}"/>
          </ac:spMkLst>
        </pc:spChg>
        <pc:spChg chg="mod">
          <ac:chgData name="Danilo Ríos" userId="74fa47b150b6dd85" providerId="LiveId" clId="{806AF6E2-1A46-46B3-93F4-A1A200E547A7}" dt="2023-11-07T20:01:43.349" v="274" actId="1076"/>
          <ac:spMkLst>
            <pc:docMk/>
            <pc:sldMk cId="1763982213" sldId="540"/>
            <ac:spMk id="7" creationId="{F9E9829B-B6D0-02C0-2B34-B3A26B6C4F43}"/>
          </ac:spMkLst>
        </pc:spChg>
        <pc:spChg chg="mod">
          <ac:chgData name="Danilo Ríos" userId="74fa47b150b6dd85" providerId="LiveId" clId="{806AF6E2-1A46-46B3-93F4-A1A200E547A7}" dt="2023-11-07T20:01:43.349" v="274" actId="1076"/>
          <ac:spMkLst>
            <pc:docMk/>
            <pc:sldMk cId="1763982213" sldId="540"/>
            <ac:spMk id="8" creationId="{0CD860DE-10D0-A67F-2655-B300F2FA74C2}"/>
          </ac:spMkLst>
        </pc:spChg>
        <pc:spChg chg="mod">
          <ac:chgData name="Danilo Ríos" userId="74fa47b150b6dd85" providerId="LiveId" clId="{806AF6E2-1A46-46B3-93F4-A1A200E547A7}" dt="2023-11-07T20:01:43.349" v="274" actId="1076"/>
          <ac:spMkLst>
            <pc:docMk/>
            <pc:sldMk cId="1763982213" sldId="540"/>
            <ac:spMk id="9" creationId="{B125BF4A-21D7-57B1-8E5E-85522DD24EFC}"/>
          </ac:spMkLst>
        </pc:spChg>
        <pc:spChg chg="mod">
          <ac:chgData name="Danilo Ríos" userId="74fa47b150b6dd85" providerId="LiveId" clId="{806AF6E2-1A46-46B3-93F4-A1A200E547A7}" dt="2023-11-07T20:02:06.923" v="277" actId="113"/>
          <ac:spMkLst>
            <pc:docMk/>
            <pc:sldMk cId="1763982213" sldId="540"/>
            <ac:spMk id="10" creationId="{2C3AF3E1-60C4-96A6-82B7-CD368F99CC0A}"/>
          </ac:spMkLst>
        </pc:spChg>
        <pc:graphicFrameChg chg="mod">
          <ac:chgData name="Danilo Ríos" userId="74fa47b150b6dd85" providerId="LiveId" clId="{806AF6E2-1A46-46B3-93F4-A1A200E547A7}" dt="2023-11-13T13:44:02.397" v="995" actId="1076"/>
          <ac:graphicFrameMkLst>
            <pc:docMk/>
            <pc:sldMk cId="1763982213" sldId="540"/>
            <ac:graphicFrameMk id="4" creationId="{BCD57B69-78E4-789D-A339-C1AA5EF1E612}"/>
          </ac:graphicFrameMkLst>
        </pc:graphicFrameChg>
      </pc:sldChg>
      <pc:sldChg chg="modSp mod">
        <pc:chgData name="Danilo Ríos" userId="74fa47b150b6dd85" providerId="LiveId" clId="{806AF6E2-1A46-46B3-93F4-A1A200E547A7}" dt="2023-11-07T20:05:17.333" v="295" actId="1076"/>
        <pc:sldMkLst>
          <pc:docMk/>
          <pc:sldMk cId="4261318728" sldId="541"/>
        </pc:sldMkLst>
        <pc:spChg chg="mod">
          <ac:chgData name="Danilo Ríos" userId="74fa47b150b6dd85" providerId="LiveId" clId="{806AF6E2-1A46-46B3-93F4-A1A200E547A7}" dt="2023-11-07T20:05:17.333" v="295" actId="1076"/>
          <ac:spMkLst>
            <pc:docMk/>
            <pc:sldMk cId="4261318728" sldId="541"/>
            <ac:spMk id="3" creationId="{AFFDCDF8-F754-E9E3-6B68-0DD6B55DDFA7}"/>
          </ac:spMkLst>
        </pc:spChg>
      </pc:sldChg>
      <pc:sldChg chg="modSp mod">
        <pc:chgData name="Danilo Ríos" userId="74fa47b150b6dd85" providerId="LiveId" clId="{806AF6E2-1A46-46B3-93F4-A1A200E547A7}" dt="2023-11-07T20:05:01.369" v="293" actId="1076"/>
        <pc:sldMkLst>
          <pc:docMk/>
          <pc:sldMk cId="472869500" sldId="542"/>
        </pc:sldMkLst>
        <pc:spChg chg="mod">
          <ac:chgData name="Danilo Ríos" userId="74fa47b150b6dd85" providerId="LiveId" clId="{806AF6E2-1A46-46B3-93F4-A1A200E547A7}" dt="2023-11-07T20:05:01.369" v="293" actId="1076"/>
          <ac:spMkLst>
            <pc:docMk/>
            <pc:sldMk cId="472869500" sldId="542"/>
            <ac:spMk id="339976" creationId="{00000000-0000-0000-0000-000000000000}"/>
          </ac:spMkLst>
        </pc:spChg>
      </pc:sldChg>
      <pc:sldChg chg="modSp mod">
        <pc:chgData name="Danilo Ríos" userId="74fa47b150b6dd85" providerId="LiveId" clId="{806AF6E2-1A46-46B3-93F4-A1A200E547A7}" dt="2023-11-07T19:47:02.942" v="180" actId="1076"/>
        <pc:sldMkLst>
          <pc:docMk/>
          <pc:sldMk cId="2627872354" sldId="543"/>
        </pc:sldMkLst>
        <pc:spChg chg="mod">
          <ac:chgData name="Danilo Ríos" userId="74fa47b150b6dd85" providerId="LiveId" clId="{806AF6E2-1A46-46B3-93F4-A1A200E547A7}" dt="2023-11-07T19:47:02.942" v="180" actId="1076"/>
          <ac:spMkLst>
            <pc:docMk/>
            <pc:sldMk cId="2627872354" sldId="543"/>
            <ac:spMk id="250882" creationId="{00000000-0000-0000-0000-000000000000}"/>
          </ac:spMkLst>
        </pc:spChg>
      </pc:sldChg>
      <pc:sldChg chg="modSp mod">
        <pc:chgData name="Danilo Ríos" userId="74fa47b150b6dd85" providerId="LiveId" clId="{806AF6E2-1A46-46B3-93F4-A1A200E547A7}" dt="2023-11-07T19:50:18.282" v="189" actId="2711"/>
        <pc:sldMkLst>
          <pc:docMk/>
          <pc:sldMk cId="3118341574" sldId="544"/>
        </pc:sldMkLst>
        <pc:spChg chg="mod">
          <ac:chgData name="Danilo Ríos" userId="74fa47b150b6dd85" providerId="LiveId" clId="{806AF6E2-1A46-46B3-93F4-A1A200E547A7}" dt="2023-11-07T19:50:18.282" v="189" actId="2711"/>
          <ac:spMkLst>
            <pc:docMk/>
            <pc:sldMk cId="3118341574" sldId="544"/>
            <ac:spMk id="77827" creationId="{00000000-0000-0000-0000-000000000000}"/>
          </ac:spMkLst>
        </pc:spChg>
      </pc:sldChg>
      <pc:sldChg chg="modSp mod">
        <pc:chgData name="Danilo Ríos" userId="74fa47b150b6dd85" providerId="LiveId" clId="{806AF6E2-1A46-46B3-93F4-A1A200E547A7}" dt="2023-11-13T13:05:18.733" v="914" actId="6549"/>
        <pc:sldMkLst>
          <pc:docMk/>
          <pc:sldMk cId="3541656320" sldId="545"/>
        </pc:sldMkLst>
        <pc:spChg chg="mod">
          <ac:chgData name="Danilo Ríos" userId="74fa47b150b6dd85" providerId="LiveId" clId="{806AF6E2-1A46-46B3-93F4-A1A200E547A7}" dt="2023-11-13T13:05:18.733" v="914" actId="6549"/>
          <ac:spMkLst>
            <pc:docMk/>
            <pc:sldMk cId="3541656320" sldId="545"/>
            <ac:spMk id="82946" creationId="{00000000-0000-0000-0000-000000000000}"/>
          </ac:spMkLst>
        </pc:spChg>
      </pc:sldChg>
      <pc:sldChg chg="modSp mod">
        <pc:chgData name="Danilo Ríos" userId="74fa47b150b6dd85" providerId="LiveId" clId="{806AF6E2-1A46-46B3-93F4-A1A200E547A7}" dt="2023-11-07T19:51:11.257" v="197" actId="1076"/>
        <pc:sldMkLst>
          <pc:docMk/>
          <pc:sldMk cId="1208187518" sldId="546"/>
        </pc:sldMkLst>
        <pc:spChg chg="mod">
          <ac:chgData name="Danilo Ríos" userId="74fa47b150b6dd85" providerId="LiveId" clId="{806AF6E2-1A46-46B3-93F4-A1A200E547A7}" dt="2023-11-07T19:51:11.257" v="197" actId="1076"/>
          <ac:spMkLst>
            <pc:docMk/>
            <pc:sldMk cId="1208187518" sldId="546"/>
            <ac:spMk id="93187" creationId="{00000000-0000-0000-0000-000000000000}"/>
          </ac:spMkLst>
        </pc:spChg>
      </pc:sldChg>
      <pc:sldChg chg="modSp mod">
        <pc:chgData name="Danilo Ríos" userId="74fa47b150b6dd85" providerId="LiveId" clId="{806AF6E2-1A46-46B3-93F4-A1A200E547A7}" dt="2023-11-07T19:51:25.724" v="199" actId="1076"/>
        <pc:sldMkLst>
          <pc:docMk/>
          <pc:sldMk cId="2786517510" sldId="547"/>
        </pc:sldMkLst>
        <pc:spChg chg="mod">
          <ac:chgData name="Danilo Ríos" userId="74fa47b150b6dd85" providerId="LiveId" clId="{806AF6E2-1A46-46B3-93F4-A1A200E547A7}" dt="2023-11-07T19:51:25.724" v="199" actId="1076"/>
          <ac:spMkLst>
            <pc:docMk/>
            <pc:sldMk cId="2786517510" sldId="547"/>
            <ac:spMk id="2" creationId="{B99C12A7-15C3-4980-89D0-9F4368E8E348}"/>
          </ac:spMkLst>
        </pc:spChg>
      </pc:sldChg>
      <pc:sldChg chg="modSp mod">
        <pc:chgData name="Danilo Ríos" userId="74fa47b150b6dd85" providerId="LiveId" clId="{806AF6E2-1A46-46B3-93F4-A1A200E547A7}" dt="2023-11-07T20:02:15.296" v="278" actId="1076"/>
        <pc:sldMkLst>
          <pc:docMk/>
          <pc:sldMk cId="2640927081" sldId="548"/>
        </pc:sldMkLst>
        <pc:spChg chg="mod">
          <ac:chgData name="Danilo Ríos" userId="74fa47b150b6dd85" providerId="LiveId" clId="{806AF6E2-1A46-46B3-93F4-A1A200E547A7}" dt="2023-11-07T20:02:15.296" v="278" actId="1076"/>
          <ac:spMkLst>
            <pc:docMk/>
            <pc:sldMk cId="2640927081" sldId="548"/>
            <ac:spMk id="2" creationId="{32F1C722-60AB-8556-6378-299E26D74E17}"/>
          </ac:spMkLst>
        </pc:spChg>
      </pc:sldChg>
      <pc:sldChg chg="modSp mod">
        <pc:chgData name="Danilo Ríos" userId="74fa47b150b6dd85" providerId="LiveId" clId="{806AF6E2-1A46-46B3-93F4-A1A200E547A7}" dt="2023-11-07T20:04:32.825" v="291" actId="14100"/>
        <pc:sldMkLst>
          <pc:docMk/>
          <pc:sldMk cId="1251135095" sldId="549"/>
        </pc:sldMkLst>
        <pc:spChg chg="mod">
          <ac:chgData name="Danilo Ríos" userId="74fa47b150b6dd85" providerId="LiveId" clId="{806AF6E2-1A46-46B3-93F4-A1A200E547A7}" dt="2023-11-07T20:04:32.825" v="291" actId="14100"/>
          <ac:spMkLst>
            <pc:docMk/>
            <pc:sldMk cId="1251135095" sldId="549"/>
            <ac:spMk id="2" creationId="{7822AC1E-E6AC-1B29-9169-BC17A9307B87}"/>
          </ac:spMkLst>
        </pc:spChg>
      </pc:sldChg>
      <pc:sldChg chg="modSp mod">
        <pc:chgData name="Danilo Ríos" userId="74fa47b150b6dd85" providerId="LiveId" clId="{806AF6E2-1A46-46B3-93F4-A1A200E547A7}" dt="2023-11-07T20:05:29.506" v="296" actId="1076"/>
        <pc:sldMkLst>
          <pc:docMk/>
          <pc:sldMk cId="852277429" sldId="550"/>
        </pc:sldMkLst>
        <pc:spChg chg="mod">
          <ac:chgData name="Danilo Ríos" userId="74fa47b150b6dd85" providerId="LiveId" clId="{806AF6E2-1A46-46B3-93F4-A1A200E547A7}" dt="2023-11-07T20:05:29.506" v="296" actId="1076"/>
          <ac:spMkLst>
            <pc:docMk/>
            <pc:sldMk cId="852277429" sldId="550"/>
            <ac:spMk id="2" creationId="{7822AC1E-E6AC-1B29-9169-BC17A9307B87}"/>
          </ac:spMkLst>
        </pc:spChg>
      </pc:sldChg>
      <pc:sldChg chg="modSp mod">
        <pc:chgData name="Danilo Ríos" userId="74fa47b150b6dd85" providerId="LiveId" clId="{806AF6E2-1A46-46B3-93F4-A1A200E547A7}" dt="2023-11-07T20:12:36.359" v="318" actId="14100"/>
        <pc:sldMkLst>
          <pc:docMk/>
          <pc:sldMk cId="4116758803" sldId="551"/>
        </pc:sldMkLst>
        <pc:spChg chg="mod">
          <ac:chgData name="Danilo Ríos" userId="74fa47b150b6dd85" providerId="LiveId" clId="{806AF6E2-1A46-46B3-93F4-A1A200E547A7}" dt="2023-11-07T20:12:36.359" v="318" actId="14100"/>
          <ac:spMkLst>
            <pc:docMk/>
            <pc:sldMk cId="4116758803" sldId="551"/>
            <ac:spMk id="2" creationId="{7822AC1E-E6AC-1B29-9169-BC17A9307B87}"/>
          </ac:spMkLst>
        </pc:spChg>
      </pc:sldChg>
      <pc:sldChg chg="modSp mod">
        <pc:chgData name="Danilo Ríos" userId="74fa47b150b6dd85" providerId="LiveId" clId="{806AF6E2-1A46-46B3-93F4-A1A200E547A7}" dt="2023-11-07T20:00:16.694" v="270" actId="1076"/>
        <pc:sldMkLst>
          <pc:docMk/>
          <pc:sldMk cId="813319557" sldId="552"/>
        </pc:sldMkLst>
        <pc:spChg chg="mod">
          <ac:chgData name="Danilo Ríos" userId="74fa47b150b6dd85" providerId="LiveId" clId="{806AF6E2-1A46-46B3-93F4-A1A200E547A7}" dt="2023-11-07T19:59:31.922" v="264" actId="14100"/>
          <ac:spMkLst>
            <pc:docMk/>
            <pc:sldMk cId="813319557" sldId="552"/>
            <ac:spMk id="3" creationId="{97DAA558-C60D-DE97-91F1-5C8410FAC5D1}"/>
          </ac:spMkLst>
        </pc:spChg>
        <pc:spChg chg="mod">
          <ac:chgData name="Danilo Ríos" userId="74fa47b150b6dd85" providerId="LiveId" clId="{806AF6E2-1A46-46B3-93F4-A1A200E547A7}" dt="2023-11-07T19:58:49.959" v="247" actId="14100"/>
          <ac:spMkLst>
            <pc:docMk/>
            <pc:sldMk cId="813319557" sldId="552"/>
            <ac:spMk id="8" creationId="{6D3F6D0D-C02C-064D-FF7C-AD861F577937}"/>
          </ac:spMkLst>
        </pc:spChg>
        <pc:cxnChg chg="mod">
          <ac:chgData name="Danilo Ríos" userId="74fa47b150b6dd85" providerId="LiveId" clId="{806AF6E2-1A46-46B3-93F4-A1A200E547A7}" dt="2023-11-07T20:00:08.837" v="269" actId="1076"/>
          <ac:cxnSpMkLst>
            <pc:docMk/>
            <pc:sldMk cId="813319557" sldId="552"/>
            <ac:cxnSpMk id="5" creationId="{8FC4837B-B62A-446C-C8EE-6C43CC5AFB2C}"/>
          </ac:cxnSpMkLst>
        </pc:cxnChg>
        <pc:cxnChg chg="mod">
          <ac:chgData name="Danilo Ríos" userId="74fa47b150b6dd85" providerId="LiveId" clId="{806AF6E2-1A46-46B3-93F4-A1A200E547A7}" dt="2023-11-07T19:59:50.309" v="267" actId="1076"/>
          <ac:cxnSpMkLst>
            <pc:docMk/>
            <pc:sldMk cId="813319557" sldId="552"/>
            <ac:cxnSpMk id="6" creationId="{DF731CCE-5BEA-A0DD-3709-C231403E0E7C}"/>
          </ac:cxnSpMkLst>
        </pc:cxnChg>
        <pc:cxnChg chg="mod">
          <ac:chgData name="Danilo Ríos" userId="74fa47b150b6dd85" providerId="LiveId" clId="{806AF6E2-1A46-46B3-93F4-A1A200E547A7}" dt="2023-11-07T20:00:16.694" v="270" actId="1076"/>
          <ac:cxnSpMkLst>
            <pc:docMk/>
            <pc:sldMk cId="813319557" sldId="552"/>
            <ac:cxnSpMk id="7" creationId="{C514AE28-11E0-0C54-9125-02812517E7E7}"/>
          </ac:cxnSpMkLst>
        </pc:cxnChg>
      </pc:sldChg>
      <pc:sldChg chg="addSp delSp modSp mod">
        <pc:chgData name="Danilo Ríos" userId="74fa47b150b6dd85" providerId="LiveId" clId="{806AF6E2-1A46-46B3-93F4-A1A200E547A7}" dt="2023-11-13T15:28:47.886" v="1683" actId="20577"/>
        <pc:sldMkLst>
          <pc:docMk/>
          <pc:sldMk cId="0" sldId="553"/>
        </pc:sldMkLst>
        <pc:spChg chg="del mod">
          <ac:chgData name="Danilo Ríos" userId="74fa47b150b6dd85" providerId="LiveId" clId="{806AF6E2-1A46-46B3-93F4-A1A200E547A7}" dt="2023-11-13T15:25:24.374" v="1583"/>
          <ac:spMkLst>
            <pc:docMk/>
            <pc:sldMk cId="0" sldId="553"/>
            <ac:spMk id="2" creationId="{7AEBD57F-5444-4272-403D-57EEA96DF594}"/>
          </ac:spMkLst>
        </pc:spChg>
        <pc:spChg chg="del mod">
          <ac:chgData name="Danilo Ríos" userId="74fa47b150b6dd85" providerId="LiveId" clId="{806AF6E2-1A46-46B3-93F4-A1A200E547A7}" dt="2023-11-13T14:09:26.364" v="1356" actId="478"/>
          <ac:spMkLst>
            <pc:docMk/>
            <pc:sldMk cId="0" sldId="553"/>
            <ac:spMk id="4" creationId="{2D4E8B54-9090-F246-913B-6BC10025FBAE}"/>
          </ac:spMkLst>
        </pc:spChg>
        <pc:spChg chg="del mod">
          <ac:chgData name="Danilo Ríos" userId="74fa47b150b6dd85" providerId="LiveId" clId="{806AF6E2-1A46-46B3-93F4-A1A200E547A7}" dt="2023-11-13T14:05:18.921" v="1077" actId="478"/>
          <ac:spMkLst>
            <pc:docMk/>
            <pc:sldMk cId="0" sldId="553"/>
            <ac:spMk id="5" creationId="{7F400972-342D-7321-5C60-A7833CAA56D9}"/>
          </ac:spMkLst>
        </pc:spChg>
        <pc:spChg chg="add del mod">
          <ac:chgData name="Danilo Ríos" userId="74fa47b150b6dd85" providerId="LiveId" clId="{806AF6E2-1A46-46B3-93F4-A1A200E547A7}" dt="2023-11-13T14:05:14.218" v="1076" actId="478"/>
          <ac:spMkLst>
            <pc:docMk/>
            <pc:sldMk cId="0" sldId="553"/>
            <ac:spMk id="6" creationId="{276B3617-E5E4-BE6A-4440-7A902057FA5B}"/>
          </ac:spMkLst>
        </pc:spChg>
        <pc:spChg chg="add mod">
          <ac:chgData name="Danilo Ríos" userId="74fa47b150b6dd85" providerId="LiveId" clId="{806AF6E2-1A46-46B3-93F4-A1A200E547A7}" dt="2023-11-13T15:28:47.886" v="1683" actId="20577"/>
          <ac:spMkLst>
            <pc:docMk/>
            <pc:sldMk cId="0" sldId="553"/>
            <ac:spMk id="7" creationId="{0ADB15EF-02FE-567F-2063-87E08D6B5C2F}"/>
          </ac:spMkLst>
        </pc:spChg>
        <pc:grpChg chg="del mod">
          <ac:chgData name="Danilo Ríos" userId="74fa47b150b6dd85" providerId="LiveId" clId="{806AF6E2-1A46-46B3-93F4-A1A200E547A7}" dt="2023-11-13T14:09:30.675" v="1359" actId="478"/>
          <ac:grpSpMkLst>
            <pc:docMk/>
            <pc:sldMk cId="0" sldId="553"/>
            <ac:grpSpMk id="157703" creationId="{00000000-0000-0000-0000-000000000000}"/>
          </ac:grpSpMkLst>
        </pc:grpChg>
        <pc:cxnChg chg="del mod">
          <ac:chgData name="Danilo Ríos" userId="74fa47b150b6dd85" providerId="LiveId" clId="{806AF6E2-1A46-46B3-93F4-A1A200E547A7}" dt="2023-11-13T14:09:28.410" v="1357" actId="478"/>
          <ac:cxnSpMkLst>
            <pc:docMk/>
            <pc:sldMk cId="0" sldId="553"/>
            <ac:cxnSpMk id="3" creationId="{4B003482-B282-E5C7-E51E-0E0507A66F2A}"/>
          </ac:cxnSpMkLst>
        </pc:cxnChg>
      </pc:sldChg>
      <pc:sldChg chg="modSp mod">
        <pc:chgData name="Danilo Ríos" userId="74fa47b150b6dd85" providerId="LiveId" clId="{806AF6E2-1A46-46B3-93F4-A1A200E547A7}" dt="2023-11-15T12:07:25.523" v="3735" actId="1076"/>
        <pc:sldMkLst>
          <pc:docMk/>
          <pc:sldMk cId="1758116171" sldId="554"/>
        </pc:sldMkLst>
        <pc:spChg chg="mod">
          <ac:chgData name="Danilo Ríos" userId="74fa47b150b6dd85" providerId="LiveId" clId="{806AF6E2-1A46-46B3-93F4-A1A200E547A7}" dt="2023-11-15T12:07:25.523" v="3735" actId="1076"/>
          <ac:spMkLst>
            <pc:docMk/>
            <pc:sldMk cId="1758116171" sldId="554"/>
            <ac:spMk id="181252" creationId="{00000000-0000-0000-0000-000000000000}"/>
          </ac:spMkLst>
        </pc:spChg>
        <pc:picChg chg="mod">
          <ac:chgData name="Danilo Ríos" userId="74fa47b150b6dd85" providerId="LiveId" clId="{806AF6E2-1A46-46B3-93F4-A1A200E547A7}" dt="2023-11-15T12:07:25.523" v="3735" actId="1076"/>
          <ac:picMkLst>
            <pc:docMk/>
            <pc:sldMk cId="1758116171" sldId="554"/>
            <ac:picMk id="6" creationId="{00000000-0000-0000-0000-000000000000}"/>
          </ac:picMkLst>
        </pc:picChg>
      </pc:sldChg>
      <pc:sldChg chg="modSp mod">
        <pc:chgData name="Danilo Ríos" userId="74fa47b150b6dd85" providerId="LiveId" clId="{806AF6E2-1A46-46B3-93F4-A1A200E547A7}" dt="2023-11-15T12:03:44.931" v="3721" actId="1076"/>
        <pc:sldMkLst>
          <pc:docMk/>
          <pc:sldMk cId="624961780" sldId="556"/>
        </pc:sldMkLst>
        <pc:spChg chg="mod">
          <ac:chgData name="Danilo Ríos" userId="74fa47b150b6dd85" providerId="LiveId" clId="{806AF6E2-1A46-46B3-93F4-A1A200E547A7}" dt="2023-11-15T12:03:34.006" v="3717" actId="1076"/>
          <ac:spMkLst>
            <pc:docMk/>
            <pc:sldMk cId="624961780" sldId="556"/>
            <ac:spMk id="2" creationId="{6D544825-963F-0DF3-44C5-154C9415C254}"/>
          </ac:spMkLst>
        </pc:spChg>
        <pc:spChg chg="mod">
          <ac:chgData name="Danilo Ríos" userId="74fa47b150b6dd85" providerId="LiveId" clId="{806AF6E2-1A46-46B3-93F4-A1A200E547A7}" dt="2023-11-15T12:03:44.931" v="3721" actId="1076"/>
          <ac:spMkLst>
            <pc:docMk/>
            <pc:sldMk cId="624961780" sldId="556"/>
            <ac:spMk id="6" creationId="{1B89CC8B-B684-640C-0D28-71204F290946}"/>
          </ac:spMkLst>
        </pc:spChg>
      </pc:sldChg>
      <pc:sldChg chg="modSp mod">
        <pc:chgData name="Danilo Ríos" userId="74fa47b150b6dd85" providerId="LiveId" clId="{806AF6E2-1A46-46B3-93F4-A1A200E547A7}" dt="2023-11-15T12:02:11.832" v="3713" actId="20577"/>
        <pc:sldMkLst>
          <pc:docMk/>
          <pc:sldMk cId="1536364241" sldId="557"/>
        </pc:sldMkLst>
        <pc:spChg chg="mod">
          <ac:chgData name="Danilo Ríos" userId="74fa47b150b6dd85" providerId="LiveId" clId="{806AF6E2-1A46-46B3-93F4-A1A200E547A7}" dt="2023-11-15T12:02:11.832" v="3713" actId="20577"/>
          <ac:spMkLst>
            <pc:docMk/>
            <pc:sldMk cId="1536364241" sldId="557"/>
            <ac:spMk id="2" creationId="{6D544825-963F-0DF3-44C5-154C9415C254}"/>
          </ac:spMkLst>
        </pc:spChg>
      </pc:sldChg>
      <pc:sldChg chg="modSp mod">
        <pc:chgData name="Danilo Ríos" userId="74fa47b150b6dd85" providerId="LiveId" clId="{806AF6E2-1A46-46B3-93F4-A1A200E547A7}" dt="2023-11-22T12:02:03.163" v="3967" actId="20577"/>
        <pc:sldMkLst>
          <pc:docMk/>
          <pc:sldMk cId="3909638486" sldId="558"/>
        </pc:sldMkLst>
        <pc:spChg chg="mod">
          <ac:chgData name="Danilo Ríos" userId="74fa47b150b6dd85" providerId="LiveId" clId="{806AF6E2-1A46-46B3-93F4-A1A200E547A7}" dt="2023-11-22T12:02:03.163" v="3967" actId="20577"/>
          <ac:spMkLst>
            <pc:docMk/>
            <pc:sldMk cId="3909638486" sldId="558"/>
            <ac:spMk id="2" creationId="{6D544825-963F-0DF3-44C5-154C9415C254}"/>
          </ac:spMkLst>
        </pc:spChg>
      </pc:sldChg>
      <pc:sldChg chg="modSp mod ord">
        <pc:chgData name="Danilo Ríos" userId="74fa47b150b6dd85" providerId="LiveId" clId="{806AF6E2-1A46-46B3-93F4-A1A200E547A7}" dt="2023-11-22T11:57:40.443" v="3908"/>
        <pc:sldMkLst>
          <pc:docMk/>
          <pc:sldMk cId="75093527" sldId="559"/>
        </pc:sldMkLst>
        <pc:spChg chg="mod">
          <ac:chgData name="Danilo Ríos" userId="74fa47b150b6dd85" providerId="LiveId" clId="{806AF6E2-1A46-46B3-93F4-A1A200E547A7}" dt="2023-11-15T12:10:15.967" v="3759" actId="1076"/>
          <ac:spMkLst>
            <pc:docMk/>
            <pc:sldMk cId="75093527" sldId="559"/>
            <ac:spMk id="5" creationId="{0A45CBA0-6CCC-D33F-C8E4-B9DD36D101F2}"/>
          </ac:spMkLst>
        </pc:spChg>
        <pc:picChg chg="mod">
          <ac:chgData name="Danilo Ríos" userId="74fa47b150b6dd85" providerId="LiveId" clId="{806AF6E2-1A46-46B3-93F4-A1A200E547A7}" dt="2023-11-15T12:10:15.967" v="3759" actId="1076"/>
          <ac:picMkLst>
            <pc:docMk/>
            <pc:sldMk cId="75093527" sldId="559"/>
            <ac:picMk id="1028" creationId="{AC912826-9744-FC14-8DE7-0580F66BC30B}"/>
          </ac:picMkLst>
        </pc:picChg>
      </pc:sldChg>
      <pc:sldChg chg="ord">
        <pc:chgData name="Danilo Ríos" userId="74fa47b150b6dd85" providerId="LiveId" clId="{806AF6E2-1A46-46B3-93F4-A1A200E547A7}" dt="2023-11-22T11:57:38.460" v="3906"/>
        <pc:sldMkLst>
          <pc:docMk/>
          <pc:sldMk cId="525987726" sldId="560"/>
        </pc:sldMkLst>
      </pc:sldChg>
      <pc:sldChg chg="modSp mod">
        <pc:chgData name="Danilo Ríos" userId="74fa47b150b6dd85" providerId="LiveId" clId="{806AF6E2-1A46-46B3-93F4-A1A200E547A7}" dt="2023-11-13T15:29:18.444" v="1686" actId="403"/>
        <pc:sldMkLst>
          <pc:docMk/>
          <pc:sldMk cId="2811881252" sldId="561"/>
        </pc:sldMkLst>
        <pc:spChg chg="mod">
          <ac:chgData name="Danilo Ríos" userId="74fa47b150b6dd85" providerId="LiveId" clId="{806AF6E2-1A46-46B3-93F4-A1A200E547A7}" dt="2023-11-07T20:07:48.884" v="301" actId="1076"/>
          <ac:spMkLst>
            <pc:docMk/>
            <pc:sldMk cId="2811881252" sldId="561"/>
            <ac:spMk id="5" creationId="{695A8F57-B828-36E0-18C4-1A567698DA40}"/>
          </ac:spMkLst>
        </pc:spChg>
        <pc:spChg chg="mod">
          <ac:chgData name="Danilo Ríos" userId="74fa47b150b6dd85" providerId="LiveId" clId="{806AF6E2-1A46-46B3-93F4-A1A200E547A7}" dt="2023-11-07T20:07:48.884" v="301" actId="1076"/>
          <ac:spMkLst>
            <pc:docMk/>
            <pc:sldMk cId="2811881252" sldId="561"/>
            <ac:spMk id="7" creationId="{CD85F436-B086-E7DB-C69F-CFFF4F065C75}"/>
          </ac:spMkLst>
        </pc:spChg>
        <pc:spChg chg="mod">
          <ac:chgData name="Danilo Ríos" userId="74fa47b150b6dd85" providerId="LiveId" clId="{806AF6E2-1A46-46B3-93F4-A1A200E547A7}" dt="2023-11-13T15:29:18.444" v="1686" actId="403"/>
          <ac:spMkLst>
            <pc:docMk/>
            <pc:sldMk cId="2811881252" sldId="561"/>
            <ac:spMk id="9" creationId="{7DDED2E0-31B3-4A80-5D59-CEC3F6F039C2}"/>
          </ac:spMkLst>
        </pc:spChg>
        <pc:graphicFrameChg chg="mod">
          <ac:chgData name="Danilo Ríos" userId="74fa47b150b6dd85" providerId="LiveId" clId="{806AF6E2-1A46-46B3-93F4-A1A200E547A7}" dt="2023-11-07T20:07:48.884" v="301" actId="1076"/>
          <ac:graphicFrameMkLst>
            <pc:docMk/>
            <pc:sldMk cId="2811881252" sldId="561"/>
            <ac:graphicFrameMk id="2" creationId="{32E78783-75A2-E074-BF57-99ADC397AC70}"/>
          </ac:graphicFrameMkLst>
        </pc:graphicFrameChg>
      </pc:sldChg>
      <pc:sldChg chg="modSp mod modShow">
        <pc:chgData name="Danilo Ríos" userId="74fa47b150b6dd85" providerId="LiveId" clId="{806AF6E2-1A46-46B3-93F4-A1A200E547A7}" dt="2023-11-15T12:00:50.704" v="3660" actId="729"/>
        <pc:sldMkLst>
          <pc:docMk/>
          <pc:sldMk cId="3374365990" sldId="562"/>
        </pc:sldMkLst>
        <pc:spChg chg="mod">
          <ac:chgData name="Danilo Ríos" userId="74fa47b150b6dd85" providerId="LiveId" clId="{806AF6E2-1A46-46B3-93F4-A1A200E547A7}" dt="2023-11-07T20:11:13.017" v="316" actId="1076"/>
          <ac:spMkLst>
            <pc:docMk/>
            <pc:sldMk cId="3374365990" sldId="562"/>
            <ac:spMk id="158724" creationId="{00000000-0000-0000-0000-000000000000}"/>
          </ac:spMkLst>
        </pc:spChg>
        <pc:grpChg chg="mod">
          <ac:chgData name="Danilo Ríos" userId="74fa47b150b6dd85" providerId="LiveId" clId="{806AF6E2-1A46-46B3-93F4-A1A200E547A7}" dt="2023-11-07T20:11:13.017" v="316" actId="1076"/>
          <ac:grpSpMkLst>
            <pc:docMk/>
            <pc:sldMk cId="3374365990" sldId="562"/>
            <ac:grpSpMk id="158723" creationId="{00000000-0000-0000-0000-000000000000}"/>
          </ac:grpSpMkLst>
        </pc:grpChg>
      </pc:sldChg>
      <pc:sldChg chg="modSp mod">
        <pc:chgData name="Danilo Ríos" userId="74fa47b150b6dd85" providerId="LiveId" clId="{806AF6E2-1A46-46B3-93F4-A1A200E547A7}" dt="2023-11-16T11:34:36.845" v="3797" actId="20577"/>
        <pc:sldMkLst>
          <pc:docMk/>
          <pc:sldMk cId="820864646" sldId="563"/>
        </pc:sldMkLst>
        <pc:spChg chg="mod">
          <ac:chgData name="Danilo Ríos" userId="74fa47b150b6dd85" providerId="LiveId" clId="{806AF6E2-1A46-46B3-93F4-A1A200E547A7}" dt="2023-11-16T11:34:36.845" v="3797" actId="20577"/>
          <ac:spMkLst>
            <pc:docMk/>
            <pc:sldMk cId="820864646" sldId="563"/>
            <ac:spMk id="160772" creationId="{00000000-0000-0000-0000-000000000000}"/>
          </ac:spMkLst>
        </pc:spChg>
        <pc:spChg chg="mod">
          <ac:chgData name="Danilo Ríos" userId="74fa47b150b6dd85" providerId="LiveId" clId="{806AF6E2-1A46-46B3-93F4-A1A200E547A7}" dt="2023-11-07T20:09:52.018" v="313" actId="1076"/>
          <ac:spMkLst>
            <pc:docMk/>
            <pc:sldMk cId="820864646" sldId="563"/>
            <ac:spMk id="160798" creationId="{68E5BBB8-573D-C7E8-0A62-202F964036EA}"/>
          </ac:spMkLst>
        </pc:spChg>
        <pc:spChg chg="mod">
          <ac:chgData name="Danilo Ríos" userId="74fa47b150b6dd85" providerId="LiveId" clId="{806AF6E2-1A46-46B3-93F4-A1A200E547A7}" dt="2023-11-07T20:09:52.018" v="313" actId="1076"/>
          <ac:spMkLst>
            <pc:docMk/>
            <pc:sldMk cId="820864646" sldId="563"/>
            <ac:spMk id="160799" creationId="{19BE7496-B814-E488-4108-742CEA4E8CDE}"/>
          </ac:spMkLst>
        </pc:spChg>
        <pc:grpChg chg="mod">
          <ac:chgData name="Danilo Ríos" userId="74fa47b150b6dd85" providerId="LiveId" clId="{806AF6E2-1A46-46B3-93F4-A1A200E547A7}" dt="2023-11-07T20:09:52.018" v="313" actId="1076"/>
          <ac:grpSpMkLst>
            <pc:docMk/>
            <pc:sldMk cId="820864646" sldId="563"/>
            <ac:grpSpMk id="160795" creationId="{E5B390BA-7459-502D-211A-D5EE1F819B6D}"/>
          </ac:grpSpMkLst>
        </pc:grpChg>
        <pc:cxnChg chg="mod">
          <ac:chgData name="Danilo Ríos" userId="74fa47b150b6dd85" providerId="LiveId" clId="{806AF6E2-1A46-46B3-93F4-A1A200E547A7}" dt="2023-11-07T20:09:52.018" v="313" actId="1076"/>
          <ac:cxnSpMkLst>
            <pc:docMk/>
            <pc:sldMk cId="820864646" sldId="563"/>
            <ac:cxnSpMk id="160797" creationId="{560F0FC3-BF72-27F2-79EF-0F718C4236C9}"/>
          </ac:cxnSpMkLst>
        </pc:cxnChg>
        <pc:cxnChg chg="mod">
          <ac:chgData name="Danilo Ríos" userId="74fa47b150b6dd85" providerId="LiveId" clId="{806AF6E2-1A46-46B3-93F4-A1A200E547A7}" dt="2023-11-07T20:09:52.018" v="313" actId="1076"/>
          <ac:cxnSpMkLst>
            <pc:docMk/>
            <pc:sldMk cId="820864646" sldId="563"/>
            <ac:cxnSpMk id="160801" creationId="{E1446A5D-D028-C8F2-D732-2425CF57E91C}"/>
          </ac:cxnSpMkLst>
        </pc:cxnChg>
      </pc:sldChg>
      <pc:sldChg chg="modSp mod">
        <pc:chgData name="Danilo Ríos" userId="74fa47b150b6dd85" providerId="LiveId" clId="{806AF6E2-1A46-46B3-93F4-A1A200E547A7}" dt="2023-11-16T11:37:36.992" v="3799" actId="20577"/>
        <pc:sldMkLst>
          <pc:docMk/>
          <pc:sldMk cId="710349368" sldId="564"/>
        </pc:sldMkLst>
        <pc:spChg chg="mod">
          <ac:chgData name="Danilo Ríos" userId="74fa47b150b6dd85" providerId="LiveId" clId="{806AF6E2-1A46-46B3-93F4-A1A200E547A7}" dt="2023-11-16T11:37:36.992" v="3799" actId="20577"/>
          <ac:spMkLst>
            <pc:docMk/>
            <pc:sldMk cId="710349368" sldId="564"/>
            <ac:spMk id="2" creationId="{499EE16C-98EC-0B2A-D12F-2F467456F108}"/>
          </ac:spMkLst>
        </pc:spChg>
      </pc:sldChg>
      <pc:sldChg chg="mod modShow">
        <pc:chgData name="Danilo Ríos" userId="74fa47b150b6dd85" providerId="LiveId" clId="{806AF6E2-1A46-46B3-93F4-A1A200E547A7}" dt="2023-11-15T12:00:42.907" v="3658" actId="729"/>
        <pc:sldMkLst>
          <pc:docMk/>
          <pc:sldMk cId="2149601167" sldId="565"/>
        </pc:sldMkLst>
      </pc:sldChg>
      <pc:sldChg chg="addSp delSp modSp del mod delAnim">
        <pc:chgData name="Danilo Ríos" userId="74fa47b150b6dd85" providerId="LiveId" clId="{806AF6E2-1A46-46B3-93F4-A1A200E547A7}" dt="2023-11-07T13:28:11.276" v="115" actId="47"/>
        <pc:sldMkLst>
          <pc:docMk/>
          <pc:sldMk cId="3263371487" sldId="760"/>
        </pc:sldMkLst>
        <pc:spChg chg="add mod">
          <ac:chgData name="Danilo Ríos" userId="74fa47b150b6dd85" providerId="LiveId" clId="{806AF6E2-1A46-46B3-93F4-A1A200E547A7}" dt="2023-11-07T13:17:35.250" v="48" actId="1076"/>
          <ac:spMkLst>
            <pc:docMk/>
            <pc:sldMk cId="3263371487" sldId="760"/>
            <ac:spMk id="3" creationId="{9F0EAB0E-CBC5-BEFD-AB05-6690DE69A18A}"/>
          </ac:spMkLst>
        </pc:spChg>
        <pc:spChg chg="mod">
          <ac:chgData name="Danilo Ríos" userId="74fa47b150b6dd85" providerId="LiveId" clId="{806AF6E2-1A46-46B3-93F4-A1A200E547A7}" dt="2023-11-07T13:17:53.264" v="51" actId="122"/>
          <ac:spMkLst>
            <pc:docMk/>
            <pc:sldMk cId="3263371487" sldId="760"/>
            <ac:spMk id="33" creationId="{C07DEB2E-D03B-B386-DF38-B651A2B49816}"/>
          </ac:spMkLst>
        </pc:spChg>
        <pc:spChg chg="mod">
          <ac:chgData name="Danilo Ríos" userId="74fa47b150b6dd85" providerId="LiveId" clId="{806AF6E2-1A46-46B3-93F4-A1A200E547A7}" dt="2023-11-07T13:17:09.208" v="44" actId="14100"/>
          <ac:spMkLst>
            <pc:docMk/>
            <pc:sldMk cId="3263371487" sldId="760"/>
            <ac:spMk id="35" creationId="{8487DA31-FDD6-46CF-8AF7-E0568AB045DA}"/>
          </ac:spMkLst>
        </pc:spChg>
        <pc:spChg chg="add del mod">
          <ac:chgData name="Danilo Ríos" userId="74fa47b150b6dd85" providerId="LiveId" clId="{806AF6E2-1A46-46B3-93F4-A1A200E547A7}" dt="2023-11-07T13:17:45.638" v="50" actId="478"/>
          <ac:spMkLst>
            <pc:docMk/>
            <pc:sldMk cId="3263371487" sldId="760"/>
            <ac:spMk id="36" creationId="{E611B387-84AA-46EA-00A3-636EFEEAD89B}"/>
          </ac:spMkLst>
        </pc:spChg>
        <pc:spChg chg="del">
          <ac:chgData name="Danilo Ríos" userId="74fa47b150b6dd85" providerId="LiveId" clId="{806AF6E2-1A46-46B3-93F4-A1A200E547A7}" dt="2023-11-07T13:09:11.064" v="3" actId="478"/>
          <ac:spMkLst>
            <pc:docMk/>
            <pc:sldMk cId="3263371487" sldId="760"/>
            <ac:spMk id="60" creationId="{3760588B-132B-D541-2C3E-41731008DCBF}"/>
          </ac:spMkLst>
        </pc:spChg>
        <pc:spChg chg="del">
          <ac:chgData name="Danilo Ríos" userId="74fa47b150b6dd85" providerId="LiveId" clId="{806AF6E2-1A46-46B3-93F4-A1A200E547A7}" dt="2023-11-07T13:16:42.351" v="23" actId="478"/>
          <ac:spMkLst>
            <pc:docMk/>
            <pc:sldMk cId="3263371487" sldId="760"/>
            <ac:spMk id="65" creationId="{64D9AC5F-34F3-4DF7-D3CF-7D17C322F11C}"/>
          </ac:spMkLst>
        </pc:spChg>
        <pc:cxnChg chg="add mod">
          <ac:chgData name="Danilo Ríos" userId="74fa47b150b6dd85" providerId="LiveId" clId="{806AF6E2-1A46-46B3-93F4-A1A200E547A7}" dt="2023-11-07T13:17:31.578" v="47" actId="1076"/>
          <ac:cxnSpMkLst>
            <pc:docMk/>
            <pc:sldMk cId="3263371487" sldId="760"/>
            <ac:cxnSpMk id="5" creationId="{EFD8DBC7-7835-1A69-83AE-11D1BCD8460B}"/>
          </ac:cxnSpMkLst>
        </pc:cxnChg>
        <pc:cxnChg chg="del">
          <ac:chgData name="Danilo Ríos" userId="74fa47b150b6dd85" providerId="LiveId" clId="{806AF6E2-1A46-46B3-93F4-A1A200E547A7}" dt="2023-11-07T13:09:13.501" v="4" actId="478"/>
          <ac:cxnSpMkLst>
            <pc:docMk/>
            <pc:sldMk cId="3263371487" sldId="760"/>
            <ac:cxnSpMk id="62" creationId="{E17FD9D4-AC86-F9FA-CA86-C72D577214F8}"/>
          </ac:cxnSpMkLst>
        </pc:cxnChg>
      </pc:sldChg>
      <pc:sldChg chg="modSp mod">
        <pc:chgData name="Danilo Ríos" userId="74fa47b150b6dd85" providerId="LiveId" clId="{806AF6E2-1A46-46B3-93F4-A1A200E547A7}" dt="2023-11-22T13:21:35.920" v="6613" actId="6549"/>
        <pc:sldMkLst>
          <pc:docMk/>
          <pc:sldMk cId="320040393" sldId="764"/>
        </pc:sldMkLst>
        <pc:spChg chg="mod">
          <ac:chgData name="Danilo Ríos" userId="74fa47b150b6dd85" providerId="LiveId" clId="{806AF6E2-1A46-46B3-93F4-A1A200E547A7}" dt="2023-11-22T13:21:35.920" v="6613" actId="6549"/>
          <ac:spMkLst>
            <pc:docMk/>
            <pc:sldMk cId="320040393" sldId="764"/>
            <ac:spMk id="2" creationId="{D3E7B30F-CA1D-2EBF-5678-A59A6BB72254}"/>
          </ac:spMkLst>
        </pc:spChg>
      </pc:sldChg>
      <pc:sldChg chg="modSp mod">
        <pc:chgData name="Danilo Ríos" userId="74fa47b150b6dd85" providerId="LiveId" clId="{806AF6E2-1A46-46B3-93F4-A1A200E547A7}" dt="2023-11-22T13:19:23.166" v="6577" actId="20577"/>
        <pc:sldMkLst>
          <pc:docMk/>
          <pc:sldMk cId="1660298549" sldId="765"/>
        </pc:sldMkLst>
        <pc:spChg chg="mod">
          <ac:chgData name="Danilo Ríos" userId="74fa47b150b6dd85" providerId="LiveId" clId="{806AF6E2-1A46-46B3-93F4-A1A200E547A7}" dt="2023-11-22T13:19:23.166" v="6577" actId="20577"/>
          <ac:spMkLst>
            <pc:docMk/>
            <pc:sldMk cId="1660298549" sldId="765"/>
            <ac:spMk id="2" creationId="{F17D1C0D-8D7C-D81C-202F-DD4A5C918174}"/>
          </ac:spMkLst>
        </pc:spChg>
      </pc:sldChg>
      <pc:sldChg chg="addSp delSp modSp mod">
        <pc:chgData name="Danilo Ríos" userId="74fa47b150b6dd85" providerId="LiveId" clId="{806AF6E2-1A46-46B3-93F4-A1A200E547A7}" dt="2023-11-07T19:44:47.528" v="143" actId="1076"/>
        <pc:sldMkLst>
          <pc:docMk/>
          <pc:sldMk cId="4056301556" sldId="770"/>
        </pc:sldMkLst>
        <pc:spChg chg="mod">
          <ac:chgData name="Danilo Ríos" userId="74fa47b150b6dd85" providerId="LiveId" clId="{806AF6E2-1A46-46B3-93F4-A1A200E547A7}" dt="2023-11-07T19:44:47.528" v="143" actId="1076"/>
          <ac:spMkLst>
            <pc:docMk/>
            <pc:sldMk cId="4056301556" sldId="770"/>
            <ac:spMk id="2" creationId="{3B5FC58C-1778-AA31-6ED0-3EAF4B30CED7}"/>
          </ac:spMkLst>
        </pc:spChg>
        <pc:spChg chg="mod">
          <ac:chgData name="Danilo Ríos" userId="74fa47b150b6dd85" providerId="LiveId" clId="{806AF6E2-1A46-46B3-93F4-A1A200E547A7}" dt="2023-11-07T19:44:47.528" v="143" actId="1076"/>
          <ac:spMkLst>
            <pc:docMk/>
            <pc:sldMk cId="4056301556" sldId="770"/>
            <ac:spMk id="3" creationId="{EE0CEF82-C4E9-91A6-7C5F-00CE5E132FA3}"/>
          </ac:spMkLst>
        </pc:spChg>
        <pc:spChg chg="del">
          <ac:chgData name="Danilo Ríos" userId="74fa47b150b6dd85" providerId="LiveId" clId="{806AF6E2-1A46-46B3-93F4-A1A200E547A7}" dt="2023-11-07T13:19:06.031" v="57" actId="478"/>
          <ac:spMkLst>
            <pc:docMk/>
            <pc:sldMk cId="4056301556" sldId="770"/>
            <ac:spMk id="4" creationId="{042FA262-0086-4F26-892D-79458E82509F}"/>
          </ac:spMkLst>
        </pc:spChg>
        <pc:spChg chg="del">
          <ac:chgData name="Danilo Ríos" userId="74fa47b150b6dd85" providerId="LiveId" clId="{806AF6E2-1A46-46B3-93F4-A1A200E547A7}" dt="2023-11-07T13:19:07.843" v="58" actId="478"/>
          <ac:spMkLst>
            <pc:docMk/>
            <pc:sldMk cId="4056301556" sldId="770"/>
            <ac:spMk id="5" creationId="{CF5E0A43-60A3-B6D1-794F-D0B15718AA99}"/>
          </ac:spMkLst>
        </pc:spChg>
        <pc:spChg chg="mod">
          <ac:chgData name="Danilo Ríos" userId="74fa47b150b6dd85" providerId="LiveId" clId="{806AF6E2-1A46-46B3-93F4-A1A200E547A7}" dt="2023-11-07T19:44:47.528" v="143" actId="1076"/>
          <ac:spMkLst>
            <pc:docMk/>
            <pc:sldMk cId="4056301556" sldId="770"/>
            <ac:spMk id="7" creationId="{00000000-0000-0000-0000-000000000000}"/>
          </ac:spMkLst>
        </pc:spChg>
        <pc:spChg chg="mod">
          <ac:chgData name="Danilo Ríos" userId="74fa47b150b6dd85" providerId="LiveId" clId="{806AF6E2-1A46-46B3-93F4-A1A200E547A7}" dt="2023-11-07T19:44:47.528" v="143" actId="1076"/>
          <ac:spMkLst>
            <pc:docMk/>
            <pc:sldMk cId="4056301556" sldId="770"/>
            <ac:spMk id="11" creationId="{532FD1F2-6B59-183A-912C-89B26B5C6BBB}"/>
          </ac:spMkLst>
        </pc:spChg>
        <pc:spChg chg="mod">
          <ac:chgData name="Danilo Ríos" userId="74fa47b150b6dd85" providerId="LiveId" clId="{806AF6E2-1A46-46B3-93F4-A1A200E547A7}" dt="2023-11-07T19:44:47.528" v="143" actId="1076"/>
          <ac:spMkLst>
            <pc:docMk/>
            <pc:sldMk cId="4056301556" sldId="770"/>
            <ac:spMk id="13" creationId="{398D2621-7F1A-A23B-2C58-1A8233C9F889}"/>
          </ac:spMkLst>
        </pc:spChg>
        <pc:spChg chg="mod">
          <ac:chgData name="Danilo Ríos" userId="74fa47b150b6dd85" providerId="LiveId" clId="{806AF6E2-1A46-46B3-93F4-A1A200E547A7}" dt="2023-11-07T19:44:47.528" v="143" actId="1076"/>
          <ac:spMkLst>
            <pc:docMk/>
            <pc:sldMk cId="4056301556" sldId="770"/>
            <ac:spMk id="17" creationId="{B7C4B7EB-006F-EA86-A08E-E58B0FA69405}"/>
          </ac:spMkLst>
        </pc:spChg>
        <pc:spChg chg="mod">
          <ac:chgData name="Danilo Ríos" userId="74fa47b150b6dd85" providerId="LiveId" clId="{806AF6E2-1A46-46B3-93F4-A1A200E547A7}" dt="2023-11-07T19:44:47.528" v="143" actId="1076"/>
          <ac:spMkLst>
            <pc:docMk/>
            <pc:sldMk cId="4056301556" sldId="770"/>
            <ac:spMk id="26" creationId="{F73C3997-8842-C633-5342-2919187507D5}"/>
          </ac:spMkLst>
        </pc:spChg>
        <pc:spChg chg="mod">
          <ac:chgData name="Danilo Ríos" userId="74fa47b150b6dd85" providerId="LiveId" clId="{806AF6E2-1A46-46B3-93F4-A1A200E547A7}" dt="2023-11-07T19:44:47.528" v="143" actId="1076"/>
          <ac:spMkLst>
            <pc:docMk/>
            <pc:sldMk cId="4056301556" sldId="770"/>
            <ac:spMk id="64" creationId="{86BB54F1-5887-45B9-DE0C-AF334E773893}"/>
          </ac:spMkLst>
        </pc:spChg>
        <pc:spChg chg="mod">
          <ac:chgData name="Danilo Ríos" userId="74fa47b150b6dd85" providerId="LiveId" clId="{806AF6E2-1A46-46B3-93F4-A1A200E547A7}" dt="2023-11-07T19:44:47.528" v="143" actId="1076"/>
          <ac:spMkLst>
            <pc:docMk/>
            <pc:sldMk cId="4056301556" sldId="770"/>
            <ac:spMk id="66" creationId="{B57E616E-75A6-700E-1EA8-E4A882C0AB17}"/>
          </ac:spMkLst>
        </pc:spChg>
        <pc:spChg chg="mod">
          <ac:chgData name="Danilo Ríos" userId="74fa47b150b6dd85" providerId="LiveId" clId="{806AF6E2-1A46-46B3-93F4-A1A200E547A7}" dt="2023-11-07T19:44:47.528" v="143" actId="1076"/>
          <ac:spMkLst>
            <pc:docMk/>
            <pc:sldMk cId="4056301556" sldId="770"/>
            <ac:spMk id="67" creationId="{8D3063C5-1CE4-AFCC-838A-450E0F6C1BA5}"/>
          </ac:spMkLst>
        </pc:spChg>
        <pc:spChg chg="mod">
          <ac:chgData name="Danilo Ríos" userId="74fa47b150b6dd85" providerId="LiveId" clId="{806AF6E2-1A46-46B3-93F4-A1A200E547A7}" dt="2023-11-07T19:44:47.528" v="143" actId="1076"/>
          <ac:spMkLst>
            <pc:docMk/>
            <pc:sldMk cId="4056301556" sldId="770"/>
            <ac:spMk id="68" creationId="{0214F5C0-4FF1-AFAE-D180-BD3C65E090A5}"/>
          </ac:spMkLst>
        </pc:spChg>
        <pc:spChg chg="mod">
          <ac:chgData name="Danilo Ríos" userId="74fa47b150b6dd85" providerId="LiveId" clId="{806AF6E2-1A46-46B3-93F4-A1A200E547A7}" dt="2023-11-07T19:44:47.528" v="143" actId="1076"/>
          <ac:spMkLst>
            <pc:docMk/>
            <pc:sldMk cId="4056301556" sldId="770"/>
            <ac:spMk id="69" creationId="{0357220B-FB1F-6524-6DAE-4D79579FBC93}"/>
          </ac:spMkLst>
        </pc:spChg>
        <pc:spChg chg="del">
          <ac:chgData name="Danilo Ríos" userId="74fa47b150b6dd85" providerId="LiveId" clId="{806AF6E2-1A46-46B3-93F4-A1A200E547A7}" dt="2023-11-07T13:19:01.735" v="56" actId="478"/>
          <ac:spMkLst>
            <pc:docMk/>
            <pc:sldMk cId="4056301556" sldId="770"/>
            <ac:spMk id="70" creationId="{F3919A48-2ED8-F787-B7CF-93A8526215C8}"/>
          </ac:spMkLst>
        </pc:spChg>
        <pc:spChg chg="mod">
          <ac:chgData name="Danilo Ríos" userId="74fa47b150b6dd85" providerId="LiveId" clId="{806AF6E2-1A46-46B3-93F4-A1A200E547A7}" dt="2023-11-07T19:44:47.528" v="143" actId="1076"/>
          <ac:spMkLst>
            <pc:docMk/>
            <pc:sldMk cId="4056301556" sldId="770"/>
            <ac:spMk id="73" creationId="{32C00BEA-B1FB-591C-4E7B-6A29CD9BCC82}"/>
          </ac:spMkLst>
        </pc:spChg>
        <pc:spChg chg="mod">
          <ac:chgData name="Danilo Ríos" userId="74fa47b150b6dd85" providerId="LiveId" clId="{806AF6E2-1A46-46B3-93F4-A1A200E547A7}" dt="2023-11-07T19:44:47.528" v="143" actId="1076"/>
          <ac:spMkLst>
            <pc:docMk/>
            <pc:sldMk cId="4056301556" sldId="770"/>
            <ac:spMk id="74" creationId="{40F31003-1305-A92C-3FCE-C458AEA87D1E}"/>
          </ac:spMkLst>
        </pc:spChg>
        <pc:spChg chg="del">
          <ac:chgData name="Danilo Ríos" userId="74fa47b150b6dd85" providerId="LiveId" clId="{806AF6E2-1A46-46B3-93F4-A1A200E547A7}" dt="2023-11-07T13:18:53.019" v="53" actId="478"/>
          <ac:spMkLst>
            <pc:docMk/>
            <pc:sldMk cId="4056301556" sldId="770"/>
            <ac:spMk id="82" creationId="{BC270D9F-A08A-91E0-BF9F-18C64790F7C6}"/>
          </ac:spMkLst>
        </pc:spChg>
        <pc:spChg chg="del">
          <ac:chgData name="Danilo Ríos" userId="74fa47b150b6dd85" providerId="LiveId" clId="{806AF6E2-1A46-46B3-93F4-A1A200E547A7}" dt="2023-11-07T13:19:13.920" v="59" actId="478"/>
          <ac:spMkLst>
            <pc:docMk/>
            <pc:sldMk cId="4056301556" sldId="770"/>
            <ac:spMk id="14343" creationId="{00000000-0000-0000-0000-000000000000}"/>
          </ac:spMkLst>
        </pc:spChg>
        <pc:spChg chg="add mod">
          <ac:chgData name="Danilo Ríos" userId="74fa47b150b6dd85" providerId="LiveId" clId="{806AF6E2-1A46-46B3-93F4-A1A200E547A7}" dt="2023-11-07T19:44:47.528" v="143" actId="1076"/>
          <ac:spMkLst>
            <pc:docMk/>
            <pc:sldMk cId="4056301556" sldId="770"/>
            <ac:spMk id="14345" creationId="{8E402BA3-0854-9F74-B0BB-AABB4B4E5AA8}"/>
          </ac:spMkLst>
        </pc:spChg>
        <pc:spChg chg="add mod">
          <ac:chgData name="Danilo Ríos" userId="74fa47b150b6dd85" providerId="LiveId" clId="{806AF6E2-1A46-46B3-93F4-A1A200E547A7}" dt="2023-11-07T19:44:47.528" v="143" actId="1076"/>
          <ac:spMkLst>
            <pc:docMk/>
            <pc:sldMk cId="4056301556" sldId="770"/>
            <ac:spMk id="14347" creationId="{1FC604F7-15AA-97D9-B835-BDD8AE6D0E9D}"/>
          </ac:spMkLst>
        </pc:spChg>
        <pc:spChg chg="mod">
          <ac:chgData name="Danilo Ríos" userId="74fa47b150b6dd85" providerId="LiveId" clId="{806AF6E2-1A46-46B3-93F4-A1A200E547A7}" dt="2023-11-07T19:44:47.528" v="143" actId="1076"/>
          <ac:spMkLst>
            <pc:docMk/>
            <pc:sldMk cId="4056301556" sldId="770"/>
            <ac:spMk id="14362" creationId="{E6F5001E-171F-517F-F099-00B00A787D41}"/>
          </ac:spMkLst>
        </pc:spChg>
        <pc:spChg chg="mod">
          <ac:chgData name="Danilo Ríos" userId="74fa47b150b6dd85" providerId="LiveId" clId="{806AF6E2-1A46-46B3-93F4-A1A200E547A7}" dt="2023-11-07T19:44:47.528" v="143" actId="1076"/>
          <ac:spMkLst>
            <pc:docMk/>
            <pc:sldMk cId="4056301556" sldId="770"/>
            <ac:spMk id="14370" creationId="{C2665446-83BC-B7EF-DC7B-9BB3DD1B7B76}"/>
          </ac:spMkLst>
        </pc:spChg>
        <pc:spChg chg="mod">
          <ac:chgData name="Danilo Ríos" userId="74fa47b150b6dd85" providerId="LiveId" clId="{806AF6E2-1A46-46B3-93F4-A1A200E547A7}" dt="2023-11-07T19:44:47.528" v="143" actId="1076"/>
          <ac:spMkLst>
            <pc:docMk/>
            <pc:sldMk cId="4056301556" sldId="770"/>
            <ac:spMk id="14378" creationId="{639B092B-C85F-E5F1-592B-66CD4A8817AB}"/>
          </ac:spMkLst>
        </pc:spChg>
        <pc:spChg chg="mod">
          <ac:chgData name="Danilo Ríos" userId="74fa47b150b6dd85" providerId="LiveId" clId="{806AF6E2-1A46-46B3-93F4-A1A200E547A7}" dt="2023-11-07T19:44:47.528" v="143" actId="1076"/>
          <ac:spMkLst>
            <pc:docMk/>
            <pc:sldMk cId="4056301556" sldId="770"/>
            <ac:spMk id="14388" creationId="{76F84C84-F287-21B0-34D7-8276A0491A75}"/>
          </ac:spMkLst>
        </pc:spChg>
        <pc:spChg chg="mod">
          <ac:chgData name="Danilo Ríos" userId="74fa47b150b6dd85" providerId="LiveId" clId="{806AF6E2-1A46-46B3-93F4-A1A200E547A7}" dt="2023-11-07T19:44:47.528" v="143" actId="1076"/>
          <ac:spMkLst>
            <pc:docMk/>
            <pc:sldMk cId="4056301556" sldId="770"/>
            <ac:spMk id="14417" creationId="{DB267049-2B6A-DCB4-059C-C4D3A46AAE6D}"/>
          </ac:spMkLst>
        </pc:spChg>
        <pc:spChg chg="mod">
          <ac:chgData name="Danilo Ríos" userId="74fa47b150b6dd85" providerId="LiveId" clId="{806AF6E2-1A46-46B3-93F4-A1A200E547A7}" dt="2023-11-07T19:44:47.528" v="143" actId="1076"/>
          <ac:spMkLst>
            <pc:docMk/>
            <pc:sldMk cId="4056301556" sldId="770"/>
            <ac:spMk id="14425" creationId="{9AF15429-558C-3108-FD23-F7DF8A0C344C}"/>
          </ac:spMkLst>
        </pc:spChg>
        <pc:spChg chg="del">
          <ac:chgData name="Danilo Ríos" userId="74fa47b150b6dd85" providerId="LiveId" clId="{806AF6E2-1A46-46B3-93F4-A1A200E547A7}" dt="2023-11-07T13:18:50.676" v="52" actId="478"/>
          <ac:spMkLst>
            <pc:docMk/>
            <pc:sldMk cId="4056301556" sldId="770"/>
            <ac:spMk id="14428" creationId="{09F38B56-09DC-13D9-C8EB-96A90E49B3BA}"/>
          </ac:spMkLst>
        </pc:spChg>
        <pc:grpChg chg="mod">
          <ac:chgData name="Danilo Ríos" userId="74fa47b150b6dd85" providerId="LiveId" clId="{806AF6E2-1A46-46B3-93F4-A1A200E547A7}" dt="2023-11-07T19:44:47.528" v="143" actId="1076"/>
          <ac:grpSpMkLst>
            <pc:docMk/>
            <pc:sldMk cId="4056301556" sldId="770"/>
            <ac:grpSpMk id="14" creationId="{4C7083F7-45ED-F8E3-528E-BD3FE8DEC39D}"/>
          </ac:grpSpMkLst>
        </pc:grpChg>
        <pc:grpChg chg="mod">
          <ac:chgData name="Danilo Ríos" userId="74fa47b150b6dd85" providerId="LiveId" clId="{806AF6E2-1A46-46B3-93F4-A1A200E547A7}" dt="2023-11-07T19:44:47.528" v="143" actId="1076"/>
          <ac:grpSpMkLst>
            <pc:docMk/>
            <pc:sldMk cId="4056301556" sldId="770"/>
            <ac:grpSpMk id="28" creationId="{D2644CFE-098F-8BE3-EAE7-2FB0DB8FD22A}"/>
          </ac:grpSpMkLst>
        </pc:grpChg>
        <pc:grpChg chg="mod">
          <ac:chgData name="Danilo Ríos" userId="74fa47b150b6dd85" providerId="LiveId" clId="{806AF6E2-1A46-46B3-93F4-A1A200E547A7}" dt="2023-11-07T19:44:47.528" v="143" actId="1076"/>
          <ac:grpSpMkLst>
            <pc:docMk/>
            <pc:sldMk cId="4056301556" sldId="770"/>
            <ac:grpSpMk id="14346" creationId="{FE3E5427-2E32-6AE3-8240-D57D347B98A7}"/>
          </ac:grpSpMkLst>
        </pc:grpChg>
        <pc:grpChg chg="mod">
          <ac:chgData name="Danilo Ríos" userId="74fa47b150b6dd85" providerId="LiveId" clId="{806AF6E2-1A46-46B3-93F4-A1A200E547A7}" dt="2023-11-07T19:44:47.528" v="143" actId="1076"/>
          <ac:grpSpMkLst>
            <pc:docMk/>
            <pc:sldMk cId="4056301556" sldId="770"/>
            <ac:grpSpMk id="14379" creationId="{09A4EE8A-704F-ECF1-5660-2DBA8907D742}"/>
          </ac:grpSpMkLst>
        </pc:grpChg>
        <pc:cxnChg chg="add mod">
          <ac:chgData name="Danilo Ríos" userId="74fa47b150b6dd85" providerId="LiveId" clId="{806AF6E2-1A46-46B3-93F4-A1A200E547A7}" dt="2023-11-07T19:44:47.528" v="143" actId="1076"/>
          <ac:cxnSpMkLst>
            <pc:docMk/>
            <pc:sldMk cId="4056301556" sldId="770"/>
            <ac:cxnSpMk id="6" creationId="{335AF67F-C5C7-EE91-A00B-F6E8A659742C}"/>
          </ac:cxnSpMkLst>
        </pc:cxnChg>
        <pc:cxnChg chg="mod">
          <ac:chgData name="Danilo Ríos" userId="74fa47b150b6dd85" providerId="LiveId" clId="{806AF6E2-1A46-46B3-93F4-A1A200E547A7}" dt="2023-11-07T19:44:47.528" v="143" actId="1076"/>
          <ac:cxnSpMkLst>
            <pc:docMk/>
            <pc:sldMk cId="4056301556" sldId="770"/>
            <ac:cxnSpMk id="9" creationId="{00000000-0000-0000-0000-000000000000}"/>
          </ac:cxnSpMkLst>
        </pc:cxnChg>
        <pc:cxnChg chg="add mod">
          <ac:chgData name="Danilo Ríos" userId="74fa47b150b6dd85" providerId="LiveId" clId="{806AF6E2-1A46-46B3-93F4-A1A200E547A7}" dt="2023-11-07T19:44:47.528" v="143" actId="1076"/>
          <ac:cxnSpMkLst>
            <pc:docMk/>
            <pc:sldMk cId="4056301556" sldId="770"/>
            <ac:cxnSpMk id="10" creationId="{7D2E8098-78CF-6A69-BE21-D4DB58F6FCF4}"/>
          </ac:cxnSpMkLst>
        </pc:cxnChg>
        <pc:cxnChg chg="mod">
          <ac:chgData name="Danilo Ríos" userId="74fa47b150b6dd85" providerId="LiveId" clId="{806AF6E2-1A46-46B3-93F4-A1A200E547A7}" dt="2023-11-07T19:44:47.528" v="143" actId="1076"/>
          <ac:cxnSpMkLst>
            <pc:docMk/>
            <pc:sldMk cId="4056301556" sldId="770"/>
            <ac:cxnSpMk id="18" creationId="{2C182816-35F5-3278-9C27-1B6573994C09}"/>
          </ac:cxnSpMkLst>
        </pc:cxnChg>
        <pc:cxnChg chg="mod">
          <ac:chgData name="Danilo Ríos" userId="74fa47b150b6dd85" providerId="LiveId" clId="{806AF6E2-1A46-46B3-93F4-A1A200E547A7}" dt="2023-11-07T19:44:47.528" v="143" actId="1076"/>
          <ac:cxnSpMkLst>
            <pc:docMk/>
            <pc:sldMk cId="4056301556" sldId="770"/>
            <ac:cxnSpMk id="27" creationId="{8398BBBF-8ACD-AB7E-9B5F-54C08FC29362}"/>
          </ac:cxnSpMkLst>
        </pc:cxnChg>
        <pc:cxnChg chg="del">
          <ac:chgData name="Danilo Ríos" userId="74fa47b150b6dd85" providerId="LiveId" clId="{806AF6E2-1A46-46B3-93F4-A1A200E547A7}" dt="2023-11-07T13:18:55.112" v="54" actId="478"/>
          <ac:cxnSpMkLst>
            <pc:docMk/>
            <pc:sldMk cId="4056301556" sldId="770"/>
            <ac:cxnSpMk id="65" creationId="{1B7FD666-CEF0-9D34-141C-F569F28C969C}"/>
          </ac:cxnSpMkLst>
        </pc:cxnChg>
        <pc:cxnChg chg="add mod">
          <ac:chgData name="Danilo Ríos" userId="74fa47b150b6dd85" providerId="LiveId" clId="{806AF6E2-1A46-46B3-93F4-A1A200E547A7}" dt="2023-11-07T19:44:47.528" v="143" actId="1076"/>
          <ac:cxnSpMkLst>
            <pc:docMk/>
            <pc:sldMk cId="4056301556" sldId="770"/>
            <ac:cxnSpMk id="14339" creationId="{A1F16002-43D4-B20B-8D11-C13EC0534147}"/>
          </ac:cxnSpMkLst>
        </pc:cxnChg>
        <pc:cxnChg chg="del mod">
          <ac:chgData name="Danilo Ríos" userId="74fa47b150b6dd85" providerId="LiveId" clId="{806AF6E2-1A46-46B3-93F4-A1A200E547A7}" dt="2023-11-07T13:21:36.580" v="62" actId="478"/>
          <ac:cxnSpMkLst>
            <pc:docMk/>
            <pc:sldMk cId="4056301556" sldId="770"/>
            <ac:cxnSpMk id="14340" creationId="{0668C33E-BF68-9FB2-FCE6-4305EB36970C}"/>
          </ac:cxnSpMkLst>
        </pc:cxnChg>
        <pc:cxnChg chg="add mod">
          <ac:chgData name="Danilo Ríos" userId="74fa47b150b6dd85" providerId="LiveId" clId="{806AF6E2-1A46-46B3-93F4-A1A200E547A7}" dt="2023-11-07T19:44:47.528" v="143" actId="1076"/>
          <ac:cxnSpMkLst>
            <pc:docMk/>
            <pc:sldMk cId="4056301556" sldId="770"/>
            <ac:cxnSpMk id="14342" creationId="{F16737A5-9C8C-035F-C765-7E0634DF6B94}"/>
          </ac:cxnSpMkLst>
        </pc:cxnChg>
        <pc:cxnChg chg="add mod">
          <ac:chgData name="Danilo Ríos" userId="74fa47b150b6dd85" providerId="LiveId" clId="{806AF6E2-1A46-46B3-93F4-A1A200E547A7}" dt="2023-11-07T19:44:47.528" v="143" actId="1076"/>
          <ac:cxnSpMkLst>
            <pc:docMk/>
            <pc:sldMk cId="4056301556" sldId="770"/>
            <ac:cxnSpMk id="14344" creationId="{C43A0928-A1C0-4DF9-65A5-7113538B6D67}"/>
          </ac:cxnSpMkLst>
        </pc:cxnChg>
        <pc:cxnChg chg="mod">
          <ac:chgData name="Danilo Ríos" userId="74fa47b150b6dd85" providerId="LiveId" clId="{806AF6E2-1A46-46B3-93F4-A1A200E547A7}" dt="2023-11-07T19:44:47.528" v="143" actId="1076"/>
          <ac:cxnSpMkLst>
            <pc:docMk/>
            <pc:sldMk cId="4056301556" sldId="770"/>
            <ac:cxnSpMk id="14395" creationId="{415050D7-E381-4068-BBC0-3103D74ECD6F}"/>
          </ac:cxnSpMkLst>
        </pc:cxnChg>
        <pc:cxnChg chg="mod">
          <ac:chgData name="Danilo Ríos" userId="74fa47b150b6dd85" providerId="LiveId" clId="{806AF6E2-1A46-46B3-93F4-A1A200E547A7}" dt="2023-11-07T19:44:47.528" v="143" actId="1076"/>
          <ac:cxnSpMkLst>
            <pc:docMk/>
            <pc:sldMk cId="4056301556" sldId="770"/>
            <ac:cxnSpMk id="14416" creationId="{E00393D0-2F9D-39E2-BD8F-5DBA463AD309}"/>
          </ac:cxnSpMkLst>
        </pc:cxnChg>
        <pc:cxnChg chg="mod">
          <ac:chgData name="Danilo Ríos" userId="74fa47b150b6dd85" providerId="LiveId" clId="{806AF6E2-1A46-46B3-93F4-A1A200E547A7}" dt="2023-11-07T19:44:47.528" v="143" actId="1076"/>
          <ac:cxnSpMkLst>
            <pc:docMk/>
            <pc:sldMk cId="4056301556" sldId="770"/>
            <ac:cxnSpMk id="14418" creationId="{625B68EC-5B8B-D030-9C0F-7067EBD48FBC}"/>
          </ac:cxnSpMkLst>
        </pc:cxnChg>
        <pc:cxnChg chg="mod">
          <ac:chgData name="Danilo Ríos" userId="74fa47b150b6dd85" providerId="LiveId" clId="{806AF6E2-1A46-46B3-93F4-A1A200E547A7}" dt="2023-11-07T19:44:47.528" v="143" actId="1076"/>
          <ac:cxnSpMkLst>
            <pc:docMk/>
            <pc:sldMk cId="4056301556" sldId="770"/>
            <ac:cxnSpMk id="14420" creationId="{19B7F193-9E56-CB1D-2404-FB9948E44AC7}"/>
          </ac:cxnSpMkLst>
        </pc:cxnChg>
        <pc:cxnChg chg="mod">
          <ac:chgData name="Danilo Ríos" userId="74fa47b150b6dd85" providerId="LiveId" clId="{806AF6E2-1A46-46B3-93F4-A1A200E547A7}" dt="2023-11-07T19:44:47.528" v="143" actId="1076"/>
          <ac:cxnSpMkLst>
            <pc:docMk/>
            <pc:sldMk cId="4056301556" sldId="770"/>
            <ac:cxnSpMk id="14421" creationId="{9DC577F4-9CB3-78D7-62E0-0E8E013BA462}"/>
          </ac:cxnSpMkLst>
        </pc:cxnChg>
        <pc:cxnChg chg="mod">
          <ac:chgData name="Danilo Ríos" userId="74fa47b150b6dd85" providerId="LiveId" clId="{806AF6E2-1A46-46B3-93F4-A1A200E547A7}" dt="2023-11-07T19:44:47.528" v="143" actId="1076"/>
          <ac:cxnSpMkLst>
            <pc:docMk/>
            <pc:sldMk cId="4056301556" sldId="770"/>
            <ac:cxnSpMk id="14422" creationId="{04506898-345C-0830-EE42-A619010BF0FF}"/>
          </ac:cxnSpMkLst>
        </pc:cxnChg>
        <pc:cxnChg chg="mod">
          <ac:chgData name="Danilo Ríos" userId="74fa47b150b6dd85" providerId="LiveId" clId="{806AF6E2-1A46-46B3-93F4-A1A200E547A7}" dt="2023-11-07T19:44:47.528" v="143" actId="1076"/>
          <ac:cxnSpMkLst>
            <pc:docMk/>
            <pc:sldMk cId="4056301556" sldId="770"/>
            <ac:cxnSpMk id="14423" creationId="{686F4E22-8E93-91C1-8CBC-BF9E7B492A44}"/>
          </ac:cxnSpMkLst>
        </pc:cxnChg>
        <pc:cxnChg chg="mod">
          <ac:chgData name="Danilo Ríos" userId="74fa47b150b6dd85" providerId="LiveId" clId="{806AF6E2-1A46-46B3-93F4-A1A200E547A7}" dt="2023-11-07T19:44:47.528" v="143" actId="1076"/>
          <ac:cxnSpMkLst>
            <pc:docMk/>
            <pc:sldMk cId="4056301556" sldId="770"/>
            <ac:cxnSpMk id="14424" creationId="{D79895CD-1D3E-EF78-A871-362E2F8460D1}"/>
          </ac:cxnSpMkLst>
        </pc:cxnChg>
        <pc:cxnChg chg="mod">
          <ac:chgData name="Danilo Ríos" userId="74fa47b150b6dd85" providerId="LiveId" clId="{806AF6E2-1A46-46B3-93F4-A1A200E547A7}" dt="2023-11-07T19:44:47.528" v="143" actId="1076"/>
          <ac:cxnSpMkLst>
            <pc:docMk/>
            <pc:sldMk cId="4056301556" sldId="770"/>
            <ac:cxnSpMk id="14429" creationId="{CD1C759E-BE62-C504-D9C1-5C1CBB4EDC01}"/>
          </ac:cxnSpMkLst>
        </pc:cxnChg>
        <pc:cxnChg chg="del">
          <ac:chgData name="Danilo Ríos" userId="74fa47b150b6dd85" providerId="LiveId" clId="{806AF6E2-1A46-46B3-93F4-A1A200E547A7}" dt="2023-11-07T13:18:57.877" v="55" actId="478"/>
          <ac:cxnSpMkLst>
            <pc:docMk/>
            <pc:sldMk cId="4056301556" sldId="770"/>
            <ac:cxnSpMk id="14430" creationId="{92F91683-0791-A227-D421-FD2F6E73B673}"/>
          </ac:cxnSpMkLst>
        </pc:cxnChg>
        <pc:cxnChg chg="mod">
          <ac:chgData name="Danilo Ríos" userId="74fa47b150b6dd85" providerId="LiveId" clId="{806AF6E2-1A46-46B3-93F4-A1A200E547A7}" dt="2023-11-07T19:44:47.528" v="143" actId="1076"/>
          <ac:cxnSpMkLst>
            <pc:docMk/>
            <pc:sldMk cId="4056301556" sldId="770"/>
            <ac:cxnSpMk id="14431" creationId="{AC673A25-BC66-A5A2-D37E-5B3029B5F941}"/>
          </ac:cxnSpMkLst>
        </pc:cxnChg>
      </pc:sldChg>
      <pc:sldChg chg="addSp modSp mod">
        <pc:chgData name="Danilo Ríos" userId="74fa47b150b6dd85" providerId="LiveId" clId="{806AF6E2-1A46-46B3-93F4-A1A200E547A7}" dt="2023-11-16T11:41:54.042" v="3819" actId="20577"/>
        <pc:sldMkLst>
          <pc:docMk/>
          <pc:sldMk cId="787189078" sldId="771"/>
        </pc:sldMkLst>
        <pc:spChg chg="add mod">
          <ac:chgData name="Danilo Ríos" userId="74fa47b150b6dd85" providerId="LiveId" clId="{806AF6E2-1A46-46B3-93F4-A1A200E547A7}" dt="2023-11-07T20:23:28.977" v="559" actId="1076"/>
          <ac:spMkLst>
            <pc:docMk/>
            <pc:sldMk cId="787189078" sldId="771"/>
            <ac:spMk id="160768" creationId="{CEA01613-507D-FE9F-4295-FEE66248B4AD}"/>
          </ac:spMkLst>
        </pc:spChg>
        <pc:spChg chg="mod">
          <ac:chgData name="Danilo Ríos" userId="74fa47b150b6dd85" providerId="LiveId" clId="{806AF6E2-1A46-46B3-93F4-A1A200E547A7}" dt="2023-11-16T11:41:54.042" v="3819" actId="20577"/>
          <ac:spMkLst>
            <pc:docMk/>
            <pc:sldMk cId="787189078" sldId="771"/>
            <ac:spMk id="160772" creationId="{00000000-0000-0000-0000-000000000000}"/>
          </ac:spMkLst>
        </pc:spChg>
        <pc:spChg chg="add mod">
          <ac:chgData name="Danilo Ríos" userId="74fa47b150b6dd85" providerId="LiveId" clId="{806AF6E2-1A46-46B3-93F4-A1A200E547A7}" dt="2023-11-07T20:23:28.977" v="559" actId="1076"/>
          <ac:spMkLst>
            <pc:docMk/>
            <pc:sldMk cId="787189078" sldId="771"/>
            <ac:spMk id="160773" creationId="{137A8282-466E-97D5-DAA9-22C402A8475B}"/>
          </ac:spMkLst>
        </pc:spChg>
        <pc:spChg chg="mod">
          <ac:chgData name="Danilo Ríos" userId="74fa47b150b6dd85" providerId="LiveId" clId="{806AF6E2-1A46-46B3-93F4-A1A200E547A7}" dt="2023-11-07T20:23:28.977" v="559" actId="1076"/>
          <ac:spMkLst>
            <pc:docMk/>
            <pc:sldMk cId="787189078" sldId="771"/>
            <ac:spMk id="160798" creationId="{68E5BBB8-573D-C7E8-0A62-202F964036EA}"/>
          </ac:spMkLst>
        </pc:spChg>
        <pc:spChg chg="mod">
          <ac:chgData name="Danilo Ríos" userId="74fa47b150b6dd85" providerId="LiveId" clId="{806AF6E2-1A46-46B3-93F4-A1A200E547A7}" dt="2023-11-07T20:39:02.987" v="743" actId="20577"/>
          <ac:spMkLst>
            <pc:docMk/>
            <pc:sldMk cId="787189078" sldId="771"/>
            <ac:spMk id="160799" creationId="{19BE7496-B814-E488-4108-742CEA4E8CDE}"/>
          </ac:spMkLst>
        </pc:spChg>
        <pc:grpChg chg="mod">
          <ac:chgData name="Danilo Ríos" userId="74fa47b150b6dd85" providerId="LiveId" clId="{806AF6E2-1A46-46B3-93F4-A1A200E547A7}" dt="2023-11-07T20:23:28.977" v="559" actId="1076"/>
          <ac:grpSpMkLst>
            <pc:docMk/>
            <pc:sldMk cId="787189078" sldId="771"/>
            <ac:grpSpMk id="160795" creationId="{E5B390BA-7459-502D-211A-D5EE1F819B6D}"/>
          </ac:grpSpMkLst>
        </pc:grpChg>
        <pc:cxnChg chg="add mod">
          <ac:chgData name="Danilo Ríos" userId="74fa47b150b6dd85" providerId="LiveId" clId="{806AF6E2-1A46-46B3-93F4-A1A200E547A7}" dt="2023-11-07T20:23:28.977" v="559" actId="1076"/>
          <ac:cxnSpMkLst>
            <pc:docMk/>
            <pc:sldMk cId="787189078" sldId="771"/>
            <ac:cxnSpMk id="3" creationId="{E2CC1AA0-B8BC-35F4-04C7-245C756B0649}"/>
          </ac:cxnSpMkLst>
        </pc:cxnChg>
        <pc:cxnChg chg="add mod">
          <ac:chgData name="Danilo Ríos" userId="74fa47b150b6dd85" providerId="LiveId" clId="{806AF6E2-1A46-46B3-93F4-A1A200E547A7}" dt="2023-11-07T20:23:28.977" v="559" actId="1076"/>
          <ac:cxnSpMkLst>
            <pc:docMk/>
            <pc:sldMk cId="787189078" sldId="771"/>
            <ac:cxnSpMk id="160778" creationId="{479913BD-39F4-DD83-062B-84C568521940}"/>
          </ac:cxnSpMkLst>
        </pc:cxnChg>
        <pc:cxnChg chg="mod">
          <ac:chgData name="Danilo Ríos" userId="74fa47b150b6dd85" providerId="LiveId" clId="{806AF6E2-1A46-46B3-93F4-A1A200E547A7}" dt="2023-11-07T20:23:28.977" v="559" actId="1076"/>
          <ac:cxnSpMkLst>
            <pc:docMk/>
            <pc:sldMk cId="787189078" sldId="771"/>
            <ac:cxnSpMk id="160797" creationId="{560F0FC3-BF72-27F2-79EF-0F718C4236C9}"/>
          </ac:cxnSpMkLst>
        </pc:cxnChg>
        <pc:cxnChg chg="mod">
          <ac:chgData name="Danilo Ríos" userId="74fa47b150b6dd85" providerId="LiveId" clId="{806AF6E2-1A46-46B3-93F4-A1A200E547A7}" dt="2023-11-07T20:23:28.977" v="559" actId="1076"/>
          <ac:cxnSpMkLst>
            <pc:docMk/>
            <pc:sldMk cId="787189078" sldId="771"/>
            <ac:cxnSpMk id="160801" creationId="{E1446A5D-D028-C8F2-D732-2425CF57E91C}"/>
          </ac:cxnSpMkLst>
        </pc:cxnChg>
      </pc:sldChg>
      <pc:sldChg chg="addSp delSp modSp mod modShow">
        <pc:chgData name="Danilo Ríos" userId="74fa47b150b6dd85" providerId="LiveId" clId="{806AF6E2-1A46-46B3-93F4-A1A200E547A7}" dt="2023-11-15T12:00:34.284" v="3656" actId="729"/>
        <pc:sldMkLst>
          <pc:docMk/>
          <pc:sldMk cId="185298900" sldId="772"/>
        </pc:sldMkLst>
        <pc:spChg chg="mod">
          <ac:chgData name="Danilo Ríos" userId="74fa47b150b6dd85" providerId="LiveId" clId="{806AF6E2-1A46-46B3-93F4-A1A200E547A7}" dt="2023-11-07T20:47:12.784" v="841" actId="20577"/>
          <ac:spMkLst>
            <pc:docMk/>
            <pc:sldMk cId="185298900" sldId="772"/>
            <ac:spMk id="2" creationId="{499EE16C-98EC-0B2A-D12F-2F467456F108}"/>
          </ac:spMkLst>
        </pc:spChg>
        <pc:graphicFrameChg chg="del">
          <ac:chgData name="Danilo Ríos" userId="74fa47b150b6dd85" providerId="LiveId" clId="{806AF6E2-1A46-46B3-93F4-A1A200E547A7}" dt="2023-11-07T20:25:28.786" v="615" actId="478"/>
          <ac:graphicFrameMkLst>
            <pc:docMk/>
            <pc:sldMk cId="185298900" sldId="772"/>
            <ac:graphicFrameMk id="4" creationId="{83F761BE-86F3-66E7-4ED8-00008BB36110}"/>
          </ac:graphicFrameMkLst>
        </pc:graphicFrameChg>
        <pc:graphicFrameChg chg="add mod modGraphic">
          <ac:chgData name="Danilo Ríos" userId="74fa47b150b6dd85" providerId="LiveId" clId="{806AF6E2-1A46-46B3-93F4-A1A200E547A7}" dt="2023-11-07T20:32:40.305" v="699" actId="1076"/>
          <ac:graphicFrameMkLst>
            <pc:docMk/>
            <pc:sldMk cId="185298900" sldId="772"/>
            <ac:graphicFrameMk id="5" creationId="{41EA5CF0-3679-9DDD-E78D-E5B17BE21B62}"/>
          </ac:graphicFrameMkLst>
        </pc:graphicFrameChg>
        <pc:graphicFrameChg chg="del mod">
          <ac:chgData name="Danilo Ríos" userId="74fa47b150b6dd85" providerId="LiveId" clId="{806AF6E2-1A46-46B3-93F4-A1A200E547A7}" dt="2023-11-07T20:28:12.123" v="655" actId="478"/>
          <ac:graphicFrameMkLst>
            <pc:docMk/>
            <pc:sldMk cId="185298900" sldId="772"/>
            <ac:graphicFrameMk id="6" creationId="{795630B5-4B35-0AD8-7DAA-5C445B515117}"/>
          </ac:graphicFrameMkLst>
        </pc:graphicFrameChg>
      </pc:sldChg>
      <pc:sldChg chg="modSp mod modShow">
        <pc:chgData name="Danilo Ríos" userId="74fa47b150b6dd85" providerId="LiveId" clId="{806AF6E2-1A46-46B3-93F4-A1A200E547A7}" dt="2023-11-15T12:00:37.845" v="3657" actId="729"/>
        <pc:sldMkLst>
          <pc:docMk/>
          <pc:sldMk cId="1396302331" sldId="773"/>
        </pc:sldMkLst>
        <pc:spChg chg="mod">
          <ac:chgData name="Danilo Ríos" userId="74fa47b150b6dd85" providerId="LiveId" clId="{806AF6E2-1A46-46B3-93F4-A1A200E547A7}" dt="2023-11-07T20:40:25.580" v="754" actId="207"/>
          <ac:spMkLst>
            <pc:docMk/>
            <pc:sldMk cId="1396302331" sldId="773"/>
            <ac:spMk id="158751" creationId="{00000000-0000-0000-0000-000000000000}"/>
          </ac:spMkLst>
        </pc:spChg>
        <pc:spChg chg="mod">
          <ac:chgData name="Danilo Ríos" userId="74fa47b150b6dd85" providerId="LiveId" clId="{806AF6E2-1A46-46B3-93F4-A1A200E547A7}" dt="2023-11-07T20:29:44.513" v="666" actId="207"/>
          <ac:spMkLst>
            <pc:docMk/>
            <pc:sldMk cId="1396302331" sldId="773"/>
            <ac:spMk id="158753" creationId="{00000000-0000-0000-0000-000000000000}"/>
          </ac:spMkLst>
        </pc:spChg>
        <pc:spChg chg="mod">
          <ac:chgData name="Danilo Ríos" userId="74fa47b150b6dd85" providerId="LiveId" clId="{806AF6E2-1A46-46B3-93F4-A1A200E547A7}" dt="2023-11-07T20:29:03.323" v="661" actId="13926"/>
          <ac:spMkLst>
            <pc:docMk/>
            <pc:sldMk cId="1396302331" sldId="773"/>
            <ac:spMk id="158760" creationId="{00000000-0000-0000-0000-000000000000}"/>
          </ac:spMkLst>
        </pc:spChg>
        <pc:spChg chg="mod">
          <ac:chgData name="Danilo Ríos" userId="74fa47b150b6dd85" providerId="LiveId" clId="{806AF6E2-1A46-46B3-93F4-A1A200E547A7}" dt="2023-11-07T20:29:31.452" v="664" actId="207"/>
          <ac:spMkLst>
            <pc:docMk/>
            <pc:sldMk cId="1396302331" sldId="773"/>
            <ac:spMk id="158767" creationId="{00000000-0000-0000-0000-000000000000}"/>
          </ac:spMkLst>
        </pc:spChg>
      </pc:sldChg>
      <pc:sldChg chg="addSp delSp modSp mod">
        <pc:chgData name="Danilo Ríos" userId="74fa47b150b6dd85" providerId="LiveId" clId="{806AF6E2-1A46-46B3-93F4-A1A200E547A7}" dt="2023-11-16T11:46:13.243" v="3839" actId="20577"/>
        <pc:sldMkLst>
          <pc:docMk/>
          <pc:sldMk cId="777633283" sldId="774"/>
        </pc:sldMkLst>
        <pc:spChg chg="del">
          <ac:chgData name="Danilo Ríos" userId="74fa47b150b6dd85" providerId="LiveId" clId="{806AF6E2-1A46-46B3-93F4-A1A200E547A7}" dt="2023-11-14T19:41:00.502" v="2273" actId="478"/>
          <ac:spMkLst>
            <pc:docMk/>
            <pc:sldMk cId="777633283" sldId="774"/>
            <ac:spMk id="160768" creationId="{CEA01613-507D-FE9F-4295-FEE66248B4AD}"/>
          </ac:spMkLst>
        </pc:spChg>
        <pc:spChg chg="del">
          <ac:chgData name="Danilo Ríos" userId="74fa47b150b6dd85" providerId="LiveId" clId="{806AF6E2-1A46-46B3-93F4-A1A200E547A7}" dt="2023-11-14T19:41:11.846" v="2275" actId="478"/>
          <ac:spMkLst>
            <pc:docMk/>
            <pc:sldMk cId="777633283" sldId="774"/>
            <ac:spMk id="160770" creationId="{76B39C17-A567-5A5C-D258-37F98D520E84}"/>
          </ac:spMkLst>
        </pc:spChg>
        <pc:spChg chg="mod">
          <ac:chgData name="Danilo Ríos" userId="74fa47b150b6dd85" providerId="LiveId" clId="{806AF6E2-1A46-46B3-93F4-A1A200E547A7}" dt="2023-11-16T11:46:13.243" v="3839" actId="20577"/>
          <ac:spMkLst>
            <pc:docMk/>
            <pc:sldMk cId="777633283" sldId="774"/>
            <ac:spMk id="160772" creationId="{00000000-0000-0000-0000-000000000000}"/>
          </ac:spMkLst>
        </pc:spChg>
        <pc:spChg chg="mod">
          <ac:chgData name="Danilo Ríos" userId="74fa47b150b6dd85" providerId="LiveId" clId="{806AF6E2-1A46-46B3-93F4-A1A200E547A7}" dt="2023-11-14T19:45:55.645" v="2416" actId="1076"/>
          <ac:spMkLst>
            <pc:docMk/>
            <pc:sldMk cId="777633283" sldId="774"/>
            <ac:spMk id="160773" creationId="{137A8282-466E-97D5-DAA9-22C402A8475B}"/>
          </ac:spMkLst>
        </pc:spChg>
        <pc:spChg chg="add del mod">
          <ac:chgData name="Danilo Ríos" userId="74fa47b150b6dd85" providerId="LiveId" clId="{806AF6E2-1A46-46B3-93F4-A1A200E547A7}" dt="2023-11-14T19:44:42.781" v="2394" actId="478"/>
          <ac:spMkLst>
            <pc:docMk/>
            <pc:sldMk cId="777633283" sldId="774"/>
            <ac:spMk id="160796" creationId="{E76EDF71-5B37-8391-EEB9-C78DDF887D47}"/>
          </ac:spMkLst>
        </pc:spChg>
        <pc:spChg chg="mod">
          <ac:chgData name="Danilo Ríos" userId="74fa47b150b6dd85" providerId="LiveId" clId="{806AF6E2-1A46-46B3-93F4-A1A200E547A7}" dt="2023-11-14T19:45:55.645" v="2416" actId="1076"/>
          <ac:spMkLst>
            <pc:docMk/>
            <pc:sldMk cId="777633283" sldId="774"/>
            <ac:spMk id="160798" creationId="{68E5BBB8-573D-C7E8-0A62-202F964036EA}"/>
          </ac:spMkLst>
        </pc:spChg>
        <pc:spChg chg="mod">
          <ac:chgData name="Danilo Ríos" userId="74fa47b150b6dd85" providerId="LiveId" clId="{806AF6E2-1A46-46B3-93F4-A1A200E547A7}" dt="2023-11-14T19:45:55.645" v="2416" actId="1076"/>
          <ac:spMkLst>
            <pc:docMk/>
            <pc:sldMk cId="777633283" sldId="774"/>
            <ac:spMk id="160799" creationId="{19BE7496-B814-E488-4108-742CEA4E8CDE}"/>
          </ac:spMkLst>
        </pc:spChg>
        <pc:grpChg chg="mod">
          <ac:chgData name="Danilo Ríos" userId="74fa47b150b6dd85" providerId="LiveId" clId="{806AF6E2-1A46-46B3-93F4-A1A200E547A7}" dt="2023-11-14T19:45:55.645" v="2416" actId="1076"/>
          <ac:grpSpMkLst>
            <pc:docMk/>
            <pc:sldMk cId="777633283" sldId="774"/>
            <ac:grpSpMk id="160795" creationId="{E5B390BA-7459-502D-211A-D5EE1F819B6D}"/>
          </ac:grpSpMkLst>
        </pc:grpChg>
        <pc:cxnChg chg="del">
          <ac:chgData name="Danilo Ríos" userId="74fa47b150b6dd85" providerId="LiveId" clId="{806AF6E2-1A46-46B3-93F4-A1A200E547A7}" dt="2023-11-14T19:40:56.519" v="2272" actId="478"/>
          <ac:cxnSpMkLst>
            <pc:docMk/>
            <pc:sldMk cId="777633283" sldId="774"/>
            <ac:cxnSpMk id="3" creationId="{E2CC1AA0-B8BC-35F4-04C7-245C756B0649}"/>
          </ac:cxnSpMkLst>
        </pc:cxnChg>
        <pc:cxnChg chg="del mod">
          <ac:chgData name="Danilo Ríos" userId="74fa47b150b6dd85" providerId="LiveId" clId="{806AF6E2-1A46-46B3-93F4-A1A200E547A7}" dt="2023-11-14T19:41:08.047" v="2274" actId="478"/>
          <ac:cxnSpMkLst>
            <pc:docMk/>
            <pc:sldMk cId="777633283" sldId="774"/>
            <ac:cxnSpMk id="160771" creationId="{A2044558-2461-EDA5-9C66-141B27505EED}"/>
          </ac:cxnSpMkLst>
        </pc:cxnChg>
        <pc:cxnChg chg="mod">
          <ac:chgData name="Danilo Ríos" userId="74fa47b150b6dd85" providerId="LiveId" clId="{806AF6E2-1A46-46B3-93F4-A1A200E547A7}" dt="2023-11-14T19:45:55.645" v="2416" actId="1076"/>
          <ac:cxnSpMkLst>
            <pc:docMk/>
            <pc:sldMk cId="777633283" sldId="774"/>
            <ac:cxnSpMk id="160778" creationId="{479913BD-39F4-DD83-062B-84C568521940}"/>
          </ac:cxnSpMkLst>
        </pc:cxnChg>
        <pc:cxnChg chg="mod">
          <ac:chgData name="Danilo Ríos" userId="74fa47b150b6dd85" providerId="LiveId" clId="{806AF6E2-1A46-46B3-93F4-A1A200E547A7}" dt="2023-11-14T19:45:55.645" v="2416" actId="1076"/>
          <ac:cxnSpMkLst>
            <pc:docMk/>
            <pc:sldMk cId="777633283" sldId="774"/>
            <ac:cxnSpMk id="160797" creationId="{560F0FC3-BF72-27F2-79EF-0F718C4236C9}"/>
          </ac:cxnSpMkLst>
        </pc:cxnChg>
        <pc:cxnChg chg="mod">
          <ac:chgData name="Danilo Ríos" userId="74fa47b150b6dd85" providerId="LiveId" clId="{806AF6E2-1A46-46B3-93F4-A1A200E547A7}" dt="2023-11-14T19:45:55.645" v="2416" actId="1076"/>
          <ac:cxnSpMkLst>
            <pc:docMk/>
            <pc:sldMk cId="777633283" sldId="774"/>
            <ac:cxnSpMk id="160801" creationId="{E1446A5D-D028-C8F2-D732-2425CF57E91C}"/>
          </ac:cxnSpMkLst>
        </pc:cxnChg>
      </pc:sldChg>
      <pc:sldChg chg="addSp delSp modSp new mod">
        <pc:chgData name="Danilo Ríos" userId="74fa47b150b6dd85" providerId="LiveId" clId="{806AF6E2-1A46-46B3-93F4-A1A200E547A7}" dt="2023-11-16T11:48:13.248" v="3840" actId="1076"/>
        <pc:sldMkLst>
          <pc:docMk/>
          <pc:sldMk cId="1035657066" sldId="775"/>
        </pc:sldMkLst>
        <pc:spChg chg="del">
          <ac:chgData name="Danilo Ríos" userId="74fa47b150b6dd85" providerId="LiveId" clId="{806AF6E2-1A46-46B3-93F4-A1A200E547A7}" dt="2023-11-15T11:34:34.456" v="2597" actId="478"/>
          <ac:spMkLst>
            <pc:docMk/>
            <pc:sldMk cId="1035657066" sldId="775"/>
            <ac:spMk id="2" creationId="{F023DEB9-F659-0D90-3893-17BA91C0F03A}"/>
          </ac:spMkLst>
        </pc:spChg>
        <pc:spChg chg="add mod">
          <ac:chgData name="Danilo Ríos" userId="74fa47b150b6dd85" providerId="LiveId" clId="{806AF6E2-1A46-46B3-93F4-A1A200E547A7}" dt="2023-11-15T11:59:35.528" v="3655" actId="947"/>
          <ac:spMkLst>
            <pc:docMk/>
            <pc:sldMk cId="1035657066" sldId="775"/>
            <ac:spMk id="3" creationId="{35428A9F-F64C-4BBD-8A39-A98FB4C6379E}"/>
          </ac:spMkLst>
        </pc:spChg>
        <pc:spChg chg="add mod">
          <ac:chgData name="Danilo Ríos" userId="74fa47b150b6dd85" providerId="LiveId" clId="{806AF6E2-1A46-46B3-93F4-A1A200E547A7}" dt="2023-11-16T11:48:13.248" v="3840" actId="1076"/>
          <ac:spMkLst>
            <pc:docMk/>
            <pc:sldMk cId="1035657066" sldId="775"/>
            <ac:spMk id="4" creationId="{5267FC50-118E-1AEB-2745-B411FDC8AE4F}"/>
          </ac:spMkLst>
        </pc:spChg>
      </pc:sldChg>
      <pc:sldChg chg="addSp delSp modSp add mod">
        <pc:chgData name="Danilo Ríos" userId="74fa47b150b6dd85" providerId="LiveId" clId="{806AF6E2-1A46-46B3-93F4-A1A200E547A7}" dt="2023-11-22T11:56:35.779" v="3903" actId="1076"/>
        <pc:sldMkLst>
          <pc:docMk/>
          <pc:sldMk cId="2383807624" sldId="776"/>
        </pc:sldMkLst>
        <pc:spChg chg="add del mod">
          <ac:chgData name="Danilo Ríos" userId="74fa47b150b6dd85" providerId="LiveId" clId="{806AF6E2-1A46-46B3-93F4-A1A200E547A7}" dt="2023-11-22T11:47:09.204" v="3855" actId="478"/>
          <ac:spMkLst>
            <pc:docMk/>
            <pc:sldMk cId="2383807624" sldId="776"/>
            <ac:spMk id="3" creationId="{6E724480-8827-D267-309E-6164D9C5EB96}"/>
          </ac:spMkLst>
        </pc:spChg>
        <pc:spChg chg="add del mod">
          <ac:chgData name="Danilo Ríos" userId="74fa47b150b6dd85" providerId="LiveId" clId="{806AF6E2-1A46-46B3-93F4-A1A200E547A7}" dt="2023-11-22T11:47:07.767" v="3854" actId="478"/>
          <ac:spMkLst>
            <pc:docMk/>
            <pc:sldMk cId="2383807624" sldId="776"/>
            <ac:spMk id="5" creationId="{92DB0FF6-17A0-DECC-4847-5E9687C137E6}"/>
          </ac:spMkLst>
        </pc:spChg>
        <pc:spChg chg="add mod">
          <ac:chgData name="Danilo Ríos" userId="74fa47b150b6dd85" providerId="LiveId" clId="{806AF6E2-1A46-46B3-93F4-A1A200E547A7}" dt="2023-11-22T11:54:59.608" v="3888" actId="6549"/>
          <ac:spMkLst>
            <pc:docMk/>
            <pc:sldMk cId="2383807624" sldId="776"/>
            <ac:spMk id="6" creationId="{2739FAB5-77EB-A6CF-95D8-3EB2E96CFEB0}"/>
          </ac:spMkLst>
        </pc:spChg>
        <pc:spChg chg="add mod">
          <ac:chgData name="Danilo Ríos" userId="74fa47b150b6dd85" providerId="LiveId" clId="{806AF6E2-1A46-46B3-93F4-A1A200E547A7}" dt="2023-11-22T11:54:29.873" v="3878" actId="14100"/>
          <ac:spMkLst>
            <pc:docMk/>
            <pc:sldMk cId="2383807624" sldId="776"/>
            <ac:spMk id="7" creationId="{9D30B295-5B3F-1C68-496A-52B0C4858A3F}"/>
          </ac:spMkLst>
        </pc:spChg>
        <pc:spChg chg="add mod">
          <ac:chgData name="Danilo Ríos" userId="74fa47b150b6dd85" providerId="LiveId" clId="{806AF6E2-1A46-46B3-93F4-A1A200E547A7}" dt="2023-11-22T11:56:17.652" v="3899" actId="20577"/>
          <ac:spMkLst>
            <pc:docMk/>
            <pc:sldMk cId="2383807624" sldId="776"/>
            <ac:spMk id="8" creationId="{BB7C2F60-CBF5-78AB-42AD-61371F5C3873}"/>
          </ac:spMkLst>
        </pc:spChg>
        <pc:spChg chg="add mod">
          <ac:chgData name="Danilo Ríos" userId="74fa47b150b6dd85" providerId="LiveId" clId="{806AF6E2-1A46-46B3-93F4-A1A200E547A7}" dt="2023-11-22T11:56:35.779" v="3903" actId="1076"/>
          <ac:spMkLst>
            <pc:docMk/>
            <pc:sldMk cId="2383807624" sldId="776"/>
            <ac:spMk id="9" creationId="{3B155CBC-3568-ABBD-793D-69A84847C23B}"/>
          </ac:spMkLst>
        </pc:spChg>
        <pc:spChg chg="add mod">
          <ac:chgData name="Danilo Ríos" userId="74fa47b150b6dd85" providerId="LiveId" clId="{806AF6E2-1A46-46B3-93F4-A1A200E547A7}" dt="2023-11-22T11:56:33.762" v="3902" actId="14100"/>
          <ac:spMkLst>
            <pc:docMk/>
            <pc:sldMk cId="2383807624" sldId="776"/>
            <ac:spMk id="10" creationId="{A149F0FF-ADF8-62F6-9828-DDD9689EACD3}"/>
          </ac:spMkLst>
        </pc:spChg>
        <pc:spChg chg="del">
          <ac:chgData name="Danilo Ríos" userId="74fa47b150b6dd85" providerId="LiveId" clId="{806AF6E2-1A46-46B3-93F4-A1A200E547A7}" dt="2023-11-22T11:47:04.766" v="3853" actId="478"/>
          <ac:spMkLst>
            <pc:docMk/>
            <pc:sldMk cId="2383807624" sldId="776"/>
            <ac:spMk id="11" creationId="{00000000-0000-0000-0000-000000000000}"/>
          </ac:spMkLst>
        </pc:spChg>
        <pc:spChg chg="del">
          <ac:chgData name="Danilo Ríos" userId="74fa47b150b6dd85" providerId="LiveId" clId="{806AF6E2-1A46-46B3-93F4-A1A200E547A7}" dt="2023-11-22T11:47:04.766" v="3853" actId="478"/>
          <ac:spMkLst>
            <pc:docMk/>
            <pc:sldMk cId="2383807624" sldId="776"/>
            <ac:spMk id="167939"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1"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2"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3"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4"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5" creationId="{00000000-0000-0000-0000-000000000000}"/>
          </ac:spMkLst>
        </pc:spChg>
        <pc:spChg chg="del">
          <ac:chgData name="Danilo Ríos" userId="74fa47b150b6dd85" providerId="LiveId" clId="{806AF6E2-1A46-46B3-93F4-A1A200E547A7}" dt="2023-11-22T11:47:04.766" v="3853" actId="478"/>
          <ac:spMkLst>
            <pc:docMk/>
            <pc:sldMk cId="2383807624" sldId="776"/>
            <ac:spMk id="167946" creationId="{00000000-0000-0000-0000-000000000000}"/>
          </ac:spMkLst>
        </pc:spChg>
        <pc:spChg chg="mod">
          <ac:chgData name="Danilo Ríos" userId="74fa47b150b6dd85" providerId="LiveId" clId="{806AF6E2-1A46-46B3-93F4-A1A200E547A7}" dt="2023-11-22T11:48:12.779" v="3863" actId="1076"/>
          <ac:spMkLst>
            <pc:docMk/>
            <pc:sldMk cId="2383807624" sldId="776"/>
            <ac:spMk id="167947" creationId="{00000000-0000-0000-0000-000000000000}"/>
          </ac:spMkLst>
        </pc:spChg>
        <pc:picChg chg="add mod">
          <ac:chgData name="Danilo Ríos" userId="74fa47b150b6dd85" providerId="LiveId" clId="{806AF6E2-1A46-46B3-93F4-A1A200E547A7}" dt="2023-11-22T11:47:24.609" v="3860" actId="1076"/>
          <ac:picMkLst>
            <pc:docMk/>
            <pc:sldMk cId="2383807624" sldId="776"/>
            <ac:picMk id="1026" creationId="{AB7D0806-3467-701E-5BBC-C4D8E3B4BA94}"/>
          </ac:picMkLst>
        </pc:picChg>
        <pc:picChg chg="del">
          <ac:chgData name="Danilo Ríos" userId="74fa47b150b6dd85" providerId="LiveId" clId="{806AF6E2-1A46-46B3-93F4-A1A200E547A7}" dt="2023-11-22T11:47:04.766" v="3853" actId="478"/>
          <ac:picMkLst>
            <pc:docMk/>
            <pc:sldMk cId="2383807624" sldId="776"/>
            <ac:picMk id="167940" creationId="{00000000-0000-0000-0000-000000000000}"/>
          </ac:picMkLst>
        </pc:picChg>
      </pc:sldChg>
      <pc:sldChg chg="addSp delSp modSp add mod">
        <pc:chgData name="Danilo Ríos" userId="74fa47b150b6dd85" providerId="LiveId" clId="{806AF6E2-1A46-46B3-93F4-A1A200E547A7}" dt="2023-11-22T13:21:21.416" v="6580" actId="115"/>
        <pc:sldMkLst>
          <pc:docMk/>
          <pc:sldMk cId="1183822002" sldId="777"/>
        </pc:sldMkLst>
        <pc:spChg chg="mod">
          <ac:chgData name="Danilo Ríos" userId="74fa47b150b6dd85" providerId="LiveId" clId="{806AF6E2-1A46-46B3-93F4-A1A200E547A7}" dt="2023-11-22T13:21:21.416" v="6580" actId="115"/>
          <ac:spMkLst>
            <pc:docMk/>
            <pc:sldMk cId="1183822002" sldId="777"/>
            <ac:spMk id="2" creationId="{F17D1C0D-8D7C-D81C-202F-DD4A5C918174}"/>
          </ac:spMkLst>
        </pc:spChg>
        <pc:spChg chg="del mod">
          <ac:chgData name="Danilo Ríos" userId="74fa47b150b6dd85" providerId="LiveId" clId="{806AF6E2-1A46-46B3-93F4-A1A200E547A7}" dt="2023-11-22T12:59:22.779" v="5848" actId="478"/>
          <ac:spMkLst>
            <pc:docMk/>
            <pc:sldMk cId="1183822002" sldId="777"/>
            <ac:spMk id="3" creationId="{F38F88C8-AF58-BDB0-1A7E-A08FCDC596AD}"/>
          </ac:spMkLst>
        </pc:spChg>
        <pc:spChg chg="del mod">
          <ac:chgData name="Danilo Ríos" userId="74fa47b150b6dd85" providerId="LiveId" clId="{806AF6E2-1A46-46B3-93F4-A1A200E547A7}" dt="2023-11-22T13:01:40.267" v="5934" actId="478"/>
          <ac:spMkLst>
            <pc:docMk/>
            <pc:sldMk cId="1183822002" sldId="777"/>
            <ac:spMk id="4" creationId="{878FFBD8-E2CD-49AA-AA2B-1AA9F754174E}"/>
          </ac:spMkLst>
        </pc:spChg>
        <pc:spChg chg="del">
          <ac:chgData name="Danilo Ríos" userId="74fa47b150b6dd85" providerId="LiveId" clId="{806AF6E2-1A46-46B3-93F4-A1A200E547A7}" dt="2023-11-22T13:13:06.842" v="6469" actId="478"/>
          <ac:spMkLst>
            <pc:docMk/>
            <pc:sldMk cId="1183822002" sldId="777"/>
            <ac:spMk id="5" creationId="{DCCD7E51-20A8-9BA6-9959-1F22695C46F3}"/>
          </ac:spMkLst>
        </pc:spChg>
        <pc:spChg chg="del">
          <ac:chgData name="Danilo Ríos" userId="74fa47b150b6dd85" providerId="LiveId" clId="{806AF6E2-1A46-46B3-93F4-A1A200E547A7}" dt="2023-11-22T13:13:09.986" v="6470" actId="478"/>
          <ac:spMkLst>
            <pc:docMk/>
            <pc:sldMk cId="1183822002" sldId="777"/>
            <ac:spMk id="12" creationId="{4A30E142-BDC8-C243-0B9D-B865E16E64E3}"/>
          </ac:spMkLst>
        </pc:spChg>
        <pc:spChg chg="mod">
          <ac:chgData name="Danilo Ríos" userId="74fa47b150b6dd85" providerId="LiveId" clId="{806AF6E2-1A46-46B3-93F4-A1A200E547A7}" dt="2023-11-22T13:19:55.919" v="6578" actId="1076"/>
          <ac:spMkLst>
            <pc:docMk/>
            <pc:sldMk cId="1183822002" sldId="777"/>
            <ac:spMk id="14" creationId="{66A0771F-60C3-70C3-D2DF-242E776A756E}"/>
          </ac:spMkLst>
        </pc:spChg>
        <pc:graphicFrameChg chg="add mod">
          <ac:chgData name="Danilo Ríos" userId="74fa47b150b6dd85" providerId="LiveId" clId="{806AF6E2-1A46-46B3-93F4-A1A200E547A7}" dt="2023-11-22T13:19:55.919" v="6578" actId="1076"/>
          <ac:graphicFrameMkLst>
            <pc:docMk/>
            <pc:sldMk cId="1183822002" sldId="777"/>
            <ac:graphicFrameMk id="9" creationId="{636CF906-61DD-5495-A9B9-A245CA6F5D1A}"/>
          </ac:graphicFrameMkLst>
        </pc:graphicFrameChg>
        <pc:graphicFrameChg chg="del">
          <ac:chgData name="Danilo Ríos" userId="74fa47b150b6dd85" providerId="LiveId" clId="{806AF6E2-1A46-46B3-93F4-A1A200E547A7}" dt="2023-11-22T13:12:57.282" v="6468" actId="478"/>
          <ac:graphicFrameMkLst>
            <pc:docMk/>
            <pc:sldMk cId="1183822002" sldId="777"/>
            <ac:graphicFrameMk id="10" creationId="{55AAE62C-D5B0-C27F-8F6C-27CABD54D4AA}"/>
          </ac:graphicFrameMkLst>
        </pc:graphicFrameChg>
        <pc:cxnChg chg="del">
          <ac:chgData name="Danilo Ríos" userId="74fa47b150b6dd85" providerId="LiveId" clId="{806AF6E2-1A46-46B3-93F4-A1A200E547A7}" dt="2023-11-22T13:01:47.909" v="5935" actId="478"/>
          <ac:cxnSpMkLst>
            <pc:docMk/>
            <pc:sldMk cId="1183822002" sldId="777"/>
            <ac:cxnSpMk id="6" creationId="{73B27126-3762-D86E-CD2B-4405C875D9EA}"/>
          </ac:cxnSpMkLst>
        </pc:cxnChg>
        <pc:cxnChg chg="del">
          <ac:chgData name="Danilo Ríos" userId="74fa47b150b6dd85" providerId="LiveId" clId="{806AF6E2-1A46-46B3-93F4-A1A200E547A7}" dt="2023-11-22T13:01:47.909" v="5935" actId="478"/>
          <ac:cxnSpMkLst>
            <pc:docMk/>
            <pc:sldMk cId="1183822002" sldId="777"/>
            <ac:cxnSpMk id="7" creationId="{0B3D895F-8F40-0047-3D09-4FE3DBB5D8C8}"/>
          </ac:cxnSpMkLst>
        </pc:cxnChg>
        <pc:cxnChg chg="del">
          <ac:chgData name="Danilo Ríos" userId="74fa47b150b6dd85" providerId="LiveId" clId="{806AF6E2-1A46-46B3-93F4-A1A200E547A7}" dt="2023-11-22T13:01:47.909" v="5935" actId="478"/>
          <ac:cxnSpMkLst>
            <pc:docMk/>
            <pc:sldMk cId="1183822002" sldId="777"/>
            <ac:cxnSpMk id="8" creationId="{87268F42-CE1D-A9B4-5093-FFEBA1BC9D11}"/>
          </ac:cxnSpMkLst>
        </pc:cxnChg>
      </pc:sldChg>
      <pc:sldMasterChg chg="delSp modSp mod setBg modSldLayout">
        <pc:chgData name="Danilo Ríos" userId="74fa47b150b6dd85" providerId="LiveId" clId="{806AF6E2-1A46-46B3-93F4-A1A200E547A7}" dt="2023-11-13T13:00:04.828" v="867" actId="2711"/>
        <pc:sldMasterMkLst>
          <pc:docMk/>
          <pc:sldMasterMk cId="567986636" sldId="2147483810"/>
        </pc:sldMasterMkLst>
        <pc:spChg chg="mod">
          <ac:chgData name="Danilo Ríos" userId="74fa47b150b6dd85" providerId="LiveId" clId="{806AF6E2-1A46-46B3-93F4-A1A200E547A7}" dt="2023-11-13T13:00:04.828" v="867" actId="2711"/>
          <ac:spMkLst>
            <pc:docMk/>
            <pc:sldMasterMk cId="567986636" sldId="2147483810"/>
            <ac:spMk id="9" creationId="{ECC4972F-6F46-E7BE-C6D3-1CEC619EEDD2}"/>
          </ac:spMkLst>
        </pc:spChg>
        <pc:spChg chg="del">
          <ac:chgData name="Danilo Ríos" userId="74fa47b150b6dd85" providerId="LiveId" clId="{806AF6E2-1A46-46B3-93F4-A1A200E547A7}" dt="2023-11-07T13:14:12.516" v="11" actId="478"/>
          <ac:spMkLst>
            <pc:docMk/>
            <pc:sldMasterMk cId="567986636" sldId="2147483810"/>
            <ac:spMk id="22" creationId="{00000000-0000-0000-0000-000000000000}"/>
          </ac:spMkLst>
        </pc:spChg>
        <pc:spChg chg="del">
          <ac:chgData name="Danilo Ríos" userId="74fa47b150b6dd85" providerId="LiveId" clId="{806AF6E2-1A46-46B3-93F4-A1A200E547A7}" dt="2023-11-07T13:14:08.923" v="10" actId="478"/>
          <ac:spMkLst>
            <pc:docMk/>
            <pc:sldMasterMk cId="567986636" sldId="2147483810"/>
            <ac:spMk id="23" creationId="{00000000-0000-0000-0000-000000000000}"/>
          </ac:spMkLst>
        </pc:spChg>
        <pc:spChg chg="del">
          <ac:chgData name="Danilo Ríos" userId="74fa47b150b6dd85" providerId="LiveId" clId="{806AF6E2-1A46-46B3-93F4-A1A200E547A7}" dt="2023-11-07T13:14:19.202" v="12" actId="478"/>
          <ac:spMkLst>
            <pc:docMk/>
            <pc:sldMasterMk cId="567986636" sldId="2147483810"/>
            <ac:spMk id="24" creationId="{00000000-0000-0000-0000-000000000000}"/>
          </ac:spMkLst>
        </pc:spChg>
        <pc:spChg chg="del">
          <ac:chgData name="Danilo Ríos" userId="74fa47b150b6dd85" providerId="LiveId" clId="{806AF6E2-1A46-46B3-93F4-A1A200E547A7}" dt="2023-11-07T13:14:00.034" v="7" actId="478"/>
          <ac:spMkLst>
            <pc:docMk/>
            <pc:sldMasterMk cId="567986636" sldId="2147483810"/>
            <ac:spMk id="25" creationId="{00000000-0000-0000-0000-000000000000}"/>
          </ac:spMkLst>
        </pc:spChg>
        <pc:spChg chg="del">
          <ac:chgData name="Danilo Ríos" userId="74fa47b150b6dd85" providerId="LiveId" clId="{806AF6E2-1A46-46B3-93F4-A1A200E547A7}" dt="2023-11-07T13:14:05.220" v="9" actId="478"/>
          <ac:spMkLst>
            <pc:docMk/>
            <pc:sldMasterMk cId="567986636" sldId="2147483810"/>
            <ac:spMk id="27" creationId="{00000000-0000-0000-0000-000000000000}"/>
          </ac:spMkLst>
        </pc:spChg>
        <pc:spChg chg="del">
          <ac:chgData name="Danilo Ríos" userId="74fa47b150b6dd85" providerId="LiveId" clId="{806AF6E2-1A46-46B3-93F4-A1A200E547A7}" dt="2023-11-13T12:57:40.691" v="863" actId="478"/>
          <ac:spMkLst>
            <pc:docMk/>
            <pc:sldMasterMk cId="567986636" sldId="2147483810"/>
            <ac:spMk id="28" creationId="{00000000-0000-0000-0000-000000000000}"/>
          </ac:spMkLst>
        </pc:spChg>
        <pc:grpChg chg="mod">
          <ac:chgData name="Danilo Ríos" userId="74fa47b150b6dd85" providerId="LiveId" clId="{806AF6E2-1A46-46B3-93F4-A1A200E547A7}" dt="2023-11-07T13:14:02.862" v="8" actId="1076"/>
          <ac:grpSpMkLst>
            <pc:docMk/>
            <pc:sldMasterMk cId="567986636" sldId="2147483810"/>
            <ac:grpSpMk id="7" creationId="{00000000-0000-0000-0000-000000000000}"/>
          </ac:grpSpMkLst>
        </pc:grpChg>
        <pc:cxnChg chg="del">
          <ac:chgData name="Danilo Ríos" userId="74fa47b150b6dd85" providerId="LiveId" clId="{806AF6E2-1A46-46B3-93F4-A1A200E547A7}" dt="2023-11-07T13:14:51.510" v="15" actId="478"/>
          <ac:cxnSpMkLst>
            <pc:docMk/>
            <pc:sldMasterMk cId="567986636" sldId="2147483810"/>
            <ac:cxnSpMk id="20" creationId="{00000000-0000-0000-0000-000000000000}"/>
          </ac:cxnSpMkLst>
        </pc:cxnChg>
        <pc:cxnChg chg="del">
          <ac:chgData name="Danilo Ríos" userId="74fa47b150b6dd85" providerId="LiveId" clId="{806AF6E2-1A46-46B3-93F4-A1A200E547A7}" dt="2023-11-07T13:14:55.572" v="16" actId="478"/>
          <ac:cxnSpMkLst>
            <pc:docMk/>
            <pc:sldMasterMk cId="567986636" sldId="2147483810"/>
            <ac:cxnSpMk id="21" creationId="{00000000-0000-0000-0000-000000000000}"/>
          </ac:cxnSpMkLst>
        </pc:cxnChg>
        <pc:sldLayoutChg chg="setBg">
          <pc:chgData name="Danilo Ríos" userId="74fa47b150b6dd85" providerId="LiveId" clId="{806AF6E2-1A46-46B3-93F4-A1A200E547A7}" dt="2023-11-07T13:14:58.119" v="17"/>
          <pc:sldLayoutMkLst>
            <pc:docMk/>
            <pc:sldMasterMk cId="567986636" sldId="2147483810"/>
            <pc:sldLayoutMk cId="0" sldId="2147483726"/>
          </pc:sldLayoutMkLst>
        </pc:sldLayoutChg>
        <pc:sldLayoutChg chg="setBg">
          <pc:chgData name="Danilo Ríos" userId="74fa47b150b6dd85" providerId="LiveId" clId="{806AF6E2-1A46-46B3-93F4-A1A200E547A7}" dt="2023-11-07T13:14:58.119" v="17"/>
          <pc:sldLayoutMkLst>
            <pc:docMk/>
            <pc:sldMasterMk cId="567986636" sldId="2147483810"/>
            <pc:sldLayoutMk cId="1058879533" sldId="2147483811"/>
          </pc:sldLayoutMkLst>
        </pc:sldLayoutChg>
        <pc:sldLayoutChg chg="setBg">
          <pc:chgData name="Danilo Ríos" userId="74fa47b150b6dd85" providerId="LiveId" clId="{806AF6E2-1A46-46B3-93F4-A1A200E547A7}" dt="2023-11-07T13:14:58.119" v="17"/>
          <pc:sldLayoutMkLst>
            <pc:docMk/>
            <pc:sldMasterMk cId="567986636" sldId="2147483810"/>
            <pc:sldLayoutMk cId="4046897617" sldId="2147483812"/>
          </pc:sldLayoutMkLst>
        </pc:sldLayoutChg>
        <pc:sldLayoutChg chg="setBg">
          <pc:chgData name="Danilo Ríos" userId="74fa47b150b6dd85" providerId="LiveId" clId="{806AF6E2-1A46-46B3-93F4-A1A200E547A7}" dt="2023-11-07T13:14:58.119" v="17"/>
          <pc:sldLayoutMkLst>
            <pc:docMk/>
            <pc:sldMasterMk cId="567986636" sldId="2147483810"/>
            <pc:sldLayoutMk cId="2337043688" sldId="2147483813"/>
          </pc:sldLayoutMkLst>
        </pc:sldLayoutChg>
        <pc:sldLayoutChg chg="setBg">
          <pc:chgData name="Danilo Ríos" userId="74fa47b150b6dd85" providerId="LiveId" clId="{806AF6E2-1A46-46B3-93F4-A1A200E547A7}" dt="2023-11-07T13:14:58.119" v="17"/>
          <pc:sldLayoutMkLst>
            <pc:docMk/>
            <pc:sldMasterMk cId="567986636" sldId="2147483810"/>
            <pc:sldLayoutMk cId="911230026" sldId="2147483814"/>
          </pc:sldLayoutMkLst>
        </pc:sldLayoutChg>
        <pc:sldLayoutChg chg="setBg">
          <pc:chgData name="Danilo Ríos" userId="74fa47b150b6dd85" providerId="LiveId" clId="{806AF6E2-1A46-46B3-93F4-A1A200E547A7}" dt="2023-11-07T13:14:58.119" v="17"/>
          <pc:sldLayoutMkLst>
            <pc:docMk/>
            <pc:sldMasterMk cId="567986636" sldId="2147483810"/>
            <pc:sldLayoutMk cId="1463420989" sldId="2147483815"/>
          </pc:sldLayoutMkLst>
        </pc:sldLayoutChg>
        <pc:sldLayoutChg chg="setBg">
          <pc:chgData name="Danilo Ríos" userId="74fa47b150b6dd85" providerId="LiveId" clId="{806AF6E2-1A46-46B3-93F4-A1A200E547A7}" dt="2023-11-07T13:14:58.119" v="17"/>
          <pc:sldLayoutMkLst>
            <pc:docMk/>
            <pc:sldMasterMk cId="567986636" sldId="2147483810"/>
            <pc:sldLayoutMk cId="1485012250" sldId="2147483816"/>
          </pc:sldLayoutMkLst>
        </pc:sldLayoutChg>
        <pc:sldLayoutChg chg="setBg">
          <pc:chgData name="Danilo Ríos" userId="74fa47b150b6dd85" providerId="LiveId" clId="{806AF6E2-1A46-46B3-93F4-A1A200E547A7}" dt="2023-11-07T13:14:58.119" v="17"/>
          <pc:sldLayoutMkLst>
            <pc:docMk/>
            <pc:sldMasterMk cId="567986636" sldId="2147483810"/>
            <pc:sldLayoutMk cId="1243255117" sldId="2147483817"/>
          </pc:sldLayoutMkLst>
        </pc:sldLayoutChg>
        <pc:sldLayoutChg chg="setBg">
          <pc:chgData name="Danilo Ríos" userId="74fa47b150b6dd85" providerId="LiveId" clId="{806AF6E2-1A46-46B3-93F4-A1A200E547A7}" dt="2023-11-07T13:14:58.119" v="17"/>
          <pc:sldLayoutMkLst>
            <pc:docMk/>
            <pc:sldMasterMk cId="567986636" sldId="2147483810"/>
            <pc:sldLayoutMk cId="1653149237" sldId="2147483818"/>
          </pc:sldLayoutMkLst>
        </pc:sldLayoutChg>
        <pc:sldLayoutChg chg="setBg">
          <pc:chgData name="Danilo Ríos" userId="74fa47b150b6dd85" providerId="LiveId" clId="{806AF6E2-1A46-46B3-93F4-A1A200E547A7}" dt="2023-11-07T13:14:58.119" v="17"/>
          <pc:sldLayoutMkLst>
            <pc:docMk/>
            <pc:sldMasterMk cId="567986636" sldId="2147483810"/>
            <pc:sldLayoutMk cId="3210204771" sldId="2147483819"/>
          </pc:sldLayoutMkLst>
        </pc:sldLayoutChg>
        <pc:sldLayoutChg chg="setBg">
          <pc:chgData name="Danilo Ríos" userId="74fa47b150b6dd85" providerId="LiveId" clId="{806AF6E2-1A46-46B3-93F4-A1A200E547A7}" dt="2023-11-07T13:14:58.119" v="17"/>
          <pc:sldLayoutMkLst>
            <pc:docMk/>
            <pc:sldMasterMk cId="567986636" sldId="2147483810"/>
            <pc:sldLayoutMk cId="3273211525" sldId="2147483820"/>
          </pc:sldLayoutMkLst>
        </pc:sldLayoutChg>
        <pc:sldLayoutChg chg="setBg">
          <pc:chgData name="Danilo Ríos" userId="74fa47b150b6dd85" providerId="LiveId" clId="{806AF6E2-1A46-46B3-93F4-A1A200E547A7}" dt="2023-11-07T13:14:58.119" v="17"/>
          <pc:sldLayoutMkLst>
            <pc:docMk/>
            <pc:sldMasterMk cId="567986636" sldId="2147483810"/>
            <pc:sldLayoutMk cId="2253316102" sldId="2147483821"/>
          </pc:sldLayoutMkLst>
        </pc:sldLayoutChg>
        <pc:sldLayoutChg chg="setBg">
          <pc:chgData name="Danilo Ríos" userId="74fa47b150b6dd85" providerId="LiveId" clId="{806AF6E2-1A46-46B3-93F4-A1A200E547A7}" dt="2023-11-07T13:14:58.119" v="17"/>
          <pc:sldLayoutMkLst>
            <pc:docMk/>
            <pc:sldMasterMk cId="567986636" sldId="2147483810"/>
            <pc:sldLayoutMk cId="2096877654" sldId="2147483822"/>
          </pc:sldLayoutMkLst>
        </pc:sldLayoutChg>
        <pc:sldLayoutChg chg="setBg">
          <pc:chgData name="Danilo Ríos" userId="74fa47b150b6dd85" providerId="LiveId" clId="{806AF6E2-1A46-46B3-93F4-A1A200E547A7}" dt="2023-11-07T13:14:58.119" v="17"/>
          <pc:sldLayoutMkLst>
            <pc:docMk/>
            <pc:sldMasterMk cId="567986636" sldId="2147483810"/>
            <pc:sldLayoutMk cId="1548711655" sldId="2147483823"/>
          </pc:sldLayoutMkLst>
        </pc:sldLayoutChg>
        <pc:sldLayoutChg chg="setBg">
          <pc:chgData name="Danilo Ríos" userId="74fa47b150b6dd85" providerId="LiveId" clId="{806AF6E2-1A46-46B3-93F4-A1A200E547A7}" dt="2023-11-07T13:14:58.119" v="17"/>
          <pc:sldLayoutMkLst>
            <pc:docMk/>
            <pc:sldMasterMk cId="567986636" sldId="2147483810"/>
            <pc:sldLayoutMk cId="3867872133" sldId="2147483824"/>
          </pc:sldLayoutMkLst>
        </pc:sldLayoutChg>
        <pc:sldLayoutChg chg="setBg">
          <pc:chgData name="Danilo Ríos" userId="74fa47b150b6dd85" providerId="LiveId" clId="{806AF6E2-1A46-46B3-93F4-A1A200E547A7}" dt="2023-11-07T13:14:58.119" v="17"/>
          <pc:sldLayoutMkLst>
            <pc:docMk/>
            <pc:sldMasterMk cId="567986636" sldId="2147483810"/>
            <pc:sldLayoutMk cId="833073567" sldId="2147483825"/>
          </pc:sldLayoutMkLst>
        </pc:sldLayoutChg>
        <pc:sldLayoutChg chg="setBg">
          <pc:chgData name="Danilo Ríos" userId="74fa47b150b6dd85" providerId="LiveId" clId="{806AF6E2-1A46-46B3-93F4-A1A200E547A7}" dt="2023-11-07T13:14:58.119" v="17"/>
          <pc:sldLayoutMkLst>
            <pc:docMk/>
            <pc:sldMasterMk cId="567986636" sldId="2147483810"/>
            <pc:sldLayoutMk cId="2747009824" sldId="2147483826"/>
          </pc:sldLayoutMkLst>
        </pc:sldLayoutChg>
        <pc:sldLayoutChg chg="setBg">
          <pc:chgData name="Danilo Ríos" userId="74fa47b150b6dd85" providerId="LiveId" clId="{806AF6E2-1A46-46B3-93F4-A1A200E547A7}" dt="2023-11-07T13:14:58.119" v="17"/>
          <pc:sldLayoutMkLst>
            <pc:docMk/>
            <pc:sldMasterMk cId="567986636" sldId="2147483810"/>
            <pc:sldLayoutMk cId="2789343034" sldId="2147483827"/>
          </pc:sldLayoutMkLst>
        </pc:sldLayoutChg>
        <pc:sldLayoutChg chg="setBg">
          <pc:chgData name="Danilo Ríos" userId="74fa47b150b6dd85" providerId="LiveId" clId="{806AF6E2-1A46-46B3-93F4-A1A200E547A7}" dt="2023-11-07T13:14:58.119" v="17"/>
          <pc:sldLayoutMkLst>
            <pc:docMk/>
            <pc:sldMasterMk cId="567986636" sldId="2147483810"/>
            <pc:sldLayoutMk cId="2173448834" sldId="2147483828"/>
          </pc:sldLayoutMkLst>
        </pc:sldLayoutChg>
        <pc:sldLayoutChg chg="setBg">
          <pc:chgData name="Danilo Ríos" userId="74fa47b150b6dd85" providerId="LiveId" clId="{806AF6E2-1A46-46B3-93F4-A1A200E547A7}" dt="2023-11-07T13:14:58.119" v="17"/>
          <pc:sldLayoutMkLst>
            <pc:docMk/>
            <pc:sldMasterMk cId="567986636" sldId="2147483810"/>
            <pc:sldLayoutMk cId="1888594568" sldId="2147483829"/>
          </pc:sldLayoutMkLst>
        </pc:sldLayoutChg>
      </pc:sldMasterChg>
    </pc:docChg>
  </pc:docChgLst>
  <pc:docChgLst>
    <pc:chgData name="Danilo Ríos" userId="74fa47b150b6dd85" providerId="LiveId" clId="{B22B5308-BF65-4BC9-907B-D5B1B6DA9C42}"/>
    <pc:docChg chg="undo custSel addSld delSld modSld sldOrd">
      <pc:chgData name="Danilo Ríos" userId="74fa47b150b6dd85" providerId="LiveId" clId="{B22B5308-BF65-4BC9-907B-D5B1B6DA9C42}" dt="2023-10-10T19:54:13.639" v="4939" actId="20577"/>
      <pc:docMkLst>
        <pc:docMk/>
      </pc:docMkLst>
      <pc:sldChg chg="modSp mod">
        <pc:chgData name="Danilo Ríos" userId="74fa47b150b6dd85" providerId="LiveId" clId="{B22B5308-BF65-4BC9-907B-D5B1B6DA9C42}" dt="2023-10-10T19:40:49.929" v="4619" actId="1076"/>
        <pc:sldMkLst>
          <pc:docMk/>
          <pc:sldMk cId="0" sldId="264"/>
        </pc:sldMkLst>
        <pc:spChg chg="mod">
          <ac:chgData name="Danilo Ríos" userId="74fa47b150b6dd85" providerId="LiveId" clId="{B22B5308-BF65-4BC9-907B-D5B1B6DA9C42}" dt="2023-10-10T19:40:49.929" v="4619" actId="1076"/>
          <ac:spMkLst>
            <pc:docMk/>
            <pc:sldMk cId="0" sldId="264"/>
            <ac:spMk id="10251" creationId="{00000000-0000-0000-0000-000000000000}"/>
          </ac:spMkLst>
        </pc:spChg>
        <pc:spChg chg="mod">
          <ac:chgData name="Danilo Ríos" userId="74fa47b150b6dd85" providerId="LiveId" clId="{B22B5308-BF65-4BC9-907B-D5B1B6DA9C42}" dt="2023-10-10T19:40:45.398" v="4618" actId="14100"/>
          <ac:spMkLst>
            <pc:docMk/>
            <pc:sldMk cId="0" sldId="264"/>
            <ac:spMk id="28675" creationId="{00000000-0000-0000-0000-000000000000}"/>
          </ac:spMkLst>
        </pc:spChg>
      </pc:sldChg>
      <pc:sldChg chg="modSp mod">
        <pc:chgData name="Danilo Ríos" userId="74fa47b150b6dd85" providerId="LiveId" clId="{B22B5308-BF65-4BC9-907B-D5B1B6DA9C42}" dt="2023-10-10T19:44:56.015" v="4662" actId="255"/>
        <pc:sldMkLst>
          <pc:docMk/>
          <pc:sldMk cId="0" sldId="298"/>
        </pc:sldMkLst>
        <pc:spChg chg="mod">
          <ac:chgData name="Danilo Ríos" userId="74fa47b150b6dd85" providerId="LiveId" clId="{B22B5308-BF65-4BC9-907B-D5B1B6DA9C42}" dt="2023-10-10T19:44:56.015" v="4662" actId="255"/>
          <ac:spMkLst>
            <pc:docMk/>
            <pc:sldMk cId="0" sldId="298"/>
            <ac:spMk id="11" creationId="{00000000-0000-0000-0000-000000000000}"/>
          </ac:spMkLst>
        </pc:spChg>
      </pc:sldChg>
      <pc:sldChg chg="modSp mod">
        <pc:chgData name="Danilo Ríos" userId="74fa47b150b6dd85" providerId="LiveId" clId="{B22B5308-BF65-4BC9-907B-D5B1B6DA9C42}" dt="2023-10-10T19:47:33.913" v="4679" actId="255"/>
        <pc:sldMkLst>
          <pc:docMk/>
          <pc:sldMk cId="0" sldId="305"/>
        </pc:sldMkLst>
        <pc:spChg chg="mod">
          <ac:chgData name="Danilo Ríos" userId="74fa47b150b6dd85" providerId="LiveId" clId="{B22B5308-BF65-4BC9-907B-D5B1B6DA9C42}" dt="2023-10-10T19:47:33.913" v="4679" actId="255"/>
          <ac:spMkLst>
            <pc:docMk/>
            <pc:sldMk cId="0" sldId="305"/>
            <ac:spMk id="112643" creationId="{00000000-0000-0000-0000-000000000000}"/>
          </ac:spMkLst>
        </pc:spChg>
      </pc:sldChg>
      <pc:sldChg chg="modSp mod">
        <pc:chgData name="Danilo Ríos" userId="74fa47b150b6dd85" providerId="LiveId" clId="{B22B5308-BF65-4BC9-907B-D5B1B6DA9C42}" dt="2023-10-10T19:48:54.570" v="4687" actId="14100"/>
        <pc:sldMkLst>
          <pc:docMk/>
          <pc:sldMk cId="0" sldId="309"/>
        </pc:sldMkLst>
        <pc:spChg chg="mod">
          <ac:chgData name="Danilo Ríos" userId="74fa47b150b6dd85" providerId="LiveId" clId="{B22B5308-BF65-4BC9-907B-D5B1B6DA9C42}" dt="2023-10-10T19:48:54.570" v="4687" actId="14100"/>
          <ac:spMkLst>
            <pc:docMk/>
            <pc:sldMk cId="0" sldId="309"/>
            <ac:spMk id="15" creationId="{00000000-0000-0000-0000-000000000000}"/>
          </ac:spMkLst>
        </pc:spChg>
      </pc:sldChg>
      <pc:sldChg chg="modSp mod">
        <pc:chgData name="Danilo Ríos" userId="74fa47b150b6dd85" providerId="LiveId" clId="{B22B5308-BF65-4BC9-907B-D5B1B6DA9C42}" dt="2023-10-10T19:46:21.551" v="4672" actId="1076"/>
        <pc:sldMkLst>
          <pc:docMk/>
          <pc:sldMk cId="0" sldId="312"/>
        </pc:sldMkLst>
        <pc:spChg chg="mod">
          <ac:chgData name="Danilo Ríos" userId="74fa47b150b6dd85" providerId="LiveId" clId="{B22B5308-BF65-4BC9-907B-D5B1B6DA9C42}" dt="2023-10-10T19:46:17.958" v="4671" actId="1076"/>
          <ac:spMkLst>
            <pc:docMk/>
            <pc:sldMk cId="0" sldId="312"/>
            <ac:spMk id="4" creationId="{00000000-0000-0000-0000-000000000000}"/>
          </ac:spMkLst>
        </pc:spChg>
        <pc:spChg chg="mod">
          <ac:chgData name="Danilo Ríos" userId="74fa47b150b6dd85" providerId="LiveId" clId="{B22B5308-BF65-4BC9-907B-D5B1B6DA9C42}" dt="2023-10-10T19:46:21.551" v="4672" actId="1076"/>
          <ac:spMkLst>
            <pc:docMk/>
            <pc:sldMk cId="0" sldId="312"/>
            <ac:spMk id="59395" creationId="{00000000-0000-0000-0000-000000000000}"/>
          </ac:spMkLst>
        </pc:spChg>
      </pc:sldChg>
      <pc:sldChg chg="addSp delSp modSp mod modAnim modShow">
        <pc:chgData name="Danilo Ríos" userId="74fa47b150b6dd85" providerId="LiveId" clId="{B22B5308-BF65-4BC9-907B-D5B1B6DA9C42}" dt="2023-10-08T17:58:04.228" v="1122" actId="729"/>
        <pc:sldMkLst>
          <pc:docMk/>
          <pc:sldMk cId="0" sldId="314"/>
        </pc:sldMkLst>
        <pc:spChg chg="add del mod">
          <ac:chgData name="Danilo Ríos" userId="74fa47b150b6dd85" providerId="LiveId" clId="{B22B5308-BF65-4BC9-907B-D5B1B6DA9C42}" dt="2023-10-08T17:39:07.942" v="569" actId="21"/>
          <ac:spMkLst>
            <pc:docMk/>
            <pc:sldMk cId="0" sldId="314"/>
            <ac:spMk id="4" creationId="{240DACBE-2B5A-91AE-91FB-467E53FF0E5F}"/>
          </ac:spMkLst>
        </pc:spChg>
        <pc:grpChg chg="mod">
          <ac:chgData name="Danilo Ríos" userId="74fa47b150b6dd85" providerId="LiveId" clId="{B22B5308-BF65-4BC9-907B-D5B1B6DA9C42}" dt="2023-10-08T17:46:18.541" v="642" actId="14100"/>
          <ac:grpSpMkLst>
            <pc:docMk/>
            <pc:sldMk cId="0" sldId="314"/>
            <ac:grpSpMk id="2" creationId="{00000000-0000-0000-0000-000000000000}"/>
          </ac:grpSpMkLst>
        </pc:grpChg>
        <pc:graphicFrameChg chg="mod">
          <ac:chgData name="Danilo Ríos" userId="74fa47b150b6dd85" providerId="LiveId" clId="{B22B5308-BF65-4BC9-907B-D5B1B6DA9C42}" dt="2023-10-08T17:46:01.183" v="639" actId="14100"/>
          <ac:graphicFrameMkLst>
            <pc:docMk/>
            <pc:sldMk cId="0" sldId="314"/>
            <ac:graphicFrameMk id="61442" creationId="{00000000-0000-0000-0000-000000000000}"/>
          </ac:graphicFrameMkLst>
        </pc:graphicFrameChg>
      </pc:sldChg>
      <pc:sldChg chg="modSp mod modShow">
        <pc:chgData name="Danilo Ríos" userId="74fa47b150b6dd85" providerId="LiveId" clId="{B22B5308-BF65-4BC9-907B-D5B1B6DA9C42}" dt="2023-10-08T18:21:53.359" v="1606" actId="729"/>
        <pc:sldMkLst>
          <pc:docMk/>
          <pc:sldMk cId="0" sldId="315"/>
        </pc:sldMkLst>
        <pc:spChg chg="mod">
          <ac:chgData name="Danilo Ríos" userId="74fa47b150b6dd85" providerId="LiveId" clId="{B22B5308-BF65-4BC9-907B-D5B1B6DA9C42}" dt="2023-10-08T18:15:22.429" v="1459" actId="1076"/>
          <ac:spMkLst>
            <pc:docMk/>
            <pc:sldMk cId="0" sldId="315"/>
            <ac:spMk id="101379" creationId="{00000000-0000-0000-0000-000000000000}"/>
          </ac:spMkLst>
        </pc:spChg>
        <pc:graphicFrameChg chg="mod modGraphic">
          <ac:chgData name="Danilo Ríos" userId="74fa47b150b6dd85" providerId="LiveId" clId="{B22B5308-BF65-4BC9-907B-D5B1B6DA9C42}" dt="2023-10-08T18:15:05.649" v="1456" actId="1076"/>
          <ac:graphicFrameMkLst>
            <pc:docMk/>
            <pc:sldMk cId="0" sldId="315"/>
            <ac:graphicFrameMk id="62503" creationId="{00000000-0000-0000-0000-000000000000}"/>
          </ac:graphicFrameMkLst>
        </pc:graphicFrameChg>
      </pc:sldChg>
      <pc:sldChg chg="modSp mod">
        <pc:chgData name="Danilo Ríos" userId="74fa47b150b6dd85" providerId="LiveId" clId="{B22B5308-BF65-4BC9-907B-D5B1B6DA9C42}" dt="2023-10-10T18:53:03.618" v="4122" actId="20577"/>
        <pc:sldMkLst>
          <pc:docMk/>
          <pc:sldMk cId="0" sldId="316"/>
        </pc:sldMkLst>
        <pc:spChg chg="mod">
          <ac:chgData name="Danilo Ríos" userId="74fa47b150b6dd85" providerId="LiveId" clId="{B22B5308-BF65-4BC9-907B-D5B1B6DA9C42}" dt="2023-10-10T18:53:03.618" v="4122" actId="20577"/>
          <ac:spMkLst>
            <pc:docMk/>
            <pc:sldMk cId="0" sldId="316"/>
            <ac:spMk id="102403" creationId="{00000000-0000-0000-0000-000000000000}"/>
          </ac:spMkLst>
        </pc:spChg>
        <pc:spChg chg="mod">
          <ac:chgData name="Danilo Ríos" userId="74fa47b150b6dd85" providerId="LiveId" clId="{B22B5308-BF65-4BC9-907B-D5B1B6DA9C42}" dt="2023-10-08T18:17:21.909" v="1485" actId="1076"/>
          <ac:spMkLst>
            <pc:docMk/>
            <pc:sldMk cId="0" sldId="316"/>
            <ac:spMk id="102405" creationId="{00000000-0000-0000-0000-000000000000}"/>
          </ac:spMkLst>
        </pc:spChg>
        <pc:spChg chg="mod">
          <ac:chgData name="Danilo Ríos" userId="74fa47b150b6dd85" providerId="LiveId" clId="{B22B5308-BF65-4BC9-907B-D5B1B6DA9C42}" dt="2023-10-08T18:39:47.941" v="1918" actId="1582"/>
          <ac:spMkLst>
            <pc:docMk/>
            <pc:sldMk cId="0" sldId="316"/>
            <ac:spMk id="102410" creationId="{00000000-0000-0000-0000-000000000000}"/>
          </ac:spMkLst>
        </pc:spChg>
        <pc:spChg chg="mod">
          <ac:chgData name="Danilo Ríos" userId="74fa47b150b6dd85" providerId="LiveId" clId="{B22B5308-BF65-4BC9-907B-D5B1B6DA9C42}" dt="2023-10-08T18:17:14.160" v="1483" actId="1076"/>
          <ac:spMkLst>
            <pc:docMk/>
            <pc:sldMk cId="0" sldId="316"/>
            <ac:spMk id="102417" creationId="{00000000-0000-0000-0000-000000000000}"/>
          </ac:spMkLst>
        </pc:spChg>
        <pc:spChg chg="mod">
          <ac:chgData name="Danilo Ríos" userId="74fa47b150b6dd85" providerId="LiveId" clId="{B22B5308-BF65-4BC9-907B-D5B1B6DA9C42}" dt="2023-10-08T18:39:53.659" v="1919" actId="1582"/>
          <ac:spMkLst>
            <pc:docMk/>
            <pc:sldMk cId="0" sldId="316"/>
            <ac:spMk id="102420" creationId="{00000000-0000-0000-0000-000000000000}"/>
          </ac:spMkLst>
        </pc:spChg>
      </pc:sldChg>
      <pc:sldChg chg="addSp delSp modSp mod">
        <pc:chgData name="Danilo Ríos" userId="74fa47b150b6dd85" providerId="LiveId" clId="{B22B5308-BF65-4BC9-907B-D5B1B6DA9C42}" dt="2023-10-10T18:53:32.850" v="4142" actId="20577"/>
        <pc:sldMkLst>
          <pc:docMk/>
          <pc:sldMk cId="0" sldId="317"/>
        </pc:sldMkLst>
        <pc:spChg chg="add del mod">
          <ac:chgData name="Danilo Ríos" userId="74fa47b150b6dd85" providerId="LiveId" clId="{B22B5308-BF65-4BC9-907B-D5B1B6DA9C42}" dt="2023-10-10T18:53:19.882" v="4124" actId="478"/>
          <ac:spMkLst>
            <pc:docMk/>
            <pc:sldMk cId="0" sldId="317"/>
            <ac:spMk id="5" creationId="{6346E835-9C3E-B50D-7D42-2D7BA5779FD3}"/>
          </ac:spMkLst>
        </pc:spChg>
        <pc:spChg chg="add mod">
          <ac:chgData name="Danilo Ríos" userId="74fa47b150b6dd85" providerId="LiveId" clId="{B22B5308-BF65-4BC9-907B-D5B1B6DA9C42}" dt="2023-10-10T18:53:32.850" v="4142" actId="20577"/>
          <ac:spMkLst>
            <pc:docMk/>
            <pc:sldMk cId="0" sldId="317"/>
            <ac:spMk id="6" creationId="{939D712A-14FC-8357-CBEC-A23CA14EC6E6}"/>
          </ac:spMkLst>
        </pc:spChg>
        <pc:spChg chg="del mod">
          <ac:chgData name="Danilo Ríos" userId="74fa47b150b6dd85" providerId="LiveId" clId="{B22B5308-BF65-4BC9-907B-D5B1B6DA9C42}" dt="2023-10-10T18:53:17.257" v="4123" actId="478"/>
          <ac:spMkLst>
            <pc:docMk/>
            <pc:sldMk cId="0" sldId="317"/>
            <ac:spMk id="103427" creationId="{00000000-0000-0000-0000-000000000000}"/>
          </ac:spMkLst>
        </pc:spChg>
        <pc:spChg chg="mod">
          <ac:chgData name="Danilo Ríos" userId="74fa47b150b6dd85" providerId="LiveId" clId="{B22B5308-BF65-4BC9-907B-D5B1B6DA9C42}" dt="2023-10-08T18:18:30.076" v="1504" actId="403"/>
          <ac:spMkLst>
            <pc:docMk/>
            <pc:sldMk cId="0" sldId="317"/>
            <ac:spMk id="103436" creationId="{00000000-0000-0000-0000-000000000000}"/>
          </ac:spMkLst>
        </pc:spChg>
        <pc:spChg chg="mod">
          <ac:chgData name="Danilo Ríos" userId="74fa47b150b6dd85" providerId="LiveId" clId="{B22B5308-BF65-4BC9-907B-D5B1B6DA9C42}" dt="2023-10-08T18:18:23.421" v="1503" actId="403"/>
          <ac:spMkLst>
            <pc:docMk/>
            <pc:sldMk cId="0" sldId="317"/>
            <ac:spMk id="103445" creationId="{00000000-0000-0000-0000-000000000000}"/>
          </ac:spMkLst>
        </pc:spChg>
      </pc:sldChg>
      <pc:sldChg chg="addSp delSp modSp mod setBg">
        <pc:chgData name="Danilo Ríos" userId="74fa47b150b6dd85" providerId="LiveId" clId="{B22B5308-BF65-4BC9-907B-D5B1B6DA9C42}" dt="2023-10-10T18:53:45.974" v="4145"/>
        <pc:sldMkLst>
          <pc:docMk/>
          <pc:sldMk cId="0" sldId="318"/>
        </pc:sldMkLst>
        <pc:spChg chg="add del mod">
          <ac:chgData name="Danilo Ríos" userId="74fa47b150b6dd85" providerId="LiveId" clId="{B22B5308-BF65-4BC9-907B-D5B1B6DA9C42}" dt="2023-10-10T18:53:44.490" v="4144" actId="478"/>
          <ac:spMkLst>
            <pc:docMk/>
            <pc:sldMk cId="0" sldId="318"/>
            <ac:spMk id="5" creationId="{954D1F39-6252-5993-695D-120B80776816}"/>
          </ac:spMkLst>
        </pc:spChg>
        <pc:spChg chg="add mod">
          <ac:chgData name="Danilo Ríos" userId="74fa47b150b6dd85" providerId="LiveId" clId="{B22B5308-BF65-4BC9-907B-D5B1B6DA9C42}" dt="2023-10-10T18:53:45.974" v="4145"/>
          <ac:spMkLst>
            <pc:docMk/>
            <pc:sldMk cId="0" sldId="318"/>
            <ac:spMk id="6" creationId="{83E7B115-899C-E553-C3DF-769ECA9EC48B}"/>
          </ac:spMkLst>
        </pc:spChg>
        <pc:spChg chg="del mod">
          <ac:chgData name="Danilo Ríos" userId="74fa47b150b6dd85" providerId="LiveId" clId="{B22B5308-BF65-4BC9-907B-D5B1B6DA9C42}" dt="2023-10-10T18:53:42.849" v="4143" actId="478"/>
          <ac:spMkLst>
            <pc:docMk/>
            <pc:sldMk cId="0" sldId="318"/>
            <ac:spMk id="33" creationId="{00000000-0000-0000-0000-000000000000}"/>
          </ac:spMkLst>
        </pc:spChg>
        <pc:spChg chg="mod">
          <ac:chgData name="Danilo Ríos" userId="74fa47b150b6dd85" providerId="LiveId" clId="{B22B5308-BF65-4BC9-907B-D5B1B6DA9C42}" dt="2023-10-08T18:19:34.603" v="1508" actId="403"/>
          <ac:spMkLst>
            <pc:docMk/>
            <pc:sldMk cId="0" sldId="318"/>
            <ac:spMk id="104460" creationId="{00000000-0000-0000-0000-000000000000}"/>
          </ac:spMkLst>
        </pc:spChg>
        <pc:spChg chg="mod">
          <ac:chgData name="Danilo Ríos" userId="74fa47b150b6dd85" providerId="LiveId" clId="{B22B5308-BF65-4BC9-907B-D5B1B6DA9C42}" dt="2023-10-08T18:19:56.851" v="1509" actId="403"/>
          <ac:spMkLst>
            <pc:docMk/>
            <pc:sldMk cId="0" sldId="318"/>
            <ac:spMk id="104476" creationId="{00000000-0000-0000-0000-000000000000}"/>
          </ac:spMkLst>
        </pc:spChg>
      </pc:sldChg>
      <pc:sldChg chg="mod ord modShow">
        <pc:chgData name="Danilo Ríos" userId="74fa47b150b6dd85" providerId="LiveId" clId="{B22B5308-BF65-4BC9-907B-D5B1B6DA9C42}" dt="2023-10-08T19:05:26.701" v="2798" actId="729"/>
        <pc:sldMkLst>
          <pc:docMk/>
          <pc:sldMk cId="0" sldId="321"/>
        </pc:sldMkLst>
      </pc:sldChg>
      <pc:sldChg chg="mod modShow">
        <pc:chgData name="Danilo Ríos" userId="74fa47b150b6dd85" providerId="LiveId" clId="{B22B5308-BF65-4BC9-907B-D5B1B6DA9C42}" dt="2023-10-08T19:05:31.126" v="2799" actId="729"/>
        <pc:sldMkLst>
          <pc:docMk/>
          <pc:sldMk cId="0" sldId="322"/>
        </pc:sldMkLst>
      </pc:sldChg>
      <pc:sldChg chg="modSp">
        <pc:chgData name="Danilo Ríos" userId="74fa47b150b6dd85" providerId="LiveId" clId="{B22B5308-BF65-4BC9-907B-D5B1B6DA9C42}" dt="2023-10-08T20:23:47.814" v="3063" actId="207"/>
        <pc:sldMkLst>
          <pc:docMk/>
          <pc:sldMk cId="0" sldId="325"/>
        </pc:sldMkLst>
        <pc:spChg chg="mod">
          <ac:chgData name="Danilo Ríos" userId="74fa47b150b6dd85" providerId="LiveId" clId="{B22B5308-BF65-4BC9-907B-D5B1B6DA9C42}" dt="2023-10-08T20:23:47.814" v="3063" actId="207"/>
          <ac:spMkLst>
            <pc:docMk/>
            <pc:sldMk cId="0" sldId="325"/>
            <ac:spMk id="72707" creationId="{00000000-0000-0000-0000-000000000000}"/>
          </ac:spMkLst>
        </pc:spChg>
      </pc:sldChg>
      <pc:sldChg chg="modSp">
        <pc:chgData name="Danilo Ríos" userId="74fa47b150b6dd85" providerId="LiveId" clId="{B22B5308-BF65-4BC9-907B-D5B1B6DA9C42}" dt="2023-10-08T20:23:56.096" v="3064" actId="207"/>
        <pc:sldMkLst>
          <pc:docMk/>
          <pc:sldMk cId="0" sldId="326"/>
        </pc:sldMkLst>
        <pc:spChg chg="mod">
          <ac:chgData name="Danilo Ríos" userId="74fa47b150b6dd85" providerId="LiveId" clId="{B22B5308-BF65-4BC9-907B-D5B1B6DA9C42}" dt="2023-10-08T20:23:56.096" v="3064" actId="207"/>
          <ac:spMkLst>
            <pc:docMk/>
            <pc:sldMk cId="0" sldId="326"/>
            <ac:spMk id="73731" creationId="{00000000-0000-0000-0000-000000000000}"/>
          </ac:spMkLst>
        </pc:spChg>
      </pc:sldChg>
      <pc:sldChg chg="modSp mod">
        <pc:chgData name="Danilo Ríos" userId="74fa47b150b6dd85" providerId="LiveId" clId="{B22B5308-BF65-4BC9-907B-D5B1B6DA9C42}" dt="2023-10-10T19:45:53.709" v="4668" actId="14100"/>
        <pc:sldMkLst>
          <pc:docMk/>
          <pc:sldMk cId="0" sldId="328"/>
        </pc:sldMkLst>
        <pc:spChg chg="mod">
          <ac:chgData name="Danilo Ríos" userId="74fa47b150b6dd85" providerId="LiveId" clId="{B22B5308-BF65-4BC9-907B-D5B1B6DA9C42}" dt="2023-10-10T19:45:53.709" v="4668" actId="14100"/>
          <ac:spMkLst>
            <pc:docMk/>
            <pc:sldMk cId="0" sldId="328"/>
            <ac:spMk id="7" creationId="{00000000-0000-0000-0000-000000000000}"/>
          </ac:spMkLst>
        </pc:spChg>
      </pc:sldChg>
      <pc:sldChg chg="modSp mod">
        <pc:chgData name="Danilo Ríos" userId="74fa47b150b6dd85" providerId="LiveId" clId="{B22B5308-BF65-4BC9-907B-D5B1B6DA9C42}" dt="2023-10-10T19:47:13.188" v="4678" actId="1076"/>
        <pc:sldMkLst>
          <pc:docMk/>
          <pc:sldMk cId="0" sldId="331"/>
        </pc:sldMkLst>
        <pc:spChg chg="mod">
          <ac:chgData name="Danilo Ríos" userId="74fa47b150b6dd85" providerId="LiveId" clId="{B22B5308-BF65-4BC9-907B-D5B1B6DA9C42}" dt="2023-10-10T19:47:13.188" v="4678" actId="1076"/>
          <ac:spMkLst>
            <pc:docMk/>
            <pc:sldMk cId="0" sldId="331"/>
            <ac:spMk id="2" creationId="{00000000-0000-0000-0000-000000000000}"/>
          </ac:spMkLst>
        </pc:spChg>
        <pc:spChg chg="mod">
          <ac:chgData name="Danilo Ríos" userId="74fa47b150b6dd85" providerId="LiveId" clId="{B22B5308-BF65-4BC9-907B-D5B1B6DA9C42}" dt="2023-10-08T20:00:29.385" v="2987" actId="33524"/>
          <ac:spMkLst>
            <pc:docMk/>
            <pc:sldMk cId="0" sldId="331"/>
            <ac:spMk id="78851" creationId="{00000000-0000-0000-0000-000000000000}"/>
          </ac:spMkLst>
        </pc:spChg>
      </pc:sldChg>
      <pc:sldChg chg="modSp mod">
        <pc:chgData name="Danilo Ríos" userId="74fa47b150b6dd85" providerId="LiveId" clId="{B22B5308-BF65-4BC9-907B-D5B1B6DA9C42}" dt="2023-10-08T20:01:20.110" v="3029" actId="20577"/>
        <pc:sldMkLst>
          <pc:docMk/>
          <pc:sldMk cId="0" sldId="333"/>
        </pc:sldMkLst>
        <pc:spChg chg="mod">
          <ac:chgData name="Danilo Ríos" userId="74fa47b150b6dd85" providerId="LiveId" clId="{B22B5308-BF65-4BC9-907B-D5B1B6DA9C42}" dt="2023-10-08T20:01:20.110" v="3029" actId="20577"/>
          <ac:spMkLst>
            <pc:docMk/>
            <pc:sldMk cId="0" sldId="333"/>
            <ac:spMk id="80899" creationId="{00000000-0000-0000-0000-000000000000}"/>
          </ac:spMkLst>
        </pc:spChg>
      </pc:sldChg>
      <pc:sldChg chg="delSp modSp mod">
        <pc:chgData name="Danilo Ríos" userId="74fa47b150b6dd85" providerId="LiveId" clId="{B22B5308-BF65-4BC9-907B-D5B1B6DA9C42}" dt="2023-10-10T19:39:37.413" v="4592" actId="1076"/>
        <pc:sldMkLst>
          <pc:docMk/>
          <pc:sldMk cId="0" sldId="347"/>
        </pc:sldMkLst>
        <pc:spChg chg="mod">
          <ac:chgData name="Danilo Ríos" userId="74fa47b150b6dd85" providerId="LiveId" clId="{B22B5308-BF65-4BC9-907B-D5B1B6DA9C42}" dt="2023-10-10T19:37:33.815" v="4456" actId="14100"/>
          <ac:spMkLst>
            <pc:docMk/>
            <pc:sldMk cId="0" sldId="347"/>
            <ac:spMk id="3" creationId="{A4F4ED51-B534-A3ED-950F-13F18A9F7A33}"/>
          </ac:spMkLst>
        </pc:spChg>
        <pc:spChg chg="mod">
          <ac:chgData name="Danilo Ríos" userId="74fa47b150b6dd85" providerId="LiveId" clId="{B22B5308-BF65-4BC9-907B-D5B1B6DA9C42}" dt="2023-10-10T19:39:37.413" v="4592" actId="1076"/>
          <ac:spMkLst>
            <pc:docMk/>
            <pc:sldMk cId="0" sldId="347"/>
            <ac:spMk id="95235" creationId="{00000000-0000-0000-0000-000000000000}"/>
          </ac:spMkLst>
        </pc:spChg>
        <pc:picChg chg="del">
          <ac:chgData name="Danilo Ríos" userId="74fa47b150b6dd85" providerId="LiveId" clId="{B22B5308-BF65-4BC9-907B-D5B1B6DA9C42}" dt="2023-10-10T19:36:25.026" v="4408" actId="478"/>
          <ac:picMkLst>
            <pc:docMk/>
            <pc:sldMk cId="0" sldId="347"/>
            <ac:picMk id="2" creationId="{43F9C044-8CE8-85B3-F7FB-DC710E221B93}"/>
          </ac:picMkLst>
        </pc:picChg>
      </pc:sldChg>
      <pc:sldChg chg="delSp modSp del mod ord">
        <pc:chgData name="Danilo Ríos" userId="74fa47b150b6dd85" providerId="LiveId" clId="{B22B5308-BF65-4BC9-907B-D5B1B6DA9C42}" dt="2023-10-10T13:00:52.722" v="3546" actId="47"/>
        <pc:sldMkLst>
          <pc:docMk/>
          <pc:sldMk cId="0" sldId="357"/>
        </pc:sldMkLst>
        <pc:spChg chg="del mod">
          <ac:chgData name="Danilo Ríos" userId="74fa47b150b6dd85" providerId="LiveId" clId="{B22B5308-BF65-4BC9-907B-D5B1B6DA9C42}" dt="2023-10-10T12:39:57.578" v="3339"/>
          <ac:spMkLst>
            <pc:docMk/>
            <pc:sldMk cId="0" sldId="357"/>
            <ac:spMk id="109571" creationId="{00000000-0000-0000-0000-000000000000}"/>
          </ac:spMkLst>
        </pc:spChg>
        <pc:spChg chg="del mod">
          <ac:chgData name="Danilo Ríos" userId="74fa47b150b6dd85" providerId="LiveId" clId="{B22B5308-BF65-4BC9-907B-D5B1B6DA9C42}" dt="2023-10-10T12:41:17.772" v="3340" actId="21"/>
          <ac:spMkLst>
            <pc:docMk/>
            <pc:sldMk cId="0" sldId="357"/>
            <ac:spMk id="109572" creationId="{00000000-0000-0000-0000-000000000000}"/>
          </ac:spMkLst>
        </pc:spChg>
      </pc:sldChg>
      <pc:sldChg chg="modSp mod">
        <pc:chgData name="Danilo Ríos" userId="74fa47b150b6dd85" providerId="LiveId" clId="{B22B5308-BF65-4BC9-907B-D5B1B6DA9C42}" dt="2023-10-10T19:48:26.087" v="4683" actId="114"/>
        <pc:sldMkLst>
          <pc:docMk/>
          <pc:sldMk cId="0" sldId="360"/>
        </pc:sldMkLst>
        <pc:spChg chg="mod">
          <ac:chgData name="Danilo Ríos" userId="74fa47b150b6dd85" providerId="LiveId" clId="{B22B5308-BF65-4BC9-907B-D5B1B6DA9C42}" dt="2023-10-10T19:48:26.087" v="4683" actId="114"/>
          <ac:spMkLst>
            <pc:docMk/>
            <pc:sldMk cId="0" sldId="360"/>
            <ac:spMk id="4" creationId="{00000000-0000-0000-0000-000000000000}"/>
          </ac:spMkLst>
        </pc:spChg>
      </pc:sldChg>
      <pc:sldChg chg="modSp mod">
        <pc:chgData name="Danilo Ríos" userId="74fa47b150b6dd85" providerId="LiveId" clId="{B22B5308-BF65-4BC9-907B-D5B1B6DA9C42}" dt="2023-10-08T20:25:00.076" v="3100" actId="20577"/>
        <pc:sldMkLst>
          <pc:docMk/>
          <pc:sldMk cId="0" sldId="367"/>
        </pc:sldMkLst>
        <pc:spChg chg="mod">
          <ac:chgData name="Danilo Ríos" userId="74fa47b150b6dd85" providerId="LiveId" clId="{B22B5308-BF65-4BC9-907B-D5B1B6DA9C42}" dt="2023-10-08T20:25:00.076" v="3100" actId="20577"/>
          <ac:spMkLst>
            <pc:docMk/>
            <pc:sldMk cId="0" sldId="367"/>
            <ac:spMk id="135172" creationId="{00000000-0000-0000-0000-000000000000}"/>
          </ac:spMkLst>
        </pc:spChg>
      </pc:sldChg>
      <pc:sldChg chg="modSp mod">
        <pc:chgData name="Danilo Ríos" userId="74fa47b150b6dd85" providerId="LiveId" clId="{B22B5308-BF65-4BC9-907B-D5B1B6DA9C42}" dt="2023-10-10T19:46:55.549" v="4676" actId="1076"/>
        <pc:sldMkLst>
          <pc:docMk/>
          <pc:sldMk cId="0" sldId="411"/>
        </pc:sldMkLst>
        <pc:spChg chg="mod">
          <ac:chgData name="Danilo Ríos" userId="74fa47b150b6dd85" providerId="LiveId" clId="{B22B5308-BF65-4BC9-907B-D5B1B6DA9C42}" dt="2023-10-10T19:46:55.549" v="4676" actId="1076"/>
          <ac:spMkLst>
            <pc:docMk/>
            <pc:sldMk cId="0" sldId="411"/>
            <ac:spMk id="108547" creationId="{00000000-0000-0000-0000-000000000000}"/>
          </ac:spMkLst>
        </pc:spChg>
        <pc:spChg chg="mod">
          <ac:chgData name="Danilo Ríos" userId="74fa47b150b6dd85" providerId="LiveId" clId="{B22B5308-BF65-4BC9-907B-D5B1B6DA9C42}" dt="2023-10-08T20:23:39.438" v="3061" actId="207"/>
          <ac:spMkLst>
            <pc:docMk/>
            <pc:sldMk cId="0" sldId="411"/>
            <ac:spMk id="327683" creationId="{00000000-0000-0000-0000-000000000000}"/>
          </ac:spMkLst>
        </pc:spChg>
      </pc:sldChg>
      <pc:sldChg chg="modSp mod">
        <pc:chgData name="Danilo Ríos" userId="74fa47b150b6dd85" providerId="LiveId" clId="{B22B5308-BF65-4BC9-907B-D5B1B6DA9C42}" dt="2023-10-10T19:43:30.365" v="4659" actId="255"/>
        <pc:sldMkLst>
          <pc:docMk/>
          <pc:sldMk cId="0" sldId="414"/>
        </pc:sldMkLst>
        <pc:spChg chg="mod">
          <ac:chgData name="Danilo Ríos" userId="74fa47b150b6dd85" providerId="LiveId" clId="{B22B5308-BF65-4BC9-907B-D5B1B6DA9C42}" dt="2023-10-10T19:43:30.365" v="4659" actId="255"/>
          <ac:spMkLst>
            <pc:docMk/>
            <pc:sldMk cId="0" sldId="414"/>
            <ac:spMk id="13" creationId="{00000000-0000-0000-0000-000000000000}"/>
          </ac:spMkLst>
        </pc:spChg>
      </pc:sldChg>
      <pc:sldChg chg="modSp mod">
        <pc:chgData name="Danilo Ríos" userId="74fa47b150b6dd85" providerId="LiveId" clId="{B22B5308-BF65-4BC9-907B-D5B1B6DA9C42}" dt="2023-10-10T19:54:13.639" v="4939" actId="20577"/>
        <pc:sldMkLst>
          <pc:docMk/>
          <pc:sldMk cId="0" sldId="424"/>
        </pc:sldMkLst>
        <pc:spChg chg="mod">
          <ac:chgData name="Danilo Ríos" userId="74fa47b150b6dd85" providerId="LiveId" clId="{B22B5308-BF65-4BC9-907B-D5B1B6DA9C42}" dt="2023-10-10T19:54:13.639" v="4939" actId="20577"/>
          <ac:spMkLst>
            <pc:docMk/>
            <pc:sldMk cId="0" sldId="424"/>
            <ac:spMk id="19460" creationId="{00000000-0000-0000-0000-000000000000}"/>
          </ac:spMkLst>
        </pc:spChg>
      </pc:sldChg>
      <pc:sldChg chg="modSp mod">
        <pc:chgData name="Danilo Ríos" userId="74fa47b150b6dd85" providerId="LiveId" clId="{B22B5308-BF65-4BC9-907B-D5B1B6DA9C42}" dt="2023-10-10T19:45:14.821" v="4665" actId="255"/>
        <pc:sldMkLst>
          <pc:docMk/>
          <pc:sldMk cId="0" sldId="430"/>
        </pc:sldMkLst>
        <pc:spChg chg="mod">
          <ac:chgData name="Danilo Ríos" userId="74fa47b150b6dd85" providerId="LiveId" clId="{B22B5308-BF65-4BC9-907B-D5B1B6DA9C42}" dt="2023-10-10T19:45:14.821" v="4665" actId="255"/>
          <ac:spMkLst>
            <pc:docMk/>
            <pc:sldMk cId="0" sldId="430"/>
            <ac:spMk id="189443" creationId="{00000000-0000-0000-0000-000000000000}"/>
          </ac:spMkLst>
        </pc:spChg>
      </pc:sldChg>
      <pc:sldChg chg="modSp">
        <pc:chgData name="Danilo Ríos" userId="74fa47b150b6dd85" providerId="LiveId" clId="{B22B5308-BF65-4BC9-907B-D5B1B6DA9C42}" dt="2023-10-08T20:23:43.809" v="3062" actId="207"/>
        <pc:sldMkLst>
          <pc:docMk/>
          <pc:sldMk cId="0" sldId="446"/>
        </pc:sldMkLst>
        <pc:spChg chg="mod">
          <ac:chgData name="Danilo Ríos" userId="74fa47b150b6dd85" providerId="LiveId" clId="{B22B5308-BF65-4BC9-907B-D5B1B6DA9C42}" dt="2023-10-08T20:23:43.809" v="3062" actId="207"/>
          <ac:spMkLst>
            <pc:docMk/>
            <pc:sldMk cId="0" sldId="446"/>
            <ac:spMk id="404483" creationId="{00000000-0000-0000-0000-000000000000}"/>
          </ac:spMkLst>
        </pc:spChg>
      </pc:sldChg>
      <pc:sldChg chg="ord">
        <pc:chgData name="Danilo Ríos" userId="74fa47b150b6dd85" providerId="LiveId" clId="{B22B5308-BF65-4BC9-907B-D5B1B6DA9C42}" dt="2023-10-10T19:38:38.933" v="4494"/>
        <pc:sldMkLst>
          <pc:docMk/>
          <pc:sldMk cId="3317344907" sldId="527"/>
        </pc:sldMkLst>
      </pc:sldChg>
      <pc:sldChg chg="del">
        <pc:chgData name="Danilo Ríos" userId="74fa47b150b6dd85" providerId="LiveId" clId="{B22B5308-BF65-4BC9-907B-D5B1B6DA9C42}" dt="2023-10-10T19:37:11.491" v="4434" actId="47"/>
        <pc:sldMkLst>
          <pc:docMk/>
          <pc:sldMk cId="1352419188" sldId="528"/>
        </pc:sldMkLst>
      </pc:sldChg>
      <pc:sldChg chg="modSp mod">
        <pc:chgData name="Danilo Ríos" userId="74fa47b150b6dd85" providerId="LiveId" clId="{B22B5308-BF65-4BC9-907B-D5B1B6DA9C42}" dt="2023-10-10T19:41:29.489" v="4622" actId="1076"/>
        <pc:sldMkLst>
          <pc:docMk/>
          <pc:sldMk cId="2380498034" sldId="529"/>
        </pc:sldMkLst>
        <pc:spChg chg="mod">
          <ac:chgData name="Danilo Ríos" userId="74fa47b150b6dd85" providerId="LiveId" clId="{B22B5308-BF65-4BC9-907B-D5B1B6DA9C42}" dt="2023-10-10T19:41:29.489" v="4622" actId="1076"/>
          <ac:spMkLst>
            <pc:docMk/>
            <pc:sldMk cId="2380498034" sldId="529"/>
            <ac:spMk id="28675" creationId="{00000000-0000-0000-0000-000000000000}"/>
          </ac:spMkLst>
        </pc:spChg>
      </pc:sldChg>
      <pc:sldChg chg="modSp mod">
        <pc:chgData name="Danilo Ríos" userId="74fa47b150b6dd85" providerId="LiveId" clId="{B22B5308-BF65-4BC9-907B-D5B1B6DA9C42}" dt="2023-10-10T19:52:09.362" v="4773" actId="20577"/>
        <pc:sldMkLst>
          <pc:docMk/>
          <pc:sldMk cId="0" sldId="537"/>
        </pc:sldMkLst>
        <pc:spChg chg="mod">
          <ac:chgData name="Danilo Ríos" userId="74fa47b150b6dd85" providerId="LiveId" clId="{B22B5308-BF65-4BC9-907B-D5B1B6DA9C42}" dt="2023-10-10T19:52:09.362" v="4773" actId="20577"/>
          <ac:spMkLst>
            <pc:docMk/>
            <pc:sldMk cId="0" sldId="537"/>
            <ac:spMk id="295940" creationId="{00000000-0000-0000-0000-000000000000}"/>
          </ac:spMkLst>
        </pc:spChg>
      </pc:sldChg>
      <pc:sldChg chg="addSp delSp modSp mod">
        <pc:chgData name="Danilo Ríos" userId="74fa47b150b6dd85" providerId="LiveId" clId="{B22B5308-BF65-4BC9-907B-D5B1B6DA9C42}" dt="2023-10-10T18:51:09.956" v="4047" actId="1076"/>
        <pc:sldMkLst>
          <pc:docMk/>
          <pc:sldMk cId="3445879384" sldId="538"/>
        </pc:sldMkLst>
        <pc:spChg chg="add mod">
          <ac:chgData name="Danilo Ríos" userId="74fa47b150b6dd85" providerId="LiveId" clId="{B22B5308-BF65-4BC9-907B-D5B1B6DA9C42}" dt="2023-10-10T12:56:28.834" v="3545" actId="6549"/>
          <ac:spMkLst>
            <pc:docMk/>
            <pc:sldMk cId="3445879384" sldId="538"/>
            <ac:spMk id="2" creationId="{9A7A46A7-D9D4-873A-8145-1EED3C38ABC3}"/>
          </ac:spMkLst>
        </pc:spChg>
        <pc:spChg chg="add mod">
          <ac:chgData name="Danilo Ríos" userId="74fa47b150b6dd85" providerId="LiveId" clId="{B22B5308-BF65-4BC9-907B-D5B1B6DA9C42}" dt="2023-10-10T12:42:02.761" v="3350" actId="14100"/>
          <ac:spMkLst>
            <pc:docMk/>
            <pc:sldMk cId="3445879384" sldId="538"/>
            <ac:spMk id="3" creationId="{80380CFC-1CE4-6CC2-534E-A9E7CEC7596F}"/>
          </ac:spMkLst>
        </pc:spChg>
        <pc:spChg chg="del mod">
          <ac:chgData name="Danilo Ríos" userId="74fa47b150b6dd85" providerId="LiveId" clId="{B22B5308-BF65-4BC9-907B-D5B1B6DA9C42}" dt="2023-10-08T17:41:19.823" v="625" actId="478"/>
          <ac:spMkLst>
            <pc:docMk/>
            <pc:sldMk cId="3445879384" sldId="538"/>
            <ac:spMk id="4" creationId="{00000000-0000-0000-0000-000000000000}"/>
          </ac:spMkLst>
        </pc:spChg>
        <pc:spChg chg="add mod">
          <ac:chgData name="Danilo Ríos" userId="74fa47b150b6dd85" providerId="LiveId" clId="{B22B5308-BF65-4BC9-907B-D5B1B6DA9C42}" dt="2023-10-10T12:41:42.012" v="3344" actId="1076"/>
          <ac:spMkLst>
            <pc:docMk/>
            <pc:sldMk cId="3445879384" sldId="538"/>
            <ac:spMk id="5" creationId="{B07705E9-C1FF-2B52-F9AC-FF9CACFE5080}"/>
          </ac:spMkLst>
        </pc:spChg>
        <pc:spChg chg="add mod">
          <ac:chgData name="Danilo Ríos" userId="74fa47b150b6dd85" providerId="LiveId" clId="{B22B5308-BF65-4BC9-907B-D5B1B6DA9C42}" dt="2023-10-10T18:51:09.956" v="4047" actId="1076"/>
          <ac:spMkLst>
            <pc:docMk/>
            <pc:sldMk cId="3445879384" sldId="538"/>
            <ac:spMk id="6" creationId="{5E72A55A-1EA5-4E8C-C894-72C881B0B3D2}"/>
          </ac:spMkLst>
        </pc:spChg>
        <pc:spChg chg="add mod">
          <ac:chgData name="Danilo Ríos" userId="74fa47b150b6dd85" providerId="LiveId" clId="{B22B5308-BF65-4BC9-907B-D5B1B6DA9C42}" dt="2023-10-10T12:41:42.012" v="3344" actId="1076"/>
          <ac:spMkLst>
            <pc:docMk/>
            <pc:sldMk cId="3445879384" sldId="538"/>
            <ac:spMk id="13" creationId="{BF66CEDC-0B35-70C6-D4EE-B09F017F6460}"/>
          </ac:spMkLst>
        </pc:spChg>
        <pc:spChg chg="add mod">
          <ac:chgData name="Danilo Ríos" userId="74fa47b150b6dd85" providerId="LiveId" clId="{B22B5308-BF65-4BC9-907B-D5B1B6DA9C42}" dt="2023-10-10T12:41:42.012" v="3344" actId="1076"/>
          <ac:spMkLst>
            <pc:docMk/>
            <pc:sldMk cId="3445879384" sldId="538"/>
            <ac:spMk id="14" creationId="{D1D584BF-5BE9-4D1B-15AD-A032BD85DB21}"/>
          </ac:spMkLst>
        </pc:spChg>
        <pc:spChg chg="add mod">
          <ac:chgData name="Danilo Ríos" userId="74fa47b150b6dd85" providerId="LiveId" clId="{B22B5308-BF65-4BC9-907B-D5B1B6DA9C42}" dt="2023-10-10T12:41:42.012" v="3344" actId="1076"/>
          <ac:spMkLst>
            <pc:docMk/>
            <pc:sldMk cId="3445879384" sldId="538"/>
            <ac:spMk id="15" creationId="{92CF0336-3EB5-1C37-53A9-8035597C6C38}"/>
          </ac:spMkLst>
        </pc:spChg>
        <pc:spChg chg="add mod">
          <ac:chgData name="Danilo Ríos" userId="74fa47b150b6dd85" providerId="LiveId" clId="{B22B5308-BF65-4BC9-907B-D5B1B6DA9C42}" dt="2023-10-10T12:41:42.012" v="3344" actId="1076"/>
          <ac:spMkLst>
            <pc:docMk/>
            <pc:sldMk cId="3445879384" sldId="538"/>
            <ac:spMk id="16" creationId="{788EA219-414D-2991-4A4A-78609CCEE95C}"/>
          </ac:spMkLst>
        </pc:spChg>
        <pc:spChg chg="add mod">
          <ac:chgData name="Danilo Ríos" userId="74fa47b150b6dd85" providerId="LiveId" clId="{B22B5308-BF65-4BC9-907B-D5B1B6DA9C42}" dt="2023-10-10T12:41:42.012" v="3344" actId="1076"/>
          <ac:spMkLst>
            <pc:docMk/>
            <pc:sldMk cId="3445879384" sldId="538"/>
            <ac:spMk id="17" creationId="{6A032D7D-9CA2-FB5A-1657-8DDC21B7CA48}"/>
          </ac:spMkLst>
        </pc:spChg>
        <pc:graphicFrameChg chg="add mod modGraphic">
          <ac:chgData name="Danilo Ríos" userId="74fa47b150b6dd85" providerId="LiveId" clId="{B22B5308-BF65-4BC9-907B-D5B1B6DA9C42}" dt="2023-10-10T12:41:42.012" v="3344" actId="1076"/>
          <ac:graphicFrameMkLst>
            <pc:docMk/>
            <pc:sldMk cId="3445879384" sldId="538"/>
            <ac:graphicFrameMk id="4" creationId="{24D7B9ED-412D-24A4-6CDC-AA34B9719CC5}"/>
          </ac:graphicFrameMkLst>
        </pc:graphicFrameChg>
        <pc:cxnChg chg="del">
          <ac:chgData name="Danilo Ríos" userId="74fa47b150b6dd85" providerId="LiveId" clId="{B22B5308-BF65-4BC9-907B-D5B1B6DA9C42}" dt="2023-10-08T17:41:49.071" v="627" actId="478"/>
          <ac:cxnSpMkLst>
            <pc:docMk/>
            <pc:sldMk cId="3445879384" sldId="538"/>
            <ac:cxnSpMk id="3" creationId="{00000000-0000-0000-0000-000000000000}"/>
          </ac:cxnSpMkLst>
        </pc:cxnChg>
        <pc:cxnChg chg="add mod">
          <ac:chgData name="Danilo Ríos" userId="74fa47b150b6dd85" providerId="LiveId" clId="{B22B5308-BF65-4BC9-907B-D5B1B6DA9C42}" dt="2023-10-10T12:41:42.012" v="3344" actId="1076"/>
          <ac:cxnSpMkLst>
            <pc:docMk/>
            <pc:sldMk cId="3445879384" sldId="538"/>
            <ac:cxnSpMk id="7" creationId="{88FEF1CA-67AF-A7D3-FC98-178668CD5676}"/>
          </ac:cxnSpMkLst>
        </pc:cxnChg>
        <pc:cxnChg chg="add mod">
          <ac:chgData name="Danilo Ríos" userId="74fa47b150b6dd85" providerId="LiveId" clId="{B22B5308-BF65-4BC9-907B-D5B1B6DA9C42}" dt="2023-10-10T12:41:42.012" v="3344" actId="1076"/>
          <ac:cxnSpMkLst>
            <pc:docMk/>
            <pc:sldMk cId="3445879384" sldId="538"/>
            <ac:cxnSpMk id="8" creationId="{11C89B1A-0A88-64E7-A9F9-9417BD3E8287}"/>
          </ac:cxnSpMkLst>
        </pc:cxnChg>
        <pc:cxnChg chg="add mod">
          <ac:chgData name="Danilo Ríos" userId="74fa47b150b6dd85" providerId="LiveId" clId="{B22B5308-BF65-4BC9-907B-D5B1B6DA9C42}" dt="2023-10-10T12:41:42.012" v="3344" actId="1076"/>
          <ac:cxnSpMkLst>
            <pc:docMk/>
            <pc:sldMk cId="3445879384" sldId="538"/>
            <ac:cxnSpMk id="12" creationId="{AAC0164A-1752-B844-E1C4-4B66A8600783}"/>
          </ac:cxnSpMkLst>
        </pc:cxnChg>
        <pc:cxnChg chg="add del">
          <ac:chgData name="Danilo Ríos" userId="74fa47b150b6dd85" providerId="LiveId" clId="{B22B5308-BF65-4BC9-907B-D5B1B6DA9C42}" dt="2023-10-08T17:54:48.592" v="906" actId="11529"/>
          <ac:cxnSpMkLst>
            <pc:docMk/>
            <pc:sldMk cId="3445879384" sldId="538"/>
            <ac:cxnSpMk id="19" creationId="{7C5CD2BB-31A2-5905-518D-50BC24436220}"/>
          </ac:cxnSpMkLst>
        </pc:cxnChg>
        <pc:cxnChg chg="add mod">
          <ac:chgData name="Danilo Ríos" userId="74fa47b150b6dd85" providerId="LiveId" clId="{B22B5308-BF65-4BC9-907B-D5B1B6DA9C42}" dt="2023-10-10T12:41:42.012" v="3344" actId="1076"/>
          <ac:cxnSpMkLst>
            <pc:docMk/>
            <pc:sldMk cId="3445879384" sldId="538"/>
            <ac:cxnSpMk id="21" creationId="{F95A3280-8D63-0659-F0FF-97CBBCBB68F1}"/>
          </ac:cxnSpMkLst>
        </pc:cxnChg>
        <pc:cxnChg chg="add mod">
          <ac:chgData name="Danilo Ríos" userId="74fa47b150b6dd85" providerId="LiveId" clId="{B22B5308-BF65-4BC9-907B-D5B1B6DA9C42}" dt="2023-10-10T12:41:42.012" v="3344" actId="1076"/>
          <ac:cxnSpMkLst>
            <pc:docMk/>
            <pc:sldMk cId="3445879384" sldId="538"/>
            <ac:cxnSpMk id="22" creationId="{B1762100-2276-750A-0B74-F788B41B6F08}"/>
          </ac:cxnSpMkLst>
        </pc:cxnChg>
      </pc:sldChg>
      <pc:sldChg chg="addSp delSp modSp add mod ord">
        <pc:chgData name="Danilo Ríos" userId="74fa47b150b6dd85" providerId="LiveId" clId="{B22B5308-BF65-4BC9-907B-D5B1B6DA9C42}" dt="2023-10-10T12:48:10.627" v="3530" actId="1076"/>
        <pc:sldMkLst>
          <pc:docMk/>
          <pc:sldMk cId="3711377603" sldId="539"/>
        </pc:sldMkLst>
        <pc:spChg chg="add mod">
          <ac:chgData name="Danilo Ríos" userId="74fa47b150b6dd85" providerId="LiveId" clId="{B22B5308-BF65-4BC9-907B-D5B1B6DA9C42}" dt="2023-10-10T12:48:10.627" v="3530" actId="1076"/>
          <ac:spMkLst>
            <pc:docMk/>
            <pc:sldMk cId="3711377603" sldId="539"/>
            <ac:spMk id="2" creationId="{4DD01B90-170E-711C-6437-5C6EF3B44E6E}"/>
          </ac:spMkLst>
        </pc:spChg>
        <pc:spChg chg="del mod">
          <ac:chgData name="Danilo Ríos" userId="74fa47b150b6dd85" providerId="LiveId" clId="{B22B5308-BF65-4BC9-907B-D5B1B6DA9C42}" dt="2023-10-08T17:58:57.912" v="1125" actId="478"/>
          <ac:spMkLst>
            <pc:docMk/>
            <pc:sldMk cId="3711377603" sldId="539"/>
            <ac:spMk id="2" creationId="{9A7A46A7-D9D4-873A-8145-1EED3C38ABC3}"/>
          </ac:spMkLst>
        </pc:spChg>
        <pc:spChg chg="mod">
          <ac:chgData name="Danilo Ríos" userId="74fa47b150b6dd85" providerId="LiveId" clId="{B22B5308-BF65-4BC9-907B-D5B1B6DA9C42}" dt="2023-10-10T12:47:48.531" v="3528" actId="1076"/>
          <ac:spMkLst>
            <pc:docMk/>
            <pc:sldMk cId="3711377603" sldId="539"/>
            <ac:spMk id="4" creationId="{00000000-0000-0000-0000-000000000000}"/>
          </ac:spMkLst>
        </pc:spChg>
        <pc:spChg chg="add mod">
          <ac:chgData name="Danilo Ríos" userId="74fa47b150b6dd85" providerId="LiveId" clId="{B22B5308-BF65-4BC9-907B-D5B1B6DA9C42}" dt="2023-10-10T12:47:48.531" v="3528" actId="1076"/>
          <ac:spMkLst>
            <pc:docMk/>
            <pc:sldMk cId="3711377603" sldId="539"/>
            <ac:spMk id="5" creationId="{A1F166D5-1A93-C532-7124-F52ACD102FA7}"/>
          </ac:spMkLst>
        </pc:spChg>
        <pc:spChg chg="add mod">
          <ac:chgData name="Danilo Ríos" userId="74fa47b150b6dd85" providerId="LiveId" clId="{B22B5308-BF65-4BC9-907B-D5B1B6DA9C42}" dt="2023-10-10T12:47:48.531" v="3528" actId="1076"/>
          <ac:spMkLst>
            <pc:docMk/>
            <pc:sldMk cId="3711377603" sldId="539"/>
            <ac:spMk id="9" creationId="{E49D3F0A-FF22-52F5-F3FF-0F495054FBFE}"/>
          </ac:spMkLst>
        </pc:spChg>
        <pc:spChg chg="add mod">
          <ac:chgData name="Danilo Ríos" userId="74fa47b150b6dd85" providerId="LiveId" clId="{B22B5308-BF65-4BC9-907B-D5B1B6DA9C42}" dt="2023-10-10T12:47:48.531" v="3528" actId="1076"/>
          <ac:spMkLst>
            <pc:docMk/>
            <pc:sldMk cId="3711377603" sldId="539"/>
            <ac:spMk id="10" creationId="{482F9CB5-1128-57D3-0BC8-6F1D4E27B0AE}"/>
          </ac:spMkLst>
        </pc:spChg>
        <pc:spChg chg="add mod">
          <ac:chgData name="Danilo Ríos" userId="74fa47b150b6dd85" providerId="LiveId" clId="{B22B5308-BF65-4BC9-907B-D5B1B6DA9C42}" dt="2023-10-10T12:47:48.531" v="3528" actId="1076"/>
          <ac:spMkLst>
            <pc:docMk/>
            <pc:sldMk cId="3711377603" sldId="539"/>
            <ac:spMk id="11" creationId="{72D2951D-3160-44B6-F3D6-CEA635C06A4E}"/>
          </ac:spMkLst>
        </pc:spChg>
        <pc:spChg chg="add mod">
          <ac:chgData name="Danilo Ríos" userId="74fa47b150b6dd85" providerId="LiveId" clId="{B22B5308-BF65-4BC9-907B-D5B1B6DA9C42}" dt="2023-10-10T12:47:48.531" v="3528" actId="1076"/>
          <ac:spMkLst>
            <pc:docMk/>
            <pc:sldMk cId="3711377603" sldId="539"/>
            <ac:spMk id="12" creationId="{5F4BE909-9EDE-CD18-48DC-FC1FB84D55AF}"/>
          </ac:spMkLst>
        </pc:spChg>
        <pc:spChg chg="add mod">
          <ac:chgData name="Danilo Ríos" userId="74fa47b150b6dd85" providerId="LiveId" clId="{B22B5308-BF65-4BC9-907B-D5B1B6DA9C42}" dt="2023-10-10T12:47:48.531" v="3528" actId="1076"/>
          <ac:spMkLst>
            <pc:docMk/>
            <pc:sldMk cId="3711377603" sldId="539"/>
            <ac:spMk id="13" creationId="{9F43D019-375D-9A24-3EA0-832CEBBEB8CE}"/>
          </ac:spMkLst>
        </pc:spChg>
        <pc:spChg chg="add del">
          <ac:chgData name="Danilo Ríos" userId="74fa47b150b6dd85" providerId="LiveId" clId="{B22B5308-BF65-4BC9-907B-D5B1B6DA9C42}" dt="2023-10-08T18:01:20.058" v="1177" actId="478"/>
          <ac:spMkLst>
            <pc:docMk/>
            <pc:sldMk cId="3711377603" sldId="539"/>
            <ac:spMk id="21" creationId="{459FC76F-BD17-5F29-B9D3-038AA717DDFE}"/>
          </ac:spMkLst>
        </pc:spChg>
        <pc:spChg chg="add mod">
          <ac:chgData name="Danilo Ríos" userId="74fa47b150b6dd85" providerId="LiveId" clId="{B22B5308-BF65-4BC9-907B-D5B1B6DA9C42}" dt="2023-10-08T18:10:39.342" v="1297" actId="1076"/>
          <ac:spMkLst>
            <pc:docMk/>
            <pc:sldMk cId="3711377603" sldId="539"/>
            <ac:spMk id="22" creationId="{33038E5B-25C5-AA7C-1CA0-6D9465363CBC}"/>
          </ac:spMkLst>
        </pc:spChg>
        <pc:spChg chg="add mod">
          <ac:chgData name="Danilo Ríos" userId="74fa47b150b6dd85" providerId="LiveId" clId="{B22B5308-BF65-4BC9-907B-D5B1B6DA9C42}" dt="2023-10-08T18:10:39.342" v="1297" actId="1076"/>
          <ac:spMkLst>
            <pc:docMk/>
            <pc:sldMk cId="3711377603" sldId="539"/>
            <ac:spMk id="25" creationId="{62A1E781-30F4-AB6E-EFC7-D2CB9F906682}"/>
          </ac:spMkLst>
        </pc:spChg>
        <pc:spChg chg="add mod">
          <ac:chgData name="Danilo Ríos" userId="74fa47b150b6dd85" providerId="LiveId" clId="{B22B5308-BF65-4BC9-907B-D5B1B6DA9C42}" dt="2023-10-08T18:10:39.342" v="1297" actId="1076"/>
          <ac:spMkLst>
            <pc:docMk/>
            <pc:sldMk cId="3711377603" sldId="539"/>
            <ac:spMk id="29" creationId="{DC76A1A0-E96E-24EA-FB60-6B7309475B59}"/>
          </ac:spMkLst>
        </pc:spChg>
        <pc:spChg chg="add mod">
          <ac:chgData name="Danilo Ríos" userId="74fa47b150b6dd85" providerId="LiveId" clId="{B22B5308-BF65-4BC9-907B-D5B1B6DA9C42}" dt="2023-10-08T18:10:39.342" v="1297" actId="1076"/>
          <ac:spMkLst>
            <pc:docMk/>
            <pc:sldMk cId="3711377603" sldId="539"/>
            <ac:spMk id="30" creationId="{57966CCF-7F73-46AF-6BF5-856CF5886E86}"/>
          </ac:spMkLst>
        </pc:spChg>
        <pc:spChg chg="add mod">
          <ac:chgData name="Danilo Ríos" userId="74fa47b150b6dd85" providerId="LiveId" clId="{B22B5308-BF65-4BC9-907B-D5B1B6DA9C42}" dt="2023-10-08T18:10:39.342" v="1297" actId="1076"/>
          <ac:spMkLst>
            <pc:docMk/>
            <pc:sldMk cId="3711377603" sldId="539"/>
            <ac:spMk id="31" creationId="{7B9A9B28-E1C9-3C9C-7F8C-42F079A87856}"/>
          </ac:spMkLst>
        </pc:spChg>
        <pc:cxnChg chg="del mod">
          <ac:chgData name="Danilo Ríos" userId="74fa47b150b6dd85" providerId="LiveId" clId="{B22B5308-BF65-4BC9-907B-D5B1B6DA9C42}" dt="2023-10-08T17:59:00.646" v="1126" actId="478"/>
          <ac:cxnSpMkLst>
            <pc:docMk/>
            <pc:sldMk cId="3711377603" sldId="539"/>
            <ac:cxnSpMk id="3" creationId="{00000000-0000-0000-0000-000000000000}"/>
          </ac:cxnSpMkLst>
        </pc:cxnChg>
        <pc:cxnChg chg="add mod">
          <ac:chgData name="Danilo Ríos" userId="74fa47b150b6dd85" providerId="LiveId" clId="{B22B5308-BF65-4BC9-907B-D5B1B6DA9C42}" dt="2023-10-10T12:47:48.531" v="3528" actId="1076"/>
          <ac:cxnSpMkLst>
            <pc:docMk/>
            <pc:sldMk cId="3711377603" sldId="539"/>
            <ac:cxnSpMk id="6" creationId="{AC286DFE-A97B-4DE9-1368-7EE9AFCAB7F3}"/>
          </ac:cxnSpMkLst>
        </pc:cxnChg>
        <pc:cxnChg chg="add mod">
          <ac:chgData name="Danilo Ríos" userId="74fa47b150b6dd85" providerId="LiveId" clId="{B22B5308-BF65-4BC9-907B-D5B1B6DA9C42}" dt="2023-10-10T12:47:48.531" v="3528" actId="1076"/>
          <ac:cxnSpMkLst>
            <pc:docMk/>
            <pc:sldMk cId="3711377603" sldId="539"/>
            <ac:cxnSpMk id="7" creationId="{62DC1067-A057-E3C4-D557-2506BDAEF8B4}"/>
          </ac:cxnSpMkLst>
        </pc:cxnChg>
        <pc:cxnChg chg="add mod">
          <ac:chgData name="Danilo Ríos" userId="74fa47b150b6dd85" providerId="LiveId" clId="{B22B5308-BF65-4BC9-907B-D5B1B6DA9C42}" dt="2023-10-10T12:47:48.531" v="3528" actId="1076"/>
          <ac:cxnSpMkLst>
            <pc:docMk/>
            <pc:sldMk cId="3711377603" sldId="539"/>
            <ac:cxnSpMk id="8" creationId="{F750A2A2-AC22-5960-F3C8-2894F0D5CAA5}"/>
          </ac:cxnSpMkLst>
        </pc:cxnChg>
        <pc:cxnChg chg="add mod">
          <ac:chgData name="Danilo Ríos" userId="74fa47b150b6dd85" providerId="LiveId" clId="{B22B5308-BF65-4BC9-907B-D5B1B6DA9C42}" dt="2023-10-10T12:47:48.531" v="3528" actId="1076"/>
          <ac:cxnSpMkLst>
            <pc:docMk/>
            <pc:sldMk cId="3711377603" sldId="539"/>
            <ac:cxnSpMk id="14" creationId="{D59D5205-4CD2-7A9E-A92A-0416DDF8009C}"/>
          </ac:cxnSpMkLst>
        </pc:cxnChg>
        <pc:cxnChg chg="add mod">
          <ac:chgData name="Danilo Ríos" userId="74fa47b150b6dd85" providerId="LiveId" clId="{B22B5308-BF65-4BC9-907B-D5B1B6DA9C42}" dt="2023-10-10T12:47:48.531" v="3528" actId="1076"/>
          <ac:cxnSpMkLst>
            <pc:docMk/>
            <pc:sldMk cId="3711377603" sldId="539"/>
            <ac:cxnSpMk id="15" creationId="{8C49AF05-3B25-324A-65A0-CA77F42469AC}"/>
          </ac:cxnSpMkLst>
        </pc:cxnChg>
        <pc:cxnChg chg="add mod">
          <ac:chgData name="Danilo Ríos" userId="74fa47b150b6dd85" providerId="LiveId" clId="{B22B5308-BF65-4BC9-907B-D5B1B6DA9C42}" dt="2023-10-08T18:10:39.342" v="1297" actId="1076"/>
          <ac:cxnSpMkLst>
            <pc:docMk/>
            <pc:sldMk cId="3711377603" sldId="539"/>
            <ac:cxnSpMk id="27" creationId="{8683AA9A-FE33-F163-33ED-E3934D9A9890}"/>
          </ac:cxnSpMkLst>
        </pc:cxnChg>
      </pc:sldChg>
      <pc:sldChg chg="new del">
        <pc:chgData name="Danilo Ríos" userId="74fa47b150b6dd85" providerId="LiveId" clId="{B22B5308-BF65-4BC9-907B-D5B1B6DA9C42}" dt="2023-10-08T18:14:23.824" v="1449" actId="47"/>
        <pc:sldMkLst>
          <pc:docMk/>
          <pc:sldMk cId="1737482734" sldId="540"/>
        </pc:sldMkLst>
      </pc:sldChg>
      <pc:sldChg chg="addSp delSp modSp add mod">
        <pc:chgData name="Danilo Ríos" userId="74fa47b150b6dd85" providerId="LiveId" clId="{B22B5308-BF65-4BC9-907B-D5B1B6DA9C42}" dt="2023-10-08T19:35:22.774" v="2985" actId="6549"/>
        <pc:sldMkLst>
          <pc:docMk/>
          <pc:sldMk cId="1536475550" sldId="541"/>
        </pc:sldMkLst>
        <pc:spChg chg="mod">
          <ac:chgData name="Danilo Ríos" userId="74fa47b150b6dd85" providerId="LiveId" clId="{B22B5308-BF65-4BC9-907B-D5B1B6DA9C42}" dt="2023-10-08T19:35:22.774" v="2985" actId="6549"/>
          <ac:spMkLst>
            <pc:docMk/>
            <pc:sldMk cId="1536475550" sldId="541"/>
            <ac:spMk id="2" creationId="{9A7A46A7-D9D4-873A-8145-1EED3C38ABC3}"/>
          </ac:spMkLst>
        </pc:spChg>
        <pc:spChg chg="del">
          <ac:chgData name="Danilo Ríos" userId="74fa47b150b6dd85" providerId="LiveId" clId="{B22B5308-BF65-4BC9-907B-D5B1B6DA9C42}" dt="2023-10-08T18:11:36.926" v="1398" actId="478"/>
          <ac:spMkLst>
            <pc:docMk/>
            <pc:sldMk cId="1536475550" sldId="541"/>
            <ac:spMk id="4" creationId="{00000000-0000-0000-0000-000000000000}"/>
          </ac:spMkLst>
        </pc:spChg>
        <pc:spChg chg="add mod">
          <ac:chgData name="Danilo Ríos" userId="74fa47b150b6dd85" providerId="LiveId" clId="{B22B5308-BF65-4BC9-907B-D5B1B6DA9C42}" dt="2023-10-08T18:21:25.970" v="1605" actId="1076"/>
          <ac:spMkLst>
            <pc:docMk/>
            <pc:sldMk cId="1536475550" sldId="541"/>
            <ac:spMk id="6" creationId="{9136AE6B-C615-067B-F498-9B8F97974152}"/>
          </ac:spMkLst>
        </pc:spChg>
        <pc:graphicFrameChg chg="add mod modGraphic">
          <ac:chgData name="Danilo Ríos" userId="74fa47b150b6dd85" providerId="LiveId" clId="{B22B5308-BF65-4BC9-907B-D5B1B6DA9C42}" dt="2023-10-08T18:15:34.647" v="1461" actId="1076"/>
          <ac:graphicFrameMkLst>
            <pc:docMk/>
            <pc:sldMk cId="1536475550" sldId="541"/>
            <ac:graphicFrameMk id="8" creationId="{0D73E869-8C4D-53F4-FD79-FC7E25DC9B29}"/>
          </ac:graphicFrameMkLst>
        </pc:graphicFrameChg>
      </pc:sldChg>
      <pc:sldChg chg="addSp delSp modSp new mod">
        <pc:chgData name="Danilo Ríos" userId="74fa47b150b6dd85" providerId="LiveId" clId="{B22B5308-BF65-4BC9-907B-D5B1B6DA9C42}" dt="2023-10-08T18:39:13.459" v="1917" actId="1076"/>
        <pc:sldMkLst>
          <pc:docMk/>
          <pc:sldMk cId="850485042" sldId="542"/>
        </pc:sldMkLst>
        <pc:spChg chg="del">
          <ac:chgData name="Danilo Ríos" userId="74fa47b150b6dd85" providerId="LiveId" clId="{B22B5308-BF65-4BC9-907B-D5B1B6DA9C42}" dt="2023-10-08T18:30:54.527" v="1608" actId="478"/>
          <ac:spMkLst>
            <pc:docMk/>
            <pc:sldMk cId="850485042" sldId="542"/>
            <ac:spMk id="2" creationId="{63CFA02F-4D96-4A48-6F49-814561A108F3}"/>
          </ac:spMkLst>
        </pc:spChg>
        <pc:spChg chg="del">
          <ac:chgData name="Danilo Ríos" userId="74fa47b150b6dd85" providerId="LiveId" clId="{B22B5308-BF65-4BC9-907B-D5B1B6DA9C42}" dt="2023-10-08T18:30:57.824" v="1609" actId="478"/>
          <ac:spMkLst>
            <pc:docMk/>
            <pc:sldMk cId="850485042" sldId="542"/>
            <ac:spMk id="3" creationId="{B2093453-86F7-24C1-BC86-02856DD798EE}"/>
          </ac:spMkLst>
        </pc:spChg>
        <pc:spChg chg="add mod">
          <ac:chgData name="Danilo Ríos" userId="74fa47b150b6dd85" providerId="LiveId" clId="{B22B5308-BF65-4BC9-907B-D5B1B6DA9C42}" dt="2023-10-08T18:39:13.459" v="1917" actId="1076"/>
          <ac:spMkLst>
            <pc:docMk/>
            <pc:sldMk cId="850485042" sldId="542"/>
            <ac:spMk id="4" creationId="{A75CCEFA-23FB-B748-69DE-4C0926A3513D}"/>
          </ac:spMkLst>
        </pc:spChg>
        <pc:spChg chg="add mod">
          <ac:chgData name="Danilo Ríos" userId="74fa47b150b6dd85" providerId="LiveId" clId="{B22B5308-BF65-4BC9-907B-D5B1B6DA9C42}" dt="2023-10-08T18:38:54.820" v="1915" actId="1076"/>
          <ac:spMkLst>
            <pc:docMk/>
            <pc:sldMk cId="850485042" sldId="542"/>
            <ac:spMk id="5" creationId="{C7B67B43-E641-1FC7-DAC9-95E99457F527}"/>
          </ac:spMkLst>
        </pc:spChg>
        <pc:spChg chg="add mod">
          <ac:chgData name="Danilo Ríos" userId="74fa47b150b6dd85" providerId="LiveId" clId="{B22B5308-BF65-4BC9-907B-D5B1B6DA9C42}" dt="2023-10-08T18:38:51.757" v="1914" actId="1076"/>
          <ac:spMkLst>
            <pc:docMk/>
            <pc:sldMk cId="850485042" sldId="542"/>
            <ac:spMk id="6" creationId="{9A8D3121-906D-D12B-BC7C-5607BE444B95}"/>
          </ac:spMkLst>
        </pc:spChg>
        <pc:spChg chg="add mod">
          <ac:chgData name="Danilo Ríos" userId="74fa47b150b6dd85" providerId="LiveId" clId="{B22B5308-BF65-4BC9-907B-D5B1B6DA9C42}" dt="2023-10-08T18:38:51.757" v="1914" actId="1076"/>
          <ac:spMkLst>
            <pc:docMk/>
            <pc:sldMk cId="850485042" sldId="542"/>
            <ac:spMk id="7" creationId="{9014F731-F8E0-5051-49D2-A05B445A1A87}"/>
          </ac:spMkLst>
        </pc:spChg>
        <pc:spChg chg="add mod">
          <ac:chgData name="Danilo Ríos" userId="74fa47b150b6dd85" providerId="LiveId" clId="{B22B5308-BF65-4BC9-907B-D5B1B6DA9C42}" dt="2023-10-08T18:38:51.757" v="1914" actId="1076"/>
          <ac:spMkLst>
            <pc:docMk/>
            <pc:sldMk cId="850485042" sldId="542"/>
            <ac:spMk id="8" creationId="{836F89F9-90CF-666E-A43F-68D830DEAC80}"/>
          </ac:spMkLst>
        </pc:spChg>
        <pc:spChg chg="add mod">
          <ac:chgData name="Danilo Ríos" userId="74fa47b150b6dd85" providerId="LiveId" clId="{B22B5308-BF65-4BC9-907B-D5B1B6DA9C42}" dt="2023-10-08T18:38:51.757" v="1914" actId="1076"/>
          <ac:spMkLst>
            <pc:docMk/>
            <pc:sldMk cId="850485042" sldId="542"/>
            <ac:spMk id="9" creationId="{E04480A9-8C07-1F76-1A2D-854CF26029B4}"/>
          </ac:spMkLst>
        </pc:spChg>
        <pc:spChg chg="add mod">
          <ac:chgData name="Danilo Ríos" userId="74fa47b150b6dd85" providerId="LiveId" clId="{B22B5308-BF65-4BC9-907B-D5B1B6DA9C42}" dt="2023-10-08T18:38:51.757" v="1914" actId="1076"/>
          <ac:spMkLst>
            <pc:docMk/>
            <pc:sldMk cId="850485042" sldId="542"/>
            <ac:spMk id="10" creationId="{FF508204-DF03-F185-365E-045167C42FB5}"/>
          </ac:spMkLst>
        </pc:spChg>
        <pc:spChg chg="add mod">
          <ac:chgData name="Danilo Ríos" userId="74fa47b150b6dd85" providerId="LiveId" clId="{B22B5308-BF65-4BC9-907B-D5B1B6DA9C42}" dt="2023-10-08T18:38:51.757" v="1914" actId="1076"/>
          <ac:spMkLst>
            <pc:docMk/>
            <pc:sldMk cId="850485042" sldId="542"/>
            <ac:spMk id="11" creationId="{FC36AC3B-9CB2-98F5-F3B9-323153974AC0}"/>
          </ac:spMkLst>
        </pc:spChg>
        <pc:spChg chg="add mod">
          <ac:chgData name="Danilo Ríos" userId="74fa47b150b6dd85" providerId="LiveId" clId="{B22B5308-BF65-4BC9-907B-D5B1B6DA9C42}" dt="2023-10-08T18:38:51.757" v="1914" actId="1076"/>
          <ac:spMkLst>
            <pc:docMk/>
            <pc:sldMk cId="850485042" sldId="542"/>
            <ac:spMk id="12" creationId="{D769B66F-AD10-645A-3144-5420346EA823}"/>
          </ac:spMkLst>
        </pc:spChg>
        <pc:spChg chg="add mod">
          <ac:chgData name="Danilo Ríos" userId="74fa47b150b6dd85" providerId="LiveId" clId="{B22B5308-BF65-4BC9-907B-D5B1B6DA9C42}" dt="2023-10-08T18:38:51.757" v="1914" actId="1076"/>
          <ac:spMkLst>
            <pc:docMk/>
            <pc:sldMk cId="850485042" sldId="542"/>
            <ac:spMk id="13" creationId="{177AA34C-2A80-D47D-F514-BBC66DD811D7}"/>
          </ac:spMkLst>
        </pc:spChg>
        <pc:spChg chg="add mod">
          <ac:chgData name="Danilo Ríos" userId="74fa47b150b6dd85" providerId="LiveId" clId="{B22B5308-BF65-4BC9-907B-D5B1B6DA9C42}" dt="2023-10-08T18:38:51.757" v="1914" actId="1076"/>
          <ac:spMkLst>
            <pc:docMk/>
            <pc:sldMk cId="850485042" sldId="542"/>
            <ac:spMk id="14" creationId="{45BC6DD0-91FC-5157-81A2-DBC3B5BD148F}"/>
          </ac:spMkLst>
        </pc:spChg>
        <pc:spChg chg="add del">
          <ac:chgData name="Danilo Ríos" userId="74fa47b150b6dd85" providerId="LiveId" clId="{B22B5308-BF65-4BC9-907B-D5B1B6DA9C42}" dt="2023-10-08T18:37:04.378" v="1868" actId="478"/>
          <ac:spMkLst>
            <pc:docMk/>
            <pc:sldMk cId="850485042" sldId="542"/>
            <ac:spMk id="15" creationId="{38D56367-6F75-69B6-246F-C5ABE2E9954F}"/>
          </ac:spMkLst>
        </pc:spChg>
      </pc:sldChg>
      <pc:sldChg chg="addSp delSp modSp new mod ord">
        <pc:chgData name="Danilo Ríos" userId="74fa47b150b6dd85" providerId="LiveId" clId="{B22B5308-BF65-4BC9-907B-D5B1B6DA9C42}" dt="2023-10-10T13:48:58.735" v="3554" actId="6549"/>
        <pc:sldMkLst>
          <pc:docMk/>
          <pc:sldMk cId="2111567081" sldId="543"/>
        </pc:sldMkLst>
        <pc:spChg chg="add mod">
          <ac:chgData name="Danilo Ríos" userId="74fa47b150b6dd85" providerId="LiveId" clId="{B22B5308-BF65-4BC9-907B-D5B1B6DA9C42}" dt="2023-10-10T13:48:58.735" v="3554" actId="6549"/>
          <ac:spMkLst>
            <pc:docMk/>
            <pc:sldMk cId="2111567081" sldId="543"/>
            <ac:spMk id="2" creationId="{E650EDED-F406-72DC-09CA-2491B47BB98C}"/>
          </ac:spMkLst>
        </pc:spChg>
        <pc:graphicFrameChg chg="add del mod modGraphic">
          <ac:chgData name="Danilo Ríos" userId="74fa47b150b6dd85" providerId="LiveId" clId="{B22B5308-BF65-4BC9-907B-D5B1B6DA9C42}" dt="2023-10-08T19:06:50.630" v="2803" actId="478"/>
          <ac:graphicFrameMkLst>
            <pc:docMk/>
            <pc:sldMk cId="2111567081" sldId="543"/>
            <ac:graphicFrameMk id="4" creationId="{61CB5EBC-1E07-0FA7-D282-3D86726961B6}"/>
          </ac:graphicFrameMkLst>
        </pc:graphicFrameChg>
        <pc:graphicFrameChg chg="add mod modGraphic">
          <ac:chgData name="Danilo Ríos" userId="74fa47b150b6dd85" providerId="LiveId" clId="{B22B5308-BF65-4BC9-907B-D5B1B6DA9C42}" dt="2023-10-08T19:07:21.660" v="2811"/>
          <ac:graphicFrameMkLst>
            <pc:docMk/>
            <pc:sldMk cId="2111567081" sldId="543"/>
            <ac:graphicFrameMk id="6" creationId="{D907ADC3-62B2-0BFB-7083-C8D953133D25}"/>
          </ac:graphicFrameMkLst>
        </pc:graphicFrameChg>
        <pc:graphicFrameChg chg="add mod modGraphic">
          <ac:chgData name="Danilo Ríos" userId="74fa47b150b6dd85" providerId="LiveId" clId="{B22B5308-BF65-4BC9-907B-D5B1B6DA9C42}" dt="2023-10-08T19:07:03.848" v="2807" actId="1076"/>
          <ac:graphicFrameMkLst>
            <pc:docMk/>
            <pc:sldMk cId="2111567081" sldId="543"/>
            <ac:graphicFrameMk id="8" creationId="{E7A6BC31-8997-76F9-8442-57F10B2D6E6B}"/>
          </ac:graphicFrameMkLst>
        </pc:graphicFrameChg>
      </pc:sldChg>
      <pc:sldChg chg="delSp modSp add mod">
        <pc:chgData name="Danilo Ríos" userId="74fa47b150b6dd85" providerId="LiveId" clId="{B22B5308-BF65-4BC9-907B-D5B1B6DA9C42}" dt="2023-10-10T12:38:57.986" v="3331" actId="1076"/>
        <pc:sldMkLst>
          <pc:docMk/>
          <pc:sldMk cId="977064213" sldId="544"/>
        </pc:sldMkLst>
        <pc:spChg chg="mod">
          <ac:chgData name="Danilo Ríos" userId="74fa47b150b6dd85" providerId="LiveId" clId="{B22B5308-BF65-4BC9-907B-D5B1B6DA9C42}" dt="2023-10-10T12:38:57.986" v="3331" actId="1076"/>
          <ac:spMkLst>
            <pc:docMk/>
            <pc:sldMk cId="977064213" sldId="544"/>
            <ac:spMk id="109571" creationId="{00000000-0000-0000-0000-000000000000}"/>
          </ac:spMkLst>
        </pc:spChg>
        <pc:spChg chg="del">
          <ac:chgData name="Danilo Ríos" userId="74fa47b150b6dd85" providerId="LiveId" clId="{B22B5308-BF65-4BC9-907B-D5B1B6DA9C42}" dt="2023-10-10T12:35:39.058" v="3123" actId="478"/>
          <ac:spMkLst>
            <pc:docMk/>
            <pc:sldMk cId="977064213" sldId="544"/>
            <ac:spMk id="109572" creationId="{00000000-0000-0000-0000-000000000000}"/>
          </ac:spMkLst>
        </pc:spChg>
      </pc:sldChg>
      <pc:sldChg chg="addSp delSp modSp new mod">
        <pc:chgData name="Danilo Ríos" userId="74fa47b150b6dd85" providerId="LiveId" clId="{B22B5308-BF65-4BC9-907B-D5B1B6DA9C42}" dt="2023-10-10T18:52:31.558" v="4054" actId="20577"/>
        <pc:sldMkLst>
          <pc:docMk/>
          <pc:sldMk cId="3408672667" sldId="545"/>
        </pc:sldMkLst>
        <pc:spChg chg="add mod ord">
          <ac:chgData name="Danilo Ríos" userId="74fa47b150b6dd85" providerId="LiveId" clId="{B22B5308-BF65-4BC9-907B-D5B1B6DA9C42}" dt="2023-10-10T18:48:00.074" v="4015" actId="1076"/>
          <ac:spMkLst>
            <pc:docMk/>
            <pc:sldMk cId="3408672667" sldId="545"/>
            <ac:spMk id="2" creationId="{C540D142-445C-A8B8-A218-7000F08C029C}"/>
          </ac:spMkLst>
        </pc:spChg>
        <pc:spChg chg="add del mod">
          <ac:chgData name="Danilo Ríos" userId="74fa47b150b6dd85" providerId="LiveId" clId="{B22B5308-BF65-4BC9-907B-D5B1B6DA9C42}" dt="2023-10-10T18:47:42.372" v="4010" actId="478"/>
          <ac:spMkLst>
            <pc:docMk/>
            <pc:sldMk cId="3408672667" sldId="545"/>
            <ac:spMk id="6" creationId="{DC9C9D02-57E5-E417-D851-31EC3DBAE03B}"/>
          </ac:spMkLst>
        </pc:spChg>
        <pc:spChg chg="add del mod">
          <ac:chgData name="Danilo Ríos" userId="74fa47b150b6dd85" providerId="LiveId" clId="{B22B5308-BF65-4BC9-907B-D5B1B6DA9C42}" dt="2023-10-10T18:47:54.121" v="4014" actId="478"/>
          <ac:spMkLst>
            <pc:docMk/>
            <pc:sldMk cId="3408672667" sldId="545"/>
            <ac:spMk id="7" creationId="{529BE22A-1D75-9F35-668E-19F66A8B5D8A}"/>
          </ac:spMkLst>
        </pc:spChg>
        <pc:spChg chg="add mod">
          <ac:chgData name="Danilo Ríos" userId="74fa47b150b6dd85" providerId="LiveId" clId="{B22B5308-BF65-4BC9-907B-D5B1B6DA9C42}" dt="2023-10-10T18:52:31.558" v="4054" actId="20577"/>
          <ac:spMkLst>
            <pc:docMk/>
            <pc:sldMk cId="3408672667" sldId="545"/>
            <ac:spMk id="8" creationId="{87A87818-7763-76B0-0EFC-2C1B7F5BFA99}"/>
          </ac:spMkLst>
        </pc:spChg>
        <pc:spChg chg="add mod">
          <ac:chgData name="Danilo Ríos" userId="74fa47b150b6dd85" providerId="LiveId" clId="{B22B5308-BF65-4BC9-907B-D5B1B6DA9C42}" dt="2023-10-10T18:48:00.074" v="4015" actId="1076"/>
          <ac:spMkLst>
            <pc:docMk/>
            <pc:sldMk cId="3408672667" sldId="545"/>
            <ac:spMk id="9" creationId="{8969A00E-45D4-97C5-B727-3F32FA78B0F2}"/>
          </ac:spMkLst>
        </pc:spChg>
        <pc:spChg chg="add mod">
          <ac:chgData name="Danilo Ríos" userId="74fa47b150b6dd85" providerId="LiveId" clId="{B22B5308-BF65-4BC9-907B-D5B1B6DA9C42}" dt="2023-10-10T18:48:00.074" v="4015" actId="1076"/>
          <ac:spMkLst>
            <pc:docMk/>
            <pc:sldMk cId="3408672667" sldId="545"/>
            <ac:spMk id="10" creationId="{DB86E9AB-CF5E-1881-356C-707379A71B8B}"/>
          </ac:spMkLst>
        </pc:spChg>
        <pc:spChg chg="add mod">
          <ac:chgData name="Danilo Ríos" userId="74fa47b150b6dd85" providerId="LiveId" clId="{B22B5308-BF65-4BC9-907B-D5B1B6DA9C42}" dt="2023-10-10T18:51:47.188" v="4052" actId="692"/>
          <ac:spMkLst>
            <pc:docMk/>
            <pc:sldMk cId="3408672667" sldId="545"/>
            <ac:spMk id="19" creationId="{EC293960-6509-ECA7-FBD1-931B0F435470}"/>
          </ac:spMkLst>
        </pc:spChg>
        <pc:spChg chg="add mod">
          <ac:chgData name="Danilo Ríos" userId="74fa47b150b6dd85" providerId="LiveId" clId="{B22B5308-BF65-4BC9-907B-D5B1B6DA9C42}" dt="2023-10-10T18:51:34.499" v="4050" actId="1076"/>
          <ac:spMkLst>
            <pc:docMk/>
            <pc:sldMk cId="3408672667" sldId="545"/>
            <ac:spMk id="21" creationId="{A8935823-7A1A-899B-B077-EFBB50EB7317}"/>
          </ac:spMkLst>
        </pc:spChg>
        <pc:spChg chg="add mod">
          <ac:chgData name="Danilo Ríos" userId="74fa47b150b6dd85" providerId="LiveId" clId="{B22B5308-BF65-4BC9-907B-D5B1B6DA9C42}" dt="2023-10-10T18:51:28.751" v="4049" actId="1076"/>
          <ac:spMkLst>
            <pc:docMk/>
            <pc:sldMk cId="3408672667" sldId="545"/>
            <ac:spMk id="22" creationId="{7CEF9D81-888F-B0C6-4424-765F5C942C53}"/>
          </ac:spMkLst>
        </pc:spChg>
        <pc:cxnChg chg="add mod">
          <ac:chgData name="Danilo Ríos" userId="74fa47b150b6dd85" providerId="LiveId" clId="{B22B5308-BF65-4BC9-907B-D5B1B6DA9C42}" dt="2023-10-10T18:48:00.074" v="4015" actId="1076"/>
          <ac:cxnSpMkLst>
            <pc:docMk/>
            <pc:sldMk cId="3408672667" sldId="545"/>
            <ac:cxnSpMk id="3" creationId="{F95F3398-92F2-1F71-6F67-78FA991AD6F4}"/>
          </ac:cxnSpMkLst>
        </pc:cxnChg>
        <pc:cxnChg chg="add mod">
          <ac:chgData name="Danilo Ríos" userId="74fa47b150b6dd85" providerId="LiveId" clId="{B22B5308-BF65-4BC9-907B-D5B1B6DA9C42}" dt="2023-10-10T18:48:00.074" v="4015" actId="1076"/>
          <ac:cxnSpMkLst>
            <pc:docMk/>
            <pc:sldMk cId="3408672667" sldId="545"/>
            <ac:cxnSpMk id="4" creationId="{58BEE1EC-81AD-8B3E-28B3-95616B465C38}"/>
          </ac:cxnSpMkLst>
        </pc:cxnChg>
        <pc:cxnChg chg="add del mod">
          <ac:chgData name="Danilo Ríos" userId="74fa47b150b6dd85" providerId="LiveId" clId="{B22B5308-BF65-4BC9-907B-D5B1B6DA9C42}" dt="2023-10-10T18:47:39.950" v="4009" actId="478"/>
          <ac:cxnSpMkLst>
            <pc:docMk/>
            <pc:sldMk cId="3408672667" sldId="545"/>
            <ac:cxnSpMk id="5" creationId="{4A0F7A0E-7928-B8D2-017E-CB56C7565C39}"/>
          </ac:cxnSpMkLst>
        </pc:cxnChg>
        <pc:cxnChg chg="add del mod">
          <ac:chgData name="Danilo Ríos" userId="74fa47b150b6dd85" providerId="LiveId" clId="{B22B5308-BF65-4BC9-907B-D5B1B6DA9C42}" dt="2023-10-10T18:47:44.872" v="4011" actId="478"/>
          <ac:cxnSpMkLst>
            <pc:docMk/>
            <pc:sldMk cId="3408672667" sldId="545"/>
            <ac:cxnSpMk id="11" creationId="{4BA44CA9-A380-24F3-2E57-A2B289C51310}"/>
          </ac:cxnSpMkLst>
        </pc:cxnChg>
        <pc:cxnChg chg="add del mod">
          <ac:chgData name="Danilo Ríos" userId="74fa47b150b6dd85" providerId="LiveId" clId="{B22B5308-BF65-4BC9-907B-D5B1B6DA9C42}" dt="2023-10-10T18:47:48.559" v="4012" actId="478"/>
          <ac:cxnSpMkLst>
            <pc:docMk/>
            <pc:sldMk cId="3408672667" sldId="545"/>
            <ac:cxnSpMk id="12" creationId="{9101B977-8D31-0438-1375-CA1AAC42314B}"/>
          </ac:cxnSpMkLst>
        </pc:cxnChg>
        <pc:cxnChg chg="add del mod">
          <ac:chgData name="Danilo Ríos" userId="74fa47b150b6dd85" providerId="LiveId" clId="{B22B5308-BF65-4BC9-907B-D5B1B6DA9C42}" dt="2023-10-10T18:41:49.070" v="3633" actId="478"/>
          <ac:cxnSpMkLst>
            <pc:docMk/>
            <pc:sldMk cId="3408672667" sldId="545"/>
            <ac:cxnSpMk id="16" creationId="{67E79AF6-0816-F848-FA8C-800E52714AE2}"/>
          </ac:cxnSpMkLst>
        </pc:cxnChg>
      </pc:sldChg>
      <pc:sldChg chg="new del">
        <pc:chgData name="Danilo Ríos" userId="74fa47b150b6dd85" providerId="LiveId" clId="{B22B5308-BF65-4BC9-907B-D5B1B6DA9C42}" dt="2023-10-10T19:28:20.453" v="4229" actId="47"/>
        <pc:sldMkLst>
          <pc:docMk/>
          <pc:sldMk cId="3796432640" sldId="546"/>
        </pc:sldMkLst>
      </pc:sldChg>
      <pc:sldChg chg="addSp delSp modSp mod">
        <pc:chgData name="Danilo Ríos" userId="74fa47b150b6dd85" providerId="LiveId" clId="{B22B5308-BF65-4BC9-907B-D5B1B6DA9C42}" dt="2023-10-10T19:10:22.656" v="4228" actId="14100"/>
        <pc:sldMkLst>
          <pc:docMk/>
          <pc:sldMk cId="2786517510" sldId="547"/>
        </pc:sldMkLst>
        <pc:spChg chg="add mod">
          <ac:chgData name="Danilo Ríos" userId="74fa47b150b6dd85" providerId="LiveId" clId="{B22B5308-BF65-4BC9-907B-D5B1B6DA9C42}" dt="2023-10-10T19:10:22.656" v="4228" actId="14100"/>
          <ac:spMkLst>
            <pc:docMk/>
            <pc:sldMk cId="2786517510" sldId="547"/>
            <ac:spMk id="2" creationId="{21B6BDFA-AFB8-274F-0F00-20FD643ADDFE}"/>
          </ac:spMkLst>
        </pc:spChg>
        <pc:spChg chg="del">
          <ac:chgData name="Danilo Ríos" userId="74fa47b150b6dd85" providerId="LiveId" clId="{B22B5308-BF65-4BC9-907B-D5B1B6DA9C42}" dt="2023-10-10T19:08:47.209" v="4182" actId="478"/>
          <ac:spMkLst>
            <pc:docMk/>
            <pc:sldMk cId="2786517510" sldId="547"/>
            <ac:spMk id="215042" creationId="{24FE180D-EA45-2B4E-1C44-FAFCDB89CD07}"/>
          </ac:spMkLst>
        </pc:spChg>
        <pc:picChg chg="mod">
          <ac:chgData name="Danilo Ríos" userId="74fa47b150b6dd85" providerId="LiveId" clId="{B22B5308-BF65-4BC9-907B-D5B1B6DA9C42}" dt="2023-10-10T19:09:49.100" v="4187" actId="1076"/>
          <ac:picMkLst>
            <pc:docMk/>
            <pc:sldMk cId="2786517510" sldId="547"/>
            <ac:picMk id="215043" creationId="{7F2921CA-A13F-064B-2FF0-993DB02D1DF5}"/>
          </ac:picMkLst>
        </pc:picChg>
      </pc:sldChg>
    </pc:docChg>
  </pc:docChgLst>
  <pc:docChgLst>
    <pc:chgData name="Danilo Ríos" userId="74fa47b150b6dd85" providerId="LiveId" clId="{F65226C3-81E8-4458-BCA8-040F14DE4720}"/>
    <pc:docChg chg="undo custSel addSld delSld modSld sldOrd modMainMaster">
      <pc:chgData name="Danilo Ríos" userId="74fa47b150b6dd85" providerId="LiveId" clId="{F65226C3-81E8-4458-BCA8-040F14DE4720}" dt="2023-10-22T15:29:36.936" v="8030" actId="6549"/>
      <pc:docMkLst>
        <pc:docMk/>
      </pc:docMkLst>
      <pc:sldChg chg="modSp mod ord">
        <pc:chgData name="Danilo Ríos" userId="74fa47b150b6dd85" providerId="LiveId" clId="{F65226C3-81E8-4458-BCA8-040F14DE4720}" dt="2023-10-21T12:17:13.182" v="7129"/>
        <pc:sldMkLst>
          <pc:docMk/>
          <pc:sldMk cId="0" sldId="315"/>
        </pc:sldMkLst>
        <pc:spChg chg="mod">
          <ac:chgData name="Danilo Ríos" userId="74fa47b150b6dd85" providerId="LiveId" clId="{F65226C3-81E8-4458-BCA8-040F14DE4720}" dt="2023-10-21T12:16:35.755" v="7114" actId="122"/>
          <ac:spMkLst>
            <pc:docMk/>
            <pc:sldMk cId="0" sldId="315"/>
            <ac:spMk id="101379" creationId="{00000000-0000-0000-0000-000000000000}"/>
          </ac:spMkLst>
        </pc:spChg>
      </pc:sldChg>
      <pc:sldChg chg="addSp modSp del mod">
        <pc:chgData name="Danilo Ríos" userId="74fa47b150b6dd85" providerId="LiveId" clId="{F65226C3-81E8-4458-BCA8-040F14DE4720}" dt="2023-10-16T17:45:06.941" v="671" actId="47"/>
        <pc:sldMkLst>
          <pc:docMk/>
          <pc:sldMk cId="4187696003" sldId="319"/>
        </pc:sldMkLst>
        <pc:spChg chg="mod">
          <ac:chgData name="Danilo Ríos" userId="74fa47b150b6dd85" providerId="LiveId" clId="{F65226C3-81E8-4458-BCA8-040F14DE4720}" dt="2023-10-16T15:30:58.190" v="565" actId="20577"/>
          <ac:spMkLst>
            <pc:docMk/>
            <pc:sldMk cId="4187696003" sldId="319"/>
            <ac:spMk id="573442" creationId="{00000000-0000-0000-0000-000000000000}"/>
          </ac:spMkLst>
        </pc:spChg>
        <pc:graphicFrameChg chg="mod">
          <ac:chgData name="Danilo Ríos" userId="74fa47b150b6dd85" providerId="LiveId" clId="{F65226C3-81E8-4458-BCA8-040F14DE4720}" dt="2023-10-16T15:30:18" v="561" actId="1076"/>
          <ac:graphicFrameMkLst>
            <pc:docMk/>
            <pc:sldMk cId="4187696003" sldId="319"/>
            <ac:graphicFrameMk id="201731" creationId="{00000000-0000-0000-0000-000000000000}"/>
          </ac:graphicFrameMkLst>
        </pc:graphicFrameChg>
        <pc:cxnChg chg="add mod">
          <ac:chgData name="Danilo Ríos" userId="74fa47b150b6dd85" providerId="LiveId" clId="{F65226C3-81E8-4458-BCA8-040F14DE4720}" dt="2023-10-16T15:30:33.206" v="563" actId="1582"/>
          <ac:cxnSpMkLst>
            <pc:docMk/>
            <pc:sldMk cId="4187696003" sldId="319"/>
            <ac:cxnSpMk id="3" creationId="{67767D9D-D82C-6A61-D904-04D2B97407CC}"/>
          </ac:cxnSpMkLst>
        </pc:cxnChg>
      </pc:sldChg>
      <pc:sldChg chg="modSp mod ord modTransition">
        <pc:chgData name="Danilo Ríos" userId="74fa47b150b6dd85" providerId="LiveId" clId="{F65226C3-81E8-4458-BCA8-040F14DE4720}" dt="2023-10-16T14:57:21.109" v="403"/>
        <pc:sldMkLst>
          <pc:docMk/>
          <pc:sldMk cId="0" sldId="323"/>
        </pc:sldMkLst>
        <pc:spChg chg="mod">
          <ac:chgData name="Danilo Ríos" userId="74fa47b150b6dd85" providerId="LiveId" clId="{F65226C3-81E8-4458-BCA8-040F14DE4720}" dt="2023-10-14T20:37:27.721" v="267" actId="1076"/>
          <ac:spMkLst>
            <pc:docMk/>
            <pc:sldMk cId="0" sldId="323"/>
            <ac:spMk id="10" creationId="{00000000-0000-0000-0000-000000000000}"/>
          </ac:spMkLst>
        </pc:spChg>
        <pc:spChg chg="mod">
          <ac:chgData name="Danilo Ríos" userId="74fa47b150b6dd85" providerId="LiveId" clId="{F65226C3-81E8-4458-BCA8-040F14DE4720}" dt="2023-10-14T20:37:18.864" v="266" actId="122"/>
          <ac:spMkLst>
            <pc:docMk/>
            <pc:sldMk cId="0" sldId="323"/>
            <ac:spMk id="13317" creationId="{00000000-0000-0000-0000-000000000000}"/>
          </ac:spMkLst>
        </pc:spChg>
        <pc:grpChg chg="mod">
          <ac:chgData name="Danilo Ríos" userId="74fa47b150b6dd85" providerId="LiveId" clId="{F65226C3-81E8-4458-BCA8-040F14DE4720}" dt="2023-10-14T20:37:03.129" v="262" actId="1076"/>
          <ac:grpSpMkLst>
            <pc:docMk/>
            <pc:sldMk cId="0" sldId="323"/>
            <ac:grpSpMk id="2" creationId="{00000000-0000-0000-0000-000000000000}"/>
          </ac:grpSpMkLst>
        </pc:grpChg>
      </pc:sldChg>
      <pc:sldChg chg="delSp modSp mod modTransition">
        <pc:chgData name="Danilo Ríos" userId="74fa47b150b6dd85" providerId="LiveId" clId="{F65226C3-81E8-4458-BCA8-040F14DE4720}" dt="2023-10-14T20:24:40.430" v="190" actId="1076"/>
        <pc:sldMkLst>
          <pc:docMk/>
          <pc:sldMk cId="0" sldId="330"/>
        </pc:sldMkLst>
        <pc:spChg chg="del mod">
          <ac:chgData name="Danilo Ríos" userId="74fa47b150b6dd85" providerId="LiveId" clId="{F65226C3-81E8-4458-BCA8-040F14DE4720}" dt="2023-10-14T20:10:09.645" v="63" actId="478"/>
          <ac:spMkLst>
            <pc:docMk/>
            <pc:sldMk cId="0" sldId="330"/>
            <ac:spMk id="6" creationId="{00000000-0000-0000-0000-000000000000}"/>
          </ac:spMkLst>
        </pc:spChg>
        <pc:spChg chg="mod">
          <ac:chgData name="Danilo Ríos" userId="74fa47b150b6dd85" providerId="LiveId" clId="{F65226C3-81E8-4458-BCA8-040F14DE4720}" dt="2023-10-14T20:24:40.430" v="190" actId="1076"/>
          <ac:spMkLst>
            <pc:docMk/>
            <pc:sldMk cId="0" sldId="330"/>
            <ac:spMk id="141316" creationId="{00000000-0000-0000-0000-000000000000}"/>
          </ac:spMkLst>
        </pc:spChg>
      </pc:sldChg>
      <pc:sldChg chg="modSp mod modTransition">
        <pc:chgData name="Danilo Ríos" userId="74fa47b150b6dd85" providerId="LiveId" clId="{F65226C3-81E8-4458-BCA8-040F14DE4720}" dt="2023-10-14T20:27:18.256" v="212" actId="1076"/>
        <pc:sldMkLst>
          <pc:docMk/>
          <pc:sldMk cId="0" sldId="335"/>
        </pc:sldMkLst>
        <pc:spChg chg="mod">
          <ac:chgData name="Danilo Ríos" userId="74fa47b150b6dd85" providerId="LiveId" clId="{F65226C3-81E8-4458-BCA8-040F14DE4720}" dt="2023-10-14T20:27:18.256" v="212" actId="1076"/>
          <ac:spMkLst>
            <pc:docMk/>
            <pc:sldMk cId="0" sldId="335"/>
            <ac:spMk id="4" creationId="{00000000-0000-0000-0000-000000000000}"/>
          </ac:spMkLst>
        </pc:spChg>
        <pc:spChg chg="mod">
          <ac:chgData name="Danilo Ríos" userId="74fa47b150b6dd85" providerId="LiveId" clId="{F65226C3-81E8-4458-BCA8-040F14DE4720}" dt="2023-10-14T20:10:01.584" v="61" actId="1076"/>
          <ac:spMkLst>
            <pc:docMk/>
            <pc:sldMk cId="0" sldId="335"/>
            <ac:spMk id="5" creationId="{00000000-0000-0000-0000-000000000000}"/>
          </ac:spMkLst>
        </pc:spChg>
      </pc:sldChg>
      <pc:sldChg chg="modSp mod modTransition">
        <pc:chgData name="Danilo Ríos" userId="74fa47b150b6dd85" providerId="LiveId" clId="{F65226C3-81E8-4458-BCA8-040F14DE4720}" dt="2023-10-14T20:14:08.267" v="108" actId="1076"/>
        <pc:sldMkLst>
          <pc:docMk/>
          <pc:sldMk cId="0" sldId="339"/>
        </pc:sldMkLst>
        <pc:spChg chg="mod">
          <ac:chgData name="Danilo Ríos" userId="74fa47b150b6dd85" providerId="LiveId" clId="{F65226C3-81E8-4458-BCA8-040F14DE4720}" dt="2023-10-14T20:14:08.267" v="108" actId="1076"/>
          <ac:spMkLst>
            <pc:docMk/>
            <pc:sldMk cId="0" sldId="339"/>
            <ac:spMk id="87044" creationId="{00000000-0000-0000-0000-000000000000}"/>
          </ac:spMkLst>
        </pc:spChg>
        <pc:spChg chg="mod">
          <ac:chgData name="Danilo Ríos" userId="74fa47b150b6dd85" providerId="LiveId" clId="{F65226C3-81E8-4458-BCA8-040F14DE4720}" dt="2023-10-14T20:13:07.300" v="83" actId="14100"/>
          <ac:spMkLst>
            <pc:docMk/>
            <pc:sldMk cId="0" sldId="339"/>
            <ac:spMk id="87052" creationId="{00000000-0000-0000-0000-000000000000}"/>
          </ac:spMkLst>
        </pc:spChg>
      </pc:sldChg>
      <pc:sldChg chg="modSp mod">
        <pc:chgData name="Danilo Ríos" userId="74fa47b150b6dd85" providerId="LiveId" clId="{F65226C3-81E8-4458-BCA8-040F14DE4720}" dt="2023-10-14T20:28:48.442" v="216" actId="1076"/>
        <pc:sldMkLst>
          <pc:docMk/>
          <pc:sldMk cId="0" sldId="340"/>
        </pc:sldMkLst>
        <pc:spChg chg="mod">
          <ac:chgData name="Danilo Ríos" userId="74fa47b150b6dd85" providerId="LiveId" clId="{F65226C3-81E8-4458-BCA8-040F14DE4720}" dt="2023-10-14T20:28:34.802" v="214" actId="1076"/>
          <ac:spMkLst>
            <pc:docMk/>
            <pc:sldMk cId="0" sldId="340"/>
            <ac:spMk id="4" creationId="{DDEE6AEB-A2E4-7125-EE47-4301E5AB9873}"/>
          </ac:spMkLst>
        </pc:spChg>
        <pc:grpChg chg="mod">
          <ac:chgData name="Danilo Ríos" userId="74fa47b150b6dd85" providerId="LiveId" clId="{F65226C3-81E8-4458-BCA8-040F14DE4720}" dt="2023-10-14T20:28:43.659" v="215" actId="1076"/>
          <ac:grpSpMkLst>
            <pc:docMk/>
            <pc:sldMk cId="0" sldId="340"/>
            <ac:grpSpMk id="2" creationId="{10B6099D-9351-E6CE-77E1-4439F2D7E49D}"/>
          </ac:grpSpMkLst>
        </pc:grpChg>
        <pc:graphicFrameChg chg="mod">
          <ac:chgData name="Danilo Ríos" userId="74fa47b150b6dd85" providerId="LiveId" clId="{F65226C3-81E8-4458-BCA8-040F14DE4720}" dt="2023-10-14T20:28:48.442" v="216" actId="1076"/>
          <ac:graphicFrameMkLst>
            <pc:docMk/>
            <pc:sldMk cId="0" sldId="340"/>
            <ac:graphicFrameMk id="3" creationId="{45F1534C-CB89-F0E5-4805-BE1E0DFB6A28}"/>
          </ac:graphicFrameMkLst>
        </pc:graphicFrameChg>
      </pc:sldChg>
      <pc:sldChg chg="modSp mod modTransition">
        <pc:chgData name="Danilo Ríos" userId="74fa47b150b6dd85" providerId="LiveId" clId="{F65226C3-81E8-4458-BCA8-040F14DE4720}" dt="2023-10-14T20:32:27.517" v="238" actId="14100"/>
        <pc:sldMkLst>
          <pc:docMk/>
          <pc:sldMk cId="0" sldId="342"/>
        </pc:sldMkLst>
        <pc:spChg chg="mod">
          <ac:chgData name="Danilo Ríos" userId="74fa47b150b6dd85" providerId="LiveId" clId="{F65226C3-81E8-4458-BCA8-040F14DE4720}" dt="2023-10-14T20:32:27.517" v="238" actId="14100"/>
          <ac:spMkLst>
            <pc:docMk/>
            <pc:sldMk cId="0" sldId="342"/>
            <ac:spMk id="150535" creationId="{00000000-0000-0000-0000-000000000000}"/>
          </ac:spMkLst>
        </pc:spChg>
      </pc:sldChg>
      <pc:sldChg chg="modSp mod modTransition">
        <pc:chgData name="Danilo Ríos" userId="74fa47b150b6dd85" providerId="LiveId" clId="{F65226C3-81E8-4458-BCA8-040F14DE4720}" dt="2023-10-14T20:33:38.720" v="243" actId="14100"/>
        <pc:sldMkLst>
          <pc:docMk/>
          <pc:sldMk cId="0" sldId="343"/>
        </pc:sldMkLst>
        <pc:spChg chg="mod">
          <ac:chgData name="Danilo Ríos" userId="74fa47b150b6dd85" providerId="LiveId" clId="{F65226C3-81E8-4458-BCA8-040F14DE4720}" dt="2023-10-14T20:33:38.720" v="243" actId="14100"/>
          <ac:spMkLst>
            <pc:docMk/>
            <pc:sldMk cId="0" sldId="343"/>
            <ac:spMk id="3" creationId="{970FD8BC-4856-0728-31ED-9563352E5EDD}"/>
          </ac:spMkLst>
        </pc:spChg>
        <pc:spChg chg="mod">
          <ac:chgData name="Danilo Ríos" userId="74fa47b150b6dd85" providerId="LiveId" clId="{F65226C3-81E8-4458-BCA8-040F14DE4720}" dt="2023-10-14T20:33:27.093" v="241" actId="1076"/>
          <ac:spMkLst>
            <pc:docMk/>
            <pc:sldMk cId="0" sldId="343"/>
            <ac:spMk id="4" creationId="{92EFF132-9069-0A64-EF49-C02DDF942DB0}"/>
          </ac:spMkLst>
        </pc:spChg>
        <pc:grpChg chg="mod">
          <ac:chgData name="Danilo Ríos" userId="74fa47b150b6dd85" providerId="LiveId" clId="{F65226C3-81E8-4458-BCA8-040F14DE4720}" dt="2023-10-14T20:33:27.093" v="241" actId="1076"/>
          <ac:grpSpMkLst>
            <pc:docMk/>
            <pc:sldMk cId="0" sldId="343"/>
            <ac:grpSpMk id="5" creationId="{52C13C99-02C4-A4A0-1D35-3C977899BD5A}"/>
          </ac:grpSpMkLst>
        </pc:grpChg>
        <pc:graphicFrameChg chg="mod">
          <ac:chgData name="Danilo Ríos" userId="74fa47b150b6dd85" providerId="LiveId" clId="{F65226C3-81E8-4458-BCA8-040F14DE4720}" dt="2023-10-14T20:33:30.454" v="242" actId="1076"/>
          <ac:graphicFrameMkLst>
            <pc:docMk/>
            <pc:sldMk cId="0" sldId="343"/>
            <ac:graphicFrameMk id="7" creationId="{6869EF98-0305-BF88-86CB-2BC515876BE9}"/>
          </ac:graphicFrameMkLst>
        </pc:graphicFrameChg>
      </pc:sldChg>
      <pc:sldChg chg="modSp mod modTransition">
        <pc:chgData name="Danilo Ríos" userId="74fa47b150b6dd85" providerId="LiveId" clId="{F65226C3-81E8-4458-BCA8-040F14DE4720}" dt="2023-10-14T20:26:59.927" v="209" actId="404"/>
        <pc:sldMkLst>
          <pc:docMk/>
          <pc:sldMk cId="0" sldId="345"/>
        </pc:sldMkLst>
        <pc:spChg chg="mod">
          <ac:chgData name="Danilo Ríos" userId="74fa47b150b6dd85" providerId="LiveId" clId="{F65226C3-81E8-4458-BCA8-040F14DE4720}" dt="2023-10-14T20:26:59.927" v="209" actId="404"/>
          <ac:spMkLst>
            <pc:docMk/>
            <pc:sldMk cId="0" sldId="345"/>
            <ac:spMk id="5" creationId="{00000000-0000-0000-0000-000000000000}"/>
          </ac:spMkLst>
        </pc:spChg>
      </pc:sldChg>
      <pc:sldChg chg="modSp mod modTransition">
        <pc:chgData name="Danilo Ríos" userId="74fa47b150b6dd85" providerId="LiveId" clId="{F65226C3-81E8-4458-BCA8-040F14DE4720}" dt="2023-10-14T20:07:10.811" v="40" actId="2711"/>
        <pc:sldMkLst>
          <pc:docMk/>
          <pc:sldMk cId="0" sldId="367"/>
        </pc:sldMkLst>
        <pc:spChg chg="mod">
          <ac:chgData name="Danilo Ríos" userId="74fa47b150b6dd85" providerId="LiveId" clId="{F65226C3-81E8-4458-BCA8-040F14DE4720}" dt="2023-10-14T20:07:10.811" v="40" actId="2711"/>
          <ac:spMkLst>
            <pc:docMk/>
            <pc:sldMk cId="0" sldId="367"/>
            <ac:spMk id="230402" creationId="{00000000-0000-0000-0000-000000000000}"/>
          </ac:spMkLst>
        </pc:spChg>
      </pc:sldChg>
      <pc:sldChg chg="delSp modSp mod modTransition">
        <pc:chgData name="Danilo Ríos" userId="74fa47b150b6dd85" providerId="LiveId" clId="{F65226C3-81E8-4458-BCA8-040F14DE4720}" dt="2023-10-14T20:27:43.052" v="213" actId="2711"/>
        <pc:sldMkLst>
          <pc:docMk/>
          <pc:sldMk cId="0" sldId="377"/>
        </pc:sldMkLst>
        <pc:spChg chg="mod">
          <ac:chgData name="Danilo Ríos" userId="74fa47b150b6dd85" providerId="LiveId" clId="{F65226C3-81E8-4458-BCA8-040F14DE4720}" dt="2023-10-14T20:27:43.052" v="213" actId="2711"/>
          <ac:spMkLst>
            <pc:docMk/>
            <pc:sldMk cId="0" sldId="377"/>
            <ac:spMk id="4" creationId="{00000000-0000-0000-0000-000000000000}"/>
          </ac:spMkLst>
        </pc:spChg>
        <pc:spChg chg="del">
          <ac:chgData name="Danilo Ríos" userId="74fa47b150b6dd85" providerId="LiveId" clId="{F65226C3-81E8-4458-BCA8-040F14DE4720}" dt="2023-10-14T20:10:35.208" v="67" actId="478"/>
          <ac:spMkLst>
            <pc:docMk/>
            <pc:sldMk cId="0" sldId="377"/>
            <ac:spMk id="5" creationId="{00000000-0000-0000-0000-000000000000}"/>
          </ac:spMkLst>
        </pc:spChg>
      </pc:sldChg>
      <pc:sldChg chg="modSp mod modTransition">
        <pc:chgData name="Danilo Ríos" userId="74fa47b150b6dd85" providerId="LiveId" clId="{F65226C3-81E8-4458-BCA8-040F14DE4720}" dt="2023-10-14T20:10:16.443" v="64" actId="1076"/>
        <pc:sldMkLst>
          <pc:docMk/>
          <pc:sldMk cId="0" sldId="379"/>
        </pc:sldMkLst>
        <pc:spChg chg="mod">
          <ac:chgData name="Danilo Ríos" userId="74fa47b150b6dd85" providerId="LiveId" clId="{F65226C3-81E8-4458-BCA8-040F14DE4720}" dt="2023-10-14T20:10:16.443" v="64" actId="1076"/>
          <ac:spMkLst>
            <pc:docMk/>
            <pc:sldMk cId="0" sldId="379"/>
            <ac:spMk id="139268" creationId="{00000000-0000-0000-0000-000000000000}"/>
          </ac:spMkLst>
        </pc:spChg>
        <pc:spChg chg="mod">
          <ac:chgData name="Danilo Ríos" userId="74fa47b150b6dd85" providerId="LiveId" clId="{F65226C3-81E8-4458-BCA8-040F14DE4720}" dt="2023-10-14T20:08:37.037" v="50" actId="14100"/>
          <ac:spMkLst>
            <pc:docMk/>
            <pc:sldMk cId="0" sldId="379"/>
            <ac:spMk id="254978" creationId="{00000000-0000-0000-0000-000000000000}"/>
          </ac:spMkLst>
        </pc:spChg>
      </pc:sldChg>
      <pc:sldChg chg="modSp mod modTransition">
        <pc:chgData name="Danilo Ríos" userId="74fa47b150b6dd85" providerId="LiveId" clId="{F65226C3-81E8-4458-BCA8-040F14DE4720}" dt="2023-10-14T20:17:26.387" v="133" actId="1076"/>
        <pc:sldMkLst>
          <pc:docMk/>
          <pc:sldMk cId="0" sldId="381"/>
        </pc:sldMkLst>
        <pc:spChg chg="mod">
          <ac:chgData name="Danilo Ríos" userId="74fa47b150b6dd85" providerId="LiveId" clId="{F65226C3-81E8-4458-BCA8-040F14DE4720}" dt="2023-10-14T20:16:31.364" v="126" actId="2711"/>
          <ac:spMkLst>
            <pc:docMk/>
            <pc:sldMk cId="0" sldId="381"/>
            <ac:spMk id="261130" creationId="{00000000-0000-0000-0000-000000000000}"/>
          </ac:spMkLst>
        </pc:spChg>
        <pc:graphicFrameChg chg="mod">
          <ac:chgData name="Danilo Ríos" userId="74fa47b150b6dd85" providerId="LiveId" clId="{F65226C3-81E8-4458-BCA8-040F14DE4720}" dt="2023-10-14T20:17:26.387" v="133" actId="1076"/>
          <ac:graphicFrameMkLst>
            <pc:docMk/>
            <pc:sldMk cId="0" sldId="381"/>
            <ac:graphicFrameMk id="3" creationId="{333FF7BE-0C0B-8589-6D38-D5E566E0A0BA}"/>
          </ac:graphicFrameMkLst>
        </pc:graphicFrameChg>
        <pc:graphicFrameChg chg="mod">
          <ac:chgData name="Danilo Ríos" userId="74fa47b150b6dd85" providerId="LiveId" clId="{F65226C3-81E8-4458-BCA8-040F14DE4720}" dt="2023-10-14T20:17:23.542" v="132" actId="1076"/>
          <ac:graphicFrameMkLst>
            <pc:docMk/>
            <pc:sldMk cId="0" sldId="381"/>
            <ac:graphicFrameMk id="5" creationId="{3DEFB134-3E55-5239-F91B-CA935426E6F5}"/>
          </ac:graphicFrameMkLst>
        </pc:graphicFrameChg>
      </pc:sldChg>
      <pc:sldChg chg="modSp mod modTransition">
        <pc:chgData name="Danilo Ríos" userId="74fa47b150b6dd85" providerId="LiveId" clId="{F65226C3-81E8-4458-BCA8-040F14DE4720}" dt="2023-10-14T20:18:24.064" v="139" actId="1076"/>
        <pc:sldMkLst>
          <pc:docMk/>
          <pc:sldMk cId="0" sldId="382"/>
        </pc:sldMkLst>
        <pc:spChg chg="mod">
          <ac:chgData name="Danilo Ríos" userId="74fa47b150b6dd85" providerId="LiveId" clId="{F65226C3-81E8-4458-BCA8-040F14DE4720}" dt="2023-10-14T20:18:12.063" v="137" actId="1076"/>
          <ac:spMkLst>
            <pc:docMk/>
            <pc:sldMk cId="0" sldId="382"/>
            <ac:spMk id="3" creationId="{6D4C031D-0CA9-3BCC-2187-FC18BF12182C}"/>
          </ac:spMkLst>
        </pc:spChg>
        <pc:spChg chg="mod">
          <ac:chgData name="Danilo Ríos" userId="74fa47b150b6dd85" providerId="LiveId" clId="{F65226C3-81E8-4458-BCA8-040F14DE4720}" dt="2023-10-14T20:18:24.064" v="139" actId="1076"/>
          <ac:spMkLst>
            <pc:docMk/>
            <pc:sldMk cId="0" sldId="382"/>
            <ac:spMk id="8196" creationId="{00000000-0000-0000-0000-000000000000}"/>
          </ac:spMkLst>
        </pc:spChg>
        <pc:graphicFrameChg chg="mod">
          <ac:chgData name="Danilo Ríos" userId="74fa47b150b6dd85" providerId="LiveId" clId="{F65226C3-81E8-4458-BCA8-040F14DE4720}" dt="2023-10-14T20:18:16.470" v="138" actId="1076"/>
          <ac:graphicFrameMkLst>
            <pc:docMk/>
            <pc:sldMk cId="0" sldId="382"/>
            <ac:graphicFrameMk id="8194" creationId="{00000000-0000-0000-0000-000000000000}"/>
          </ac:graphicFrameMkLst>
        </pc:graphicFrameChg>
        <pc:graphicFrameChg chg="mod">
          <ac:chgData name="Danilo Ríos" userId="74fa47b150b6dd85" providerId="LiveId" clId="{F65226C3-81E8-4458-BCA8-040F14DE4720}" dt="2023-10-14T20:17:53.058" v="134" actId="1076"/>
          <ac:graphicFrameMkLst>
            <pc:docMk/>
            <pc:sldMk cId="0" sldId="382"/>
            <ac:graphicFrameMk id="263287" creationId="{00000000-0000-0000-0000-000000000000}"/>
          </ac:graphicFrameMkLst>
        </pc:graphicFrameChg>
      </pc:sldChg>
      <pc:sldChg chg="modSp mod modTransition">
        <pc:chgData name="Danilo Ríos" userId="74fa47b150b6dd85" providerId="LiveId" clId="{F65226C3-81E8-4458-BCA8-040F14DE4720}" dt="2023-10-14T20:19:22.190" v="143" actId="1076"/>
        <pc:sldMkLst>
          <pc:docMk/>
          <pc:sldMk cId="0" sldId="383"/>
        </pc:sldMkLst>
        <pc:spChg chg="mod">
          <ac:chgData name="Danilo Ríos" userId="74fa47b150b6dd85" providerId="LiveId" clId="{F65226C3-81E8-4458-BCA8-040F14DE4720}" dt="2023-10-14T20:19:22.190" v="143" actId="1076"/>
          <ac:spMkLst>
            <pc:docMk/>
            <pc:sldMk cId="0" sldId="383"/>
            <ac:spMk id="3" creationId="{D4E61DEA-5E0C-96F6-D658-D1F887CCB0D7}"/>
          </ac:spMkLst>
        </pc:spChg>
        <pc:spChg chg="mod">
          <ac:chgData name="Danilo Ríos" userId="74fa47b150b6dd85" providerId="LiveId" clId="{F65226C3-81E8-4458-BCA8-040F14DE4720}" dt="2023-10-14T20:19:05.752" v="142" actId="14100"/>
          <ac:spMkLst>
            <pc:docMk/>
            <pc:sldMk cId="0" sldId="383"/>
            <ac:spMk id="9222" creationId="{00000000-0000-0000-0000-000000000000}"/>
          </ac:spMkLst>
        </pc:spChg>
        <pc:spChg chg="mod">
          <ac:chgData name="Danilo Ríos" userId="74fa47b150b6dd85" providerId="LiveId" clId="{F65226C3-81E8-4458-BCA8-040F14DE4720}" dt="2023-10-14T20:19:22.190" v="143" actId="1076"/>
          <ac:spMkLst>
            <pc:docMk/>
            <pc:sldMk cId="0" sldId="383"/>
            <ac:spMk id="9226" creationId="{00000000-0000-0000-0000-000000000000}"/>
          </ac:spMkLst>
        </pc:spChg>
        <pc:spChg chg="mod">
          <ac:chgData name="Danilo Ríos" userId="74fa47b150b6dd85" providerId="LiveId" clId="{F65226C3-81E8-4458-BCA8-040F14DE4720}" dt="2023-10-14T20:19:22.190" v="143" actId="1076"/>
          <ac:spMkLst>
            <pc:docMk/>
            <pc:sldMk cId="0" sldId="383"/>
            <ac:spMk id="9227" creationId="{00000000-0000-0000-0000-000000000000}"/>
          </ac:spMkLst>
        </pc:spChg>
        <pc:graphicFrameChg chg="mod">
          <ac:chgData name="Danilo Ríos" userId="74fa47b150b6dd85" providerId="LiveId" clId="{F65226C3-81E8-4458-BCA8-040F14DE4720}" dt="2023-10-14T20:19:22.190" v="143" actId="1076"/>
          <ac:graphicFrameMkLst>
            <pc:docMk/>
            <pc:sldMk cId="0" sldId="383"/>
            <ac:graphicFrameMk id="2" creationId="{00000000-0000-0000-0000-000000000000}"/>
          </ac:graphicFrameMkLst>
        </pc:graphicFrameChg>
        <pc:graphicFrameChg chg="mod">
          <ac:chgData name="Danilo Ríos" userId="74fa47b150b6dd85" providerId="LiveId" clId="{F65226C3-81E8-4458-BCA8-040F14DE4720}" dt="2023-10-14T20:19:22.190" v="143" actId="1076"/>
          <ac:graphicFrameMkLst>
            <pc:docMk/>
            <pc:sldMk cId="0" sldId="383"/>
            <ac:graphicFrameMk id="5" creationId="{00000000-0000-0000-0000-000000000000}"/>
          </ac:graphicFrameMkLst>
        </pc:graphicFrameChg>
      </pc:sldChg>
      <pc:sldChg chg="addSp modSp mod ord modTransition">
        <pc:chgData name="Danilo Ríos" userId="74fa47b150b6dd85" providerId="LiveId" clId="{F65226C3-81E8-4458-BCA8-040F14DE4720}" dt="2023-10-21T12:43:35.098" v="7493" actId="14100"/>
        <pc:sldMkLst>
          <pc:docMk/>
          <pc:sldMk cId="0" sldId="384"/>
        </pc:sldMkLst>
        <pc:spChg chg="add mod">
          <ac:chgData name="Danilo Ríos" userId="74fa47b150b6dd85" providerId="LiveId" clId="{F65226C3-81E8-4458-BCA8-040F14DE4720}" dt="2023-10-21T12:43:35.098" v="7493" actId="14100"/>
          <ac:spMkLst>
            <pc:docMk/>
            <pc:sldMk cId="0" sldId="384"/>
            <ac:spMk id="2" creationId="{47533DC3-7E39-80A2-1641-C3290EADEED0}"/>
          </ac:spMkLst>
        </pc:spChg>
        <pc:spChg chg="mod">
          <ac:chgData name="Danilo Ríos" userId="74fa47b150b6dd85" providerId="LiveId" clId="{F65226C3-81E8-4458-BCA8-040F14DE4720}" dt="2023-10-21T12:39:53.755" v="7407" actId="14100"/>
          <ac:spMkLst>
            <pc:docMk/>
            <pc:sldMk cId="0" sldId="384"/>
            <ac:spMk id="158724" creationId="{00000000-0000-0000-0000-000000000000}"/>
          </ac:spMkLst>
        </pc:spChg>
        <pc:spChg chg="mod">
          <ac:chgData name="Danilo Ríos" userId="74fa47b150b6dd85" providerId="LiveId" clId="{F65226C3-81E8-4458-BCA8-040F14DE4720}" dt="2023-10-14T20:36:37.736" v="259" actId="1076"/>
          <ac:spMkLst>
            <pc:docMk/>
            <pc:sldMk cId="0" sldId="384"/>
            <ac:spMk id="158725" creationId="{00000000-0000-0000-0000-000000000000}"/>
          </ac:spMkLst>
        </pc:spChg>
        <pc:grpChg chg="mod">
          <ac:chgData name="Danilo Ríos" userId="74fa47b150b6dd85" providerId="LiveId" clId="{F65226C3-81E8-4458-BCA8-040F14DE4720}" dt="2023-10-21T12:39:41.650" v="7404" actId="1076"/>
          <ac:grpSpMkLst>
            <pc:docMk/>
            <pc:sldMk cId="0" sldId="384"/>
            <ac:grpSpMk id="158723" creationId="{00000000-0000-0000-0000-000000000000}"/>
          </ac:grpSpMkLst>
        </pc:grpChg>
      </pc:sldChg>
      <pc:sldChg chg="addSp modSp mod ord modTransition">
        <pc:chgData name="Danilo Ríos" userId="74fa47b150b6dd85" providerId="LiveId" clId="{F65226C3-81E8-4458-BCA8-040F14DE4720}" dt="2023-10-21T12:43:11.916" v="7491" actId="20577"/>
        <pc:sldMkLst>
          <pc:docMk/>
          <pc:sldMk cId="0" sldId="385"/>
        </pc:sldMkLst>
        <pc:spChg chg="add mod">
          <ac:chgData name="Danilo Ríos" userId="74fa47b150b6dd85" providerId="LiveId" clId="{F65226C3-81E8-4458-BCA8-040F14DE4720}" dt="2023-10-21T12:43:11.916" v="7491" actId="20577"/>
          <ac:spMkLst>
            <pc:docMk/>
            <pc:sldMk cId="0" sldId="385"/>
            <ac:spMk id="2" creationId="{07D16D23-59D5-7A32-773C-7FEA1D430984}"/>
          </ac:spMkLst>
        </pc:spChg>
        <pc:spChg chg="mod">
          <ac:chgData name="Danilo Ríos" userId="74fa47b150b6dd85" providerId="LiveId" clId="{F65226C3-81E8-4458-BCA8-040F14DE4720}" dt="2023-10-14T20:36:52.878" v="261" actId="1076"/>
          <ac:spMkLst>
            <pc:docMk/>
            <pc:sldMk cId="0" sldId="385"/>
            <ac:spMk id="159893" creationId="{00000000-0000-0000-0000-000000000000}"/>
          </ac:spMkLst>
        </pc:spChg>
        <pc:spChg chg="mod">
          <ac:chgData name="Danilo Ríos" userId="74fa47b150b6dd85" providerId="LiveId" clId="{F65226C3-81E8-4458-BCA8-040F14DE4720}" dt="2023-10-21T12:42:51.093" v="7472" actId="1076"/>
          <ac:spMkLst>
            <pc:docMk/>
            <pc:sldMk cId="0" sldId="385"/>
            <ac:spMk id="159894" creationId="{00000000-0000-0000-0000-000000000000}"/>
          </ac:spMkLst>
        </pc:spChg>
        <pc:graphicFrameChg chg="mod">
          <ac:chgData name="Danilo Ríos" userId="74fa47b150b6dd85" providerId="LiveId" clId="{F65226C3-81E8-4458-BCA8-040F14DE4720}" dt="2023-10-21T12:42:44.782" v="7471" actId="1076"/>
          <ac:graphicFrameMkLst>
            <pc:docMk/>
            <pc:sldMk cId="0" sldId="385"/>
            <ac:graphicFrameMk id="270203" creationId="{00000000-0000-0000-0000-000000000000}"/>
          </ac:graphicFrameMkLst>
        </pc:graphicFrameChg>
      </pc:sldChg>
      <pc:sldChg chg="addSp delSp modSp del mod modTransition">
        <pc:chgData name="Danilo Ríos" userId="74fa47b150b6dd85" providerId="LiveId" clId="{F65226C3-81E8-4458-BCA8-040F14DE4720}" dt="2023-10-19T11:21:50.612" v="6655" actId="47"/>
        <pc:sldMkLst>
          <pc:docMk/>
          <pc:sldMk cId="0" sldId="387"/>
        </pc:sldMkLst>
        <pc:spChg chg="del mod">
          <ac:chgData name="Danilo Ríos" userId="74fa47b150b6dd85" providerId="LiveId" clId="{F65226C3-81E8-4458-BCA8-040F14DE4720}" dt="2023-10-16T14:59:53.599" v="427" actId="478"/>
          <ac:spMkLst>
            <pc:docMk/>
            <pc:sldMk cId="0" sldId="387"/>
            <ac:spMk id="3" creationId="{00000000-0000-0000-0000-000000000000}"/>
          </ac:spMkLst>
        </pc:spChg>
        <pc:spChg chg="add mod">
          <ac:chgData name="Danilo Ríos" userId="74fa47b150b6dd85" providerId="LiveId" clId="{F65226C3-81E8-4458-BCA8-040F14DE4720}" dt="2023-10-19T11:17:49.649" v="6622" actId="21"/>
          <ac:spMkLst>
            <pc:docMk/>
            <pc:sldMk cId="0" sldId="387"/>
            <ac:spMk id="5" creationId="{A4513F82-8AFD-6B69-7713-BDE18E01AB5A}"/>
          </ac:spMkLst>
        </pc:spChg>
        <pc:spChg chg="add del mod">
          <ac:chgData name="Danilo Ríos" userId="74fa47b150b6dd85" providerId="LiveId" clId="{F65226C3-81E8-4458-BCA8-040F14DE4720}" dt="2023-10-16T17:53:35.279" v="946" actId="478"/>
          <ac:spMkLst>
            <pc:docMk/>
            <pc:sldMk cId="0" sldId="387"/>
            <ac:spMk id="7" creationId="{6076E70A-EA5B-2C39-BADB-0A583D8DEBC5}"/>
          </ac:spMkLst>
        </pc:spChg>
        <pc:spChg chg="del mod topLvl">
          <ac:chgData name="Danilo Ríos" userId="74fa47b150b6dd85" providerId="LiveId" clId="{F65226C3-81E8-4458-BCA8-040F14DE4720}" dt="2023-10-16T14:56:49.172" v="396" actId="478"/>
          <ac:spMkLst>
            <pc:docMk/>
            <pc:sldMk cId="0" sldId="387"/>
            <ac:spMk id="157702" creationId="{00000000-0000-0000-0000-000000000000}"/>
          </ac:spMkLst>
        </pc:spChg>
        <pc:spChg chg="mod">
          <ac:chgData name="Danilo Ríos" userId="74fa47b150b6dd85" providerId="LiveId" clId="{F65226C3-81E8-4458-BCA8-040F14DE4720}" dt="2023-10-16T14:55:09.489" v="387" actId="6549"/>
          <ac:spMkLst>
            <pc:docMk/>
            <pc:sldMk cId="0" sldId="387"/>
            <ac:spMk id="157730" creationId="{00000000-0000-0000-0000-000000000000}"/>
          </ac:spMkLst>
        </pc:spChg>
        <pc:spChg chg="mod">
          <ac:chgData name="Danilo Ríos" userId="74fa47b150b6dd85" providerId="LiveId" clId="{F65226C3-81E8-4458-BCA8-040F14DE4720}" dt="2023-10-16T14:55:00.440" v="379" actId="20577"/>
          <ac:spMkLst>
            <pc:docMk/>
            <pc:sldMk cId="0" sldId="387"/>
            <ac:spMk id="157738" creationId="{00000000-0000-0000-0000-000000000000}"/>
          </ac:spMkLst>
        </pc:spChg>
        <pc:grpChg chg="del mod">
          <ac:chgData name="Danilo Ríos" userId="74fa47b150b6dd85" providerId="LiveId" clId="{F65226C3-81E8-4458-BCA8-040F14DE4720}" dt="2023-10-16T14:56:49.172" v="396" actId="478"/>
          <ac:grpSpMkLst>
            <pc:docMk/>
            <pc:sldMk cId="0" sldId="387"/>
            <ac:grpSpMk id="2" creationId="{00000000-0000-0000-0000-000000000000}"/>
          </ac:grpSpMkLst>
        </pc:grpChg>
        <pc:grpChg chg="del topLvl">
          <ac:chgData name="Danilo Ríos" userId="74fa47b150b6dd85" providerId="LiveId" clId="{F65226C3-81E8-4458-BCA8-040F14DE4720}" dt="2023-10-16T14:57:08.938" v="397" actId="478"/>
          <ac:grpSpMkLst>
            <pc:docMk/>
            <pc:sldMk cId="0" sldId="387"/>
            <ac:grpSpMk id="157701" creationId="{00000000-0000-0000-0000-000000000000}"/>
          </ac:grpSpMkLst>
        </pc:grpChg>
      </pc:sldChg>
      <pc:sldChg chg="addSp modSp mod modTransition">
        <pc:chgData name="Danilo Ríos" userId="74fa47b150b6dd85" providerId="LiveId" clId="{F65226C3-81E8-4458-BCA8-040F14DE4720}" dt="2023-10-21T20:24:13.160" v="7663" actId="1076"/>
        <pc:sldMkLst>
          <pc:docMk/>
          <pc:sldMk cId="0" sldId="388"/>
        </pc:sldMkLst>
        <pc:spChg chg="add mod">
          <ac:chgData name="Danilo Ríos" userId="74fa47b150b6dd85" providerId="LiveId" clId="{F65226C3-81E8-4458-BCA8-040F14DE4720}" dt="2023-10-21T20:23:58.269" v="7660" actId="1076"/>
          <ac:spMkLst>
            <pc:docMk/>
            <pc:sldMk cId="0" sldId="388"/>
            <ac:spMk id="2" creationId="{1FAA06F5-CB5E-17A9-143A-121604D2D503}"/>
          </ac:spMkLst>
        </pc:spChg>
        <pc:spChg chg="mod">
          <ac:chgData name="Danilo Ríos" userId="74fa47b150b6dd85" providerId="LiveId" clId="{F65226C3-81E8-4458-BCA8-040F14DE4720}" dt="2023-10-21T20:24:13.160" v="7663" actId="1076"/>
          <ac:spMkLst>
            <pc:docMk/>
            <pc:sldMk cId="0" sldId="388"/>
            <ac:spMk id="160772" creationId="{00000000-0000-0000-0000-000000000000}"/>
          </ac:spMkLst>
        </pc:spChg>
        <pc:graphicFrameChg chg="add mod modGraphic">
          <ac:chgData name="Danilo Ríos" userId="74fa47b150b6dd85" providerId="LiveId" clId="{F65226C3-81E8-4458-BCA8-040F14DE4720}" dt="2023-10-21T20:24:02.800" v="7661"/>
          <ac:graphicFrameMkLst>
            <pc:docMk/>
            <pc:sldMk cId="0" sldId="388"/>
            <ac:graphicFrameMk id="3" creationId="{4FAE6572-8F65-4330-5AF3-6CA0E23381B5}"/>
          </ac:graphicFrameMkLst>
        </pc:graphicFrameChg>
        <pc:graphicFrameChg chg="add mod modGraphic">
          <ac:chgData name="Danilo Ríos" userId="74fa47b150b6dd85" providerId="LiveId" clId="{F65226C3-81E8-4458-BCA8-040F14DE4720}" dt="2023-10-21T20:24:07.848" v="7662"/>
          <ac:graphicFrameMkLst>
            <pc:docMk/>
            <pc:sldMk cId="0" sldId="388"/>
            <ac:graphicFrameMk id="4" creationId="{8F957122-8C40-0A25-A171-0ACB8B34FBDC}"/>
          </ac:graphicFrameMkLst>
        </pc:graphicFrameChg>
      </pc:sldChg>
      <pc:sldChg chg="modSp mod modTransition">
        <pc:chgData name="Danilo Ríos" userId="74fa47b150b6dd85" providerId="LiveId" clId="{F65226C3-81E8-4458-BCA8-040F14DE4720}" dt="2023-10-14T20:34:02.204" v="244" actId="1076"/>
        <pc:sldMkLst>
          <pc:docMk/>
          <pc:sldMk cId="0" sldId="415"/>
        </pc:sldMkLst>
        <pc:spChg chg="mod">
          <ac:chgData name="Danilo Ríos" userId="74fa47b150b6dd85" providerId="LiveId" clId="{F65226C3-81E8-4458-BCA8-040F14DE4720}" dt="2023-10-14T20:34:02.204" v="244" actId="1076"/>
          <ac:spMkLst>
            <pc:docMk/>
            <pc:sldMk cId="0" sldId="415"/>
            <ac:spMk id="153604" creationId="{00000000-0000-0000-0000-000000000000}"/>
          </ac:spMkLst>
        </pc:spChg>
        <pc:spChg chg="mod">
          <ac:chgData name="Danilo Ríos" userId="74fa47b150b6dd85" providerId="LiveId" clId="{F65226C3-81E8-4458-BCA8-040F14DE4720}" dt="2023-10-14T20:05:04.579" v="33" actId="2711"/>
          <ac:spMkLst>
            <pc:docMk/>
            <pc:sldMk cId="0" sldId="415"/>
            <ac:spMk id="335883" creationId="{00000000-0000-0000-0000-000000000000}"/>
          </ac:spMkLst>
        </pc:spChg>
      </pc:sldChg>
      <pc:sldChg chg="modSp mod modTransition">
        <pc:chgData name="Danilo Ríos" userId="74fa47b150b6dd85" providerId="LiveId" clId="{F65226C3-81E8-4458-BCA8-040F14DE4720}" dt="2023-10-14T20:34:19.905" v="248" actId="1076"/>
        <pc:sldMkLst>
          <pc:docMk/>
          <pc:sldMk cId="0" sldId="417"/>
        </pc:sldMkLst>
        <pc:spChg chg="mod">
          <ac:chgData name="Danilo Ríos" userId="74fa47b150b6dd85" providerId="LiveId" clId="{F65226C3-81E8-4458-BCA8-040F14DE4720}" dt="2023-10-14T20:34:09.609" v="245" actId="1076"/>
          <ac:spMkLst>
            <pc:docMk/>
            <pc:sldMk cId="0" sldId="417"/>
            <ac:spMk id="155652" creationId="{00000000-0000-0000-0000-000000000000}"/>
          </ac:spMkLst>
        </pc:spChg>
        <pc:spChg chg="mod">
          <ac:chgData name="Danilo Ríos" userId="74fa47b150b6dd85" providerId="LiveId" clId="{F65226C3-81E8-4458-BCA8-040F14DE4720}" dt="2023-10-14T20:34:19.905" v="248" actId="1076"/>
          <ac:spMkLst>
            <pc:docMk/>
            <pc:sldMk cId="0" sldId="417"/>
            <ac:spMk id="339976" creationId="{00000000-0000-0000-0000-000000000000}"/>
          </ac:spMkLst>
        </pc:spChg>
      </pc:sldChg>
      <pc:sldChg chg="modSp mod">
        <pc:chgData name="Danilo Ríos" userId="74fa47b150b6dd85" providerId="LiveId" clId="{F65226C3-81E8-4458-BCA8-040F14DE4720}" dt="2023-10-21T20:22:09.511" v="7617" actId="20577"/>
        <pc:sldMkLst>
          <pc:docMk/>
          <pc:sldMk cId="0" sldId="424"/>
        </pc:sldMkLst>
        <pc:spChg chg="mod">
          <ac:chgData name="Danilo Ríos" userId="74fa47b150b6dd85" providerId="LiveId" clId="{F65226C3-81E8-4458-BCA8-040F14DE4720}" dt="2023-10-21T20:22:09.511" v="7617" actId="20577"/>
          <ac:spMkLst>
            <pc:docMk/>
            <pc:sldMk cId="0" sldId="424"/>
            <ac:spMk id="19460" creationId="{00000000-0000-0000-0000-000000000000}"/>
          </ac:spMkLst>
        </pc:spChg>
      </pc:sldChg>
      <pc:sldChg chg="modSp mod modTransition">
        <pc:chgData name="Danilo Ríos" userId="74fa47b150b6dd85" providerId="LiveId" clId="{F65226C3-81E8-4458-BCA8-040F14DE4720}" dt="2023-10-17T17:33:55.891" v="5741" actId="20577"/>
        <pc:sldMkLst>
          <pc:docMk/>
          <pc:sldMk cId="0" sldId="447"/>
        </pc:sldMkLst>
        <pc:spChg chg="mod">
          <ac:chgData name="Danilo Ríos" userId="74fa47b150b6dd85" providerId="LiveId" clId="{F65226C3-81E8-4458-BCA8-040F14DE4720}" dt="2023-10-17T17:33:55.891" v="5741" actId="20577"/>
          <ac:spMkLst>
            <pc:docMk/>
            <pc:sldMk cId="0" sldId="447"/>
            <ac:spMk id="162821" creationId="{00000000-0000-0000-0000-000000000000}"/>
          </ac:spMkLst>
        </pc:spChg>
      </pc:sldChg>
      <pc:sldChg chg="modSp mod ord modTransition">
        <pc:chgData name="Danilo Ríos" userId="74fa47b150b6dd85" providerId="LiveId" clId="{F65226C3-81E8-4458-BCA8-040F14DE4720}" dt="2023-10-17T17:41:59.594" v="5759"/>
        <pc:sldMkLst>
          <pc:docMk/>
          <pc:sldMk cId="0" sldId="448"/>
        </pc:sldMkLst>
        <pc:spChg chg="mod">
          <ac:chgData name="Danilo Ríos" userId="74fa47b150b6dd85" providerId="LiveId" clId="{F65226C3-81E8-4458-BCA8-040F14DE4720}" dt="2023-10-14T20:39:20.266" v="281" actId="1076"/>
          <ac:spMkLst>
            <pc:docMk/>
            <pc:sldMk cId="0" sldId="448"/>
            <ac:spMk id="11" creationId="{00000000-0000-0000-0000-000000000000}"/>
          </ac:spMkLst>
        </pc:spChg>
        <pc:spChg chg="mod">
          <ac:chgData name="Danilo Ríos" userId="74fa47b150b6dd85" providerId="LiveId" clId="{F65226C3-81E8-4458-BCA8-040F14DE4720}" dt="2023-10-14T20:39:33.894" v="283" actId="14100"/>
          <ac:spMkLst>
            <pc:docMk/>
            <pc:sldMk cId="0" sldId="448"/>
            <ac:spMk id="167939" creationId="{00000000-0000-0000-0000-000000000000}"/>
          </ac:spMkLst>
        </pc:spChg>
        <pc:spChg chg="mod">
          <ac:chgData name="Danilo Ríos" userId="74fa47b150b6dd85" providerId="LiveId" clId="{F65226C3-81E8-4458-BCA8-040F14DE4720}" dt="2023-10-14T20:40:00.203" v="285" actId="14100"/>
          <ac:spMkLst>
            <pc:docMk/>
            <pc:sldMk cId="0" sldId="448"/>
            <ac:spMk id="167941" creationId="{00000000-0000-0000-0000-000000000000}"/>
          </ac:spMkLst>
        </pc:spChg>
        <pc:spChg chg="mod">
          <ac:chgData name="Danilo Ríos" userId="74fa47b150b6dd85" providerId="LiveId" clId="{F65226C3-81E8-4458-BCA8-040F14DE4720}" dt="2023-10-14T20:39:55.502" v="284" actId="1076"/>
          <ac:spMkLst>
            <pc:docMk/>
            <pc:sldMk cId="0" sldId="448"/>
            <ac:spMk id="167942" creationId="{00000000-0000-0000-0000-000000000000}"/>
          </ac:spMkLst>
        </pc:spChg>
        <pc:spChg chg="mod">
          <ac:chgData name="Danilo Ríos" userId="74fa47b150b6dd85" providerId="LiveId" clId="{F65226C3-81E8-4458-BCA8-040F14DE4720}" dt="2023-10-14T20:39:20.266" v="281" actId="1076"/>
          <ac:spMkLst>
            <pc:docMk/>
            <pc:sldMk cId="0" sldId="448"/>
            <ac:spMk id="167943" creationId="{00000000-0000-0000-0000-000000000000}"/>
          </ac:spMkLst>
        </pc:spChg>
        <pc:spChg chg="mod">
          <ac:chgData name="Danilo Ríos" userId="74fa47b150b6dd85" providerId="LiveId" clId="{F65226C3-81E8-4458-BCA8-040F14DE4720}" dt="2023-10-14T20:39:20.266" v="281" actId="1076"/>
          <ac:spMkLst>
            <pc:docMk/>
            <pc:sldMk cId="0" sldId="448"/>
            <ac:spMk id="167944" creationId="{00000000-0000-0000-0000-000000000000}"/>
          </ac:spMkLst>
        </pc:spChg>
        <pc:spChg chg="mod">
          <ac:chgData name="Danilo Ríos" userId="74fa47b150b6dd85" providerId="LiveId" clId="{F65226C3-81E8-4458-BCA8-040F14DE4720}" dt="2023-10-14T20:39:20.266" v="281" actId="1076"/>
          <ac:spMkLst>
            <pc:docMk/>
            <pc:sldMk cId="0" sldId="448"/>
            <ac:spMk id="167945" creationId="{00000000-0000-0000-0000-000000000000}"/>
          </ac:spMkLst>
        </pc:spChg>
        <pc:spChg chg="mod">
          <ac:chgData name="Danilo Ríos" userId="74fa47b150b6dd85" providerId="LiveId" clId="{F65226C3-81E8-4458-BCA8-040F14DE4720}" dt="2023-10-14T20:39:20.266" v="281" actId="1076"/>
          <ac:spMkLst>
            <pc:docMk/>
            <pc:sldMk cId="0" sldId="448"/>
            <ac:spMk id="167946" creationId="{00000000-0000-0000-0000-000000000000}"/>
          </ac:spMkLst>
        </pc:spChg>
        <pc:picChg chg="mod">
          <ac:chgData name="Danilo Ríos" userId="74fa47b150b6dd85" providerId="LiveId" clId="{F65226C3-81E8-4458-BCA8-040F14DE4720}" dt="2023-10-14T20:39:20.266" v="281" actId="1076"/>
          <ac:picMkLst>
            <pc:docMk/>
            <pc:sldMk cId="0" sldId="448"/>
            <ac:picMk id="167940" creationId="{00000000-0000-0000-0000-000000000000}"/>
          </ac:picMkLst>
        </pc:picChg>
      </pc:sldChg>
      <pc:sldChg chg="modSp mod modTransition">
        <pc:chgData name="Danilo Ríos" userId="74fa47b150b6dd85" providerId="LiveId" clId="{F65226C3-81E8-4458-BCA8-040F14DE4720}" dt="2023-10-14T20:44:21.660" v="314" actId="33524"/>
        <pc:sldMkLst>
          <pc:docMk/>
          <pc:sldMk cId="0" sldId="452"/>
        </pc:sldMkLst>
        <pc:spChg chg="mod">
          <ac:chgData name="Danilo Ríos" userId="74fa47b150b6dd85" providerId="LiveId" clId="{F65226C3-81E8-4458-BCA8-040F14DE4720}" dt="2023-10-14T20:44:21.660" v="314" actId="33524"/>
          <ac:spMkLst>
            <pc:docMk/>
            <pc:sldMk cId="0" sldId="452"/>
            <ac:spMk id="412684" creationId="{00000000-0000-0000-0000-000000000000}"/>
          </ac:spMkLst>
        </pc:spChg>
      </pc:sldChg>
      <pc:sldChg chg="modSp mod modTransition">
        <pc:chgData name="Danilo Ríos" userId="74fa47b150b6dd85" providerId="LiveId" clId="{F65226C3-81E8-4458-BCA8-040F14DE4720}" dt="2023-10-14T20:40:18.766" v="287" actId="14100"/>
        <pc:sldMkLst>
          <pc:docMk/>
          <pc:sldMk cId="0" sldId="454"/>
        </pc:sldMkLst>
        <pc:spChg chg="mod">
          <ac:chgData name="Danilo Ríos" userId="74fa47b150b6dd85" providerId="LiveId" clId="{F65226C3-81E8-4458-BCA8-040F14DE4720}" dt="2023-10-14T20:40:18.766" v="287" actId="14100"/>
          <ac:spMkLst>
            <pc:docMk/>
            <pc:sldMk cId="0" sldId="454"/>
            <ac:spMk id="168964" creationId="{00000000-0000-0000-0000-000000000000}"/>
          </ac:spMkLst>
        </pc:spChg>
      </pc:sldChg>
      <pc:sldChg chg="modSp mod modTransition">
        <pc:chgData name="Danilo Ríos" userId="74fa47b150b6dd85" providerId="LiveId" clId="{F65226C3-81E8-4458-BCA8-040F14DE4720}" dt="2023-10-14T20:43:59.267" v="312" actId="14100"/>
        <pc:sldMkLst>
          <pc:docMk/>
          <pc:sldMk cId="0" sldId="456"/>
        </pc:sldMkLst>
        <pc:spChg chg="mod">
          <ac:chgData name="Danilo Ríos" userId="74fa47b150b6dd85" providerId="LiveId" clId="{F65226C3-81E8-4458-BCA8-040F14DE4720}" dt="2023-10-14T20:43:59.267" v="312" actId="14100"/>
          <ac:spMkLst>
            <pc:docMk/>
            <pc:sldMk cId="0" sldId="456"/>
            <ac:spMk id="178180" creationId="{00000000-0000-0000-0000-000000000000}"/>
          </ac:spMkLst>
        </pc:spChg>
        <pc:spChg chg="mod">
          <ac:chgData name="Danilo Ríos" userId="74fa47b150b6dd85" providerId="LiveId" clId="{F65226C3-81E8-4458-BCA8-040F14DE4720}" dt="2023-10-14T20:43:40.721" v="308" actId="1076"/>
          <ac:spMkLst>
            <pc:docMk/>
            <pc:sldMk cId="0" sldId="456"/>
            <ac:spMk id="178183" creationId="{00000000-0000-0000-0000-000000000000}"/>
          </ac:spMkLst>
        </pc:spChg>
        <pc:picChg chg="mod">
          <ac:chgData name="Danilo Ríos" userId="74fa47b150b6dd85" providerId="LiveId" clId="{F65226C3-81E8-4458-BCA8-040F14DE4720}" dt="2023-10-14T20:43:47.736" v="309" actId="1076"/>
          <ac:picMkLst>
            <pc:docMk/>
            <pc:sldMk cId="0" sldId="456"/>
            <ac:picMk id="178182" creationId="{00000000-0000-0000-0000-000000000000}"/>
          </ac:picMkLst>
        </pc:picChg>
      </pc:sldChg>
      <pc:sldChg chg="modSp mod modTransition">
        <pc:chgData name="Danilo Ríos" userId="74fa47b150b6dd85" providerId="LiveId" clId="{F65226C3-81E8-4458-BCA8-040F14DE4720}" dt="2023-10-14T20:38:56.981" v="278" actId="1076"/>
        <pc:sldMkLst>
          <pc:docMk/>
          <pc:sldMk cId="0" sldId="457"/>
        </pc:sldMkLst>
        <pc:spChg chg="mod">
          <ac:chgData name="Danilo Ríos" userId="74fa47b150b6dd85" providerId="LiveId" clId="{F65226C3-81E8-4458-BCA8-040F14DE4720}" dt="2023-10-14T20:38:52.247" v="277" actId="1076"/>
          <ac:spMkLst>
            <pc:docMk/>
            <pc:sldMk cId="0" sldId="457"/>
            <ac:spMk id="165892" creationId="{00000000-0000-0000-0000-000000000000}"/>
          </ac:spMkLst>
        </pc:spChg>
        <pc:picChg chg="mod">
          <ac:chgData name="Danilo Ríos" userId="74fa47b150b6dd85" providerId="LiveId" clId="{F65226C3-81E8-4458-BCA8-040F14DE4720}" dt="2023-10-14T20:38:56.981" v="278" actId="1076"/>
          <ac:picMkLst>
            <pc:docMk/>
            <pc:sldMk cId="0" sldId="457"/>
            <ac:picMk id="165891" creationId="{00000000-0000-0000-0000-000000000000}"/>
          </ac:picMkLst>
        </pc:picChg>
      </pc:sldChg>
      <pc:sldChg chg="modSp del mod modTransition">
        <pc:chgData name="Danilo Ríos" userId="74fa47b150b6dd85" providerId="LiveId" clId="{F65226C3-81E8-4458-BCA8-040F14DE4720}" dt="2023-10-16T19:24:03.150" v="1658" actId="47"/>
        <pc:sldMkLst>
          <pc:docMk/>
          <pc:sldMk cId="0" sldId="458"/>
        </pc:sldMkLst>
        <pc:spChg chg="mod">
          <ac:chgData name="Danilo Ríos" userId="74fa47b150b6dd85" providerId="LiveId" clId="{F65226C3-81E8-4458-BCA8-040F14DE4720}" dt="2023-10-14T20:40:39.013" v="290" actId="404"/>
          <ac:spMkLst>
            <pc:docMk/>
            <pc:sldMk cId="0" sldId="458"/>
            <ac:spMk id="14" creationId="{00000000-0000-0000-0000-000000000000}"/>
          </ac:spMkLst>
        </pc:spChg>
        <pc:spChg chg="mod">
          <ac:chgData name="Danilo Ríos" userId="74fa47b150b6dd85" providerId="LiveId" clId="{F65226C3-81E8-4458-BCA8-040F14DE4720}" dt="2023-10-14T20:40:32.515" v="288" actId="1076"/>
          <ac:spMkLst>
            <pc:docMk/>
            <pc:sldMk cId="0" sldId="458"/>
            <ac:spMk id="169988" creationId="{00000000-0000-0000-0000-000000000000}"/>
          </ac:spMkLst>
        </pc:spChg>
        <pc:spChg chg="mod">
          <ac:chgData name="Danilo Ríos" userId="74fa47b150b6dd85" providerId="LiveId" clId="{F65226C3-81E8-4458-BCA8-040F14DE4720}" dt="2023-10-14T20:40:32.515" v="288" actId="1076"/>
          <ac:spMkLst>
            <pc:docMk/>
            <pc:sldMk cId="0" sldId="458"/>
            <ac:spMk id="169989" creationId="{00000000-0000-0000-0000-000000000000}"/>
          </ac:spMkLst>
        </pc:spChg>
        <pc:spChg chg="mod">
          <ac:chgData name="Danilo Ríos" userId="74fa47b150b6dd85" providerId="LiveId" clId="{F65226C3-81E8-4458-BCA8-040F14DE4720}" dt="2023-10-14T20:40:32.515" v="288" actId="1076"/>
          <ac:spMkLst>
            <pc:docMk/>
            <pc:sldMk cId="0" sldId="458"/>
            <ac:spMk id="169990" creationId="{00000000-0000-0000-0000-000000000000}"/>
          </ac:spMkLst>
        </pc:spChg>
        <pc:spChg chg="mod">
          <ac:chgData name="Danilo Ríos" userId="74fa47b150b6dd85" providerId="LiveId" clId="{F65226C3-81E8-4458-BCA8-040F14DE4720}" dt="2023-10-14T20:40:32.515" v="288" actId="1076"/>
          <ac:spMkLst>
            <pc:docMk/>
            <pc:sldMk cId="0" sldId="458"/>
            <ac:spMk id="169991" creationId="{00000000-0000-0000-0000-000000000000}"/>
          </ac:spMkLst>
        </pc:spChg>
        <pc:spChg chg="mod">
          <ac:chgData name="Danilo Ríos" userId="74fa47b150b6dd85" providerId="LiveId" clId="{F65226C3-81E8-4458-BCA8-040F14DE4720}" dt="2023-10-14T20:40:32.515" v="288" actId="1076"/>
          <ac:spMkLst>
            <pc:docMk/>
            <pc:sldMk cId="0" sldId="458"/>
            <ac:spMk id="169992" creationId="{00000000-0000-0000-0000-000000000000}"/>
          </ac:spMkLst>
        </pc:spChg>
        <pc:spChg chg="mod">
          <ac:chgData name="Danilo Ríos" userId="74fa47b150b6dd85" providerId="LiveId" clId="{F65226C3-81E8-4458-BCA8-040F14DE4720}" dt="2023-10-14T20:40:32.515" v="288" actId="1076"/>
          <ac:spMkLst>
            <pc:docMk/>
            <pc:sldMk cId="0" sldId="458"/>
            <ac:spMk id="169993" creationId="{00000000-0000-0000-0000-000000000000}"/>
          </ac:spMkLst>
        </pc:spChg>
        <pc:spChg chg="mod">
          <ac:chgData name="Danilo Ríos" userId="74fa47b150b6dd85" providerId="LiveId" clId="{F65226C3-81E8-4458-BCA8-040F14DE4720}" dt="2023-10-14T20:40:32.515" v="288" actId="1076"/>
          <ac:spMkLst>
            <pc:docMk/>
            <pc:sldMk cId="0" sldId="458"/>
            <ac:spMk id="169994" creationId="{00000000-0000-0000-0000-000000000000}"/>
          </ac:spMkLst>
        </pc:spChg>
        <pc:grpChg chg="mod">
          <ac:chgData name="Danilo Ríos" userId="74fa47b150b6dd85" providerId="LiveId" clId="{F65226C3-81E8-4458-BCA8-040F14DE4720}" dt="2023-10-14T20:40:32.515" v="288" actId="1076"/>
          <ac:grpSpMkLst>
            <pc:docMk/>
            <pc:sldMk cId="0" sldId="458"/>
            <ac:grpSpMk id="169987" creationId="{00000000-0000-0000-0000-000000000000}"/>
          </ac:grpSpMkLst>
        </pc:grpChg>
      </pc:sldChg>
      <pc:sldChg chg="modSp mod modTransition">
        <pc:chgData name="Danilo Ríos" userId="74fa47b150b6dd85" providerId="LiveId" clId="{F65226C3-81E8-4458-BCA8-040F14DE4720}" dt="2023-10-14T20:43:31.519" v="307" actId="14100"/>
        <pc:sldMkLst>
          <pc:docMk/>
          <pc:sldMk cId="0" sldId="459"/>
        </pc:sldMkLst>
        <pc:spChg chg="mod">
          <ac:chgData name="Danilo Ríos" userId="74fa47b150b6dd85" providerId="LiveId" clId="{F65226C3-81E8-4458-BCA8-040F14DE4720}" dt="2023-10-14T20:43:31.519" v="307" actId="14100"/>
          <ac:spMkLst>
            <pc:docMk/>
            <pc:sldMk cId="0" sldId="459"/>
            <ac:spMk id="181252" creationId="{00000000-0000-0000-0000-000000000000}"/>
          </ac:spMkLst>
        </pc:spChg>
        <pc:spChg chg="mod">
          <ac:chgData name="Danilo Ríos" userId="74fa47b150b6dd85" providerId="LiveId" clId="{F65226C3-81E8-4458-BCA8-040F14DE4720}" dt="2023-10-14T20:43:09.951" v="303" actId="1076"/>
          <ac:spMkLst>
            <pc:docMk/>
            <pc:sldMk cId="0" sldId="459"/>
            <ac:spMk id="181253" creationId="{00000000-0000-0000-0000-000000000000}"/>
          </ac:spMkLst>
        </pc:spChg>
        <pc:picChg chg="mod">
          <ac:chgData name="Danilo Ríos" userId="74fa47b150b6dd85" providerId="LiveId" clId="{F65226C3-81E8-4458-BCA8-040F14DE4720}" dt="2023-10-14T20:43:21.580" v="305" actId="14100"/>
          <ac:picMkLst>
            <pc:docMk/>
            <pc:sldMk cId="0" sldId="459"/>
            <ac:picMk id="6" creationId="{00000000-0000-0000-0000-000000000000}"/>
          </ac:picMkLst>
        </pc:picChg>
      </pc:sldChg>
      <pc:sldChg chg="modSp mod ord modTransition modNotesTx">
        <pc:chgData name="Danilo Ríos" userId="74fa47b150b6dd85" providerId="LiveId" clId="{F65226C3-81E8-4458-BCA8-040F14DE4720}" dt="2023-10-17T17:41:42.629" v="5757"/>
        <pc:sldMkLst>
          <pc:docMk/>
          <pc:sldMk cId="0" sldId="461"/>
        </pc:sldMkLst>
        <pc:spChg chg="mod">
          <ac:chgData name="Danilo Ríos" userId="74fa47b150b6dd85" providerId="LiveId" clId="{F65226C3-81E8-4458-BCA8-040F14DE4720}" dt="2023-10-14T20:38:42.483" v="276" actId="1076"/>
          <ac:spMkLst>
            <pc:docMk/>
            <pc:sldMk cId="0" sldId="461"/>
            <ac:spMk id="164869" creationId="{00000000-0000-0000-0000-000000000000}"/>
          </ac:spMkLst>
        </pc:spChg>
        <pc:grpChg chg="mod">
          <ac:chgData name="Danilo Ríos" userId="74fa47b150b6dd85" providerId="LiveId" clId="{F65226C3-81E8-4458-BCA8-040F14DE4720}" dt="2023-10-14T20:38:38.452" v="275" actId="1076"/>
          <ac:grpSpMkLst>
            <pc:docMk/>
            <pc:sldMk cId="0" sldId="461"/>
            <ac:grpSpMk id="164868" creationId="{00000000-0000-0000-0000-000000000000}"/>
          </ac:grpSpMkLst>
        </pc:grpChg>
      </pc:sldChg>
      <pc:sldChg chg="modSp mod modTransition">
        <pc:chgData name="Danilo Ríos" userId="74fa47b150b6dd85" providerId="LiveId" clId="{F65226C3-81E8-4458-BCA8-040F14DE4720}" dt="2023-10-14T20:44:44.174" v="318" actId="1076"/>
        <pc:sldMkLst>
          <pc:docMk/>
          <pc:sldMk cId="0" sldId="463"/>
        </pc:sldMkLst>
        <pc:spChg chg="mod">
          <ac:chgData name="Danilo Ríos" userId="74fa47b150b6dd85" providerId="LiveId" clId="{F65226C3-81E8-4458-BCA8-040F14DE4720}" dt="2023-10-14T20:44:44.174" v="318" actId="1076"/>
          <ac:spMkLst>
            <pc:docMk/>
            <pc:sldMk cId="0" sldId="463"/>
            <ac:spMk id="13" creationId="{00000000-0000-0000-0000-000000000000}"/>
          </ac:spMkLst>
        </pc:spChg>
        <pc:spChg chg="mod">
          <ac:chgData name="Danilo Ríos" userId="74fa47b150b6dd85" providerId="LiveId" clId="{F65226C3-81E8-4458-BCA8-040F14DE4720}" dt="2023-10-14T20:44:39.816" v="317" actId="14100"/>
          <ac:spMkLst>
            <pc:docMk/>
            <pc:sldMk cId="0" sldId="463"/>
            <ac:spMk id="14" creationId="{00000000-0000-0000-0000-000000000000}"/>
          </ac:spMkLst>
        </pc:spChg>
        <pc:grpChg chg="mod">
          <ac:chgData name="Danilo Ríos" userId="74fa47b150b6dd85" providerId="LiveId" clId="{F65226C3-81E8-4458-BCA8-040F14DE4720}" dt="2023-10-14T20:44:30.551" v="315" actId="1076"/>
          <ac:grpSpMkLst>
            <pc:docMk/>
            <pc:sldMk cId="0" sldId="463"/>
            <ac:grpSpMk id="2" creationId="{00000000-0000-0000-0000-000000000000}"/>
          </ac:grpSpMkLst>
        </pc:grpChg>
      </pc:sldChg>
      <pc:sldChg chg="modSp mod modTransition">
        <pc:chgData name="Danilo Ríos" userId="74fa47b150b6dd85" providerId="LiveId" clId="{F65226C3-81E8-4458-BCA8-040F14DE4720}" dt="2023-10-14T20:38:24.920" v="274" actId="1076"/>
        <pc:sldMkLst>
          <pc:docMk/>
          <pc:sldMk cId="0" sldId="465"/>
        </pc:sldMkLst>
        <pc:spChg chg="mod">
          <ac:chgData name="Danilo Ríos" userId="74fa47b150b6dd85" providerId="LiveId" clId="{F65226C3-81E8-4458-BCA8-040F14DE4720}" dt="2023-10-14T20:38:24.920" v="274" actId="1076"/>
          <ac:spMkLst>
            <pc:docMk/>
            <pc:sldMk cId="0" sldId="465"/>
            <ac:spMk id="163843" creationId="{00000000-0000-0000-0000-000000000000}"/>
          </ac:spMkLst>
        </pc:spChg>
      </pc:sldChg>
      <pc:sldChg chg="modSp mod">
        <pc:chgData name="Danilo Ríos" userId="74fa47b150b6dd85" providerId="LiveId" clId="{F65226C3-81E8-4458-BCA8-040F14DE4720}" dt="2023-10-14T20:42:11.584" v="295" actId="1076"/>
        <pc:sldMkLst>
          <pc:docMk/>
          <pc:sldMk cId="0" sldId="468"/>
        </pc:sldMkLst>
        <pc:spChg chg="mod">
          <ac:chgData name="Danilo Ríos" userId="74fa47b150b6dd85" providerId="LiveId" clId="{F65226C3-81E8-4458-BCA8-040F14DE4720}" dt="2023-10-14T20:42:11.584" v="295" actId="1076"/>
          <ac:spMkLst>
            <pc:docMk/>
            <pc:sldMk cId="0" sldId="468"/>
            <ac:spMk id="15365" creationId="{00000000-0000-0000-0000-000000000000}"/>
          </ac:spMkLst>
        </pc:spChg>
        <pc:spChg chg="mod">
          <ac:chgData name="Danilo Ríos" userId="74fa47b150b6dd85" providerId="LiveId" clId="{F65226C3-81E8-4458-BCA8-040F14DE4720}" dt="2023-10-14T20:42:11.584" v="295" actId="1076"/>
          <ac:spMkLst>
            <pc:docMk/>
            <pc:sldMk cId="0" sldId="468"/>
            <ac:spMk id="15366" creationId="{00000000-0000-0000-0000-000000000000}"/>
          </ac:spMkLst>
        </pc:spChg>
        <pc:spChg chg="mod">
          <ac:chgData name="Danilo Ríos" userId="74fa47b150b6dd85" providerId="LiveId" clId="{F65226C3-81E8-4458-BCA8-040F14DE4720}" dt="2023-10-14T20:42:11.584" v="295" actId="1076"/>
          <ac:spMkLst>
            <pc:docMk/>
            <pc:sldMk cId="0" sldId="468"/>
            <ac:spMk id="15367" creationId="{00000000-0000-0000-0000-000000000000}"/>
          </ac:spMkLst>
        </pc:spChg>
        <pc:spChg chg="mod">
          <ac:chgData name="Danilo Ríos" userId="74fa47b150b6dd85" providerId="LiveId" clId="{F65226C3-81E8-4458-BCA8-040F14DE4720}" dt="2023-10-14T20:42:11.584" v="295" actId="1076"/>
          <ac:spMkLst>
            <pc:docMk/>
            <pc:sldMk cId="0" sldId="468"/>
            <ac:spMk id="15368" creationId="{00000000-0000-0000-0000-000000000000}"/>
          </ac:spMkLst>
        </pc:spChg>
        <pc:spChg chg="mod">
          <ac:chgData name="Danilo Ríos" userId="74fa47b150b6dd85" providerId="LiveId" clId="{F65226C3-81E8-4458-BCA8-040F14DE4720}" dt="2023-10-14T20:42:11.584" v="295" actId="1076"/>
          <ac:spMkLst>
            <pc:docMk/>
            <pc:sldMk cId="0" sldId="468"/>
            <ac:spMk id="15369" creationId="{00000000-0000-0000-0000-000000000000}"/>
          </ac:spMkLst>
        </pc:spChg>
        <pc:spChg chg="mod">
          <ac:chgData name="Danilo Ríos" userId="74fa47b150b6dd85" providerId="LiveId" clId="{F65226C3-81E8-4458-BCA8-040F14DE4720}" dt="2023-10-14T20:42:11.584" v="295" actId="1076"/>
          <ac:spMkLst>
            <pc:docMk/>
            <pc:sldMk cId="0" sldId="468"/>
            <ac:spMk id="15370" creationId="{00000000-0000-0000-0000-000000000000}"/>
          </ac:spMkLst>
        </pc:spChg>
        <pc:spChg chg="mod">
          <ac:chgData name="Danilo Ríos" userId="74fa47b150b6dd85" providerId="LiveId" clId="{F65226C3-81E8-4458-BCA8-040F14DE4720}" dt="2023-10-14T20:42:11.584" v="295" actId="1076"/>
          <ac:spMkLst>
            <pc:docMk/>
            <pc:sldMk cId="0" sldId="468"/>
            <ac:spMk id="15371" creationId="{00000000-0000-0000-0000-000000000000}"/>
          </ac:spMkLst>
        </pc:spChg>
        <pc:spChg chg="mod">
          <ac:chgData name="Danilo Ríos" userId="74fa47b150b6dd85" providerId="LiveId" clId="{F65226C3-81E8-4458-BCA8-040F14DE4720}" dt="2023-10-14T20:42:11.584" v="295" actId="1076"/>
          <ac:spMkLst>
            <pc:docMk/>
            <pc:sldMk cId="0" sldId="468"/>
            <ac:spMk id="15372" creationId="{00000000-0000-0000-0000-000000000000}"/>
          </ac:spMkLst>
        </pc:spChg>
        <pc:spChg chg="mod">
          <ac:chgData name="Danilo Ríos" userId="74fa47b150b6dd85" providerId="LiveId" clId="{F65226C3-81E8-4458-BCA8-040F14DE4720}" dt="2023-10-14T20:42:11.584" v="295" actId="1076"/>
          <ac:spMkLst>
            <pc:docMk/>
            <pc:sldMk cId="0" sldId="468"/>
            <ac:spMk id="15373" creationId="{00000000-0000-0000-0000-000000000000}"/>
          </ac:spMkLst>
        </pc:spChg>
        <pc:spChg chg="mod">
          <ac:chgData name="Danilo Ríos" userId="74fa47b150b6dd85" providerId="LiveId" clId="{F65226C3-81E8-4458-BCA8-040F14DE4720}" dt="2023-10-14T20:42:11.584" v="295" actId="1076"/>
          <ac:spMkLst>
            <pc:docMk/>
            <pc:sldMk cId="0" sldId="468"/>
            <ac:spMk id="15374" creationId="{00000000-0000-0000-0000-000000000000}"/>
          </ac:spMkLst>
        </pc:spChg>
        <pc:spChg chg="mod">
          <ac:chgData name="Danilo Ríos" userId="74fa47b150b6dd85" providerId="LiveId" clId="{F65226C3-81E8-4458-BCA8-040F14DE4720}" dt="2023-10-14T20:42:11.584" v="295" actId="1076"/>
          <ac:spMkLst>
            <pc:docMk/>
            <pc:sldMk cId="0" sldId="468"/>
            <ac:spMk id="15375" creationId="{00000000-0000-0000-0000-000000000000}"/>
          </ac:spMkLst>
        </pc:spChg>
        <pc:spChg chg="mod">
          <ac:chgData name="Danilo Ríos" userId="74fa47b150b6dd85" providerId="LiveId" clId="{F65226C3-81E8-4458-BCA8-040F14DE4720}" dt="2023-10-14T20:42:11.584" v="295" actId="1076"/>
          <ac:spMkLst>
            <pc:docMk/>
            <pc:sldMk cId="0" sldId="468"/>
            <ac:spMk id="15376" creationId="{00000000-0000-0000-0000-000000000000}"/>
          </ac:spMkLst>
        </pc:spChg>
        <pc:spChg chg="mod">
          <ac:chgData name="Danilo Ríos" userId="74fa47b150b6dd85" providerId="LiveId" clId="{F65226C3-81E8-4458-BCA8-040F14DE4720}" dt="2023-10-14T20:42:11.584" v="295" actId="1076"/>
          <ac:spMkLst>
            <pc:docMk/>
            <pc:sldMk cId="0" sldId="468"/>
            <ac:spMk id="15377" creationId="{00000000-0000-0000-0000-000000000000}"/>
          </ac:spMkLst>
        </pc:spChg>
        <pc:spChg chg="mod">
          <ac:chgData name="Danilo Ríos" userId="74fa47b150b6dd85" providerId="LiveId" clId="{F65226C3-81E8-4458-BCA8-040F14DE4720}" dt="2023-10-14T20:42:11.584" v="295" actId="1076"/>
          <ac:spMkLst>
            <pc:docMk/>
            <pc:sldMk cId="0" sldId="468"/>
            <ac:spMk id="15378" creationId="{00000000-0000-0000-0000-000000000000}"/>
          </ac:spMkLst>
        </pc:spChg>
        <pc:spChg chg="mod">
          <ac:chgData name="Danilo Ríos" userId="74fa47b150b6dd85" providerId="LiveId" clId="{F65226C3-81E8-4458-BCA8-040F14DE4720}" dt="2023-10-14T20:42:11.584" v="295" actId="1076"/>
          <ac:spMkLst>
            <pc:docMk/>
            <pc:sldMk cId="0" sldId="468"/>
            <ac:spMk id="15379" creationId="{00000000-0000-0000-0000-000000000000}"/>
          </ac:spMkLst>
        </pc:spChg>
        <pc:spChg chg="mod">
          <ac:chgData name="Danilo Ríos" userId="74fa47b150b6dd85" providerId="LiveId" clId="{F65226C3-81E8-4458-BCA8-040F14DE4720}" dt="2023-10-14T20:42:11.584" v="295" actId="1076"/>
          <ac:spMkLst>
            <pc:docMk/>
            <pc:sldMk cId="0" sldId="468"/>
            <ac:spMk id="15380" creationId="{00000000-0000-0000-0000-000000000000}"/>
          </ac:spMkLst>
        </pc:spChg>
        <pc:spChg chg="mod">
          <ac:chgData name="Danilo Ríos" userId="74fa47b150b6dd85" providerId="LiveId" clId="{F65226C3-81E8-4458-BCA8-040F14DE4720}" dt="2023-10-14T20:42:11.584" v="295" actId="1076"/>
          <ac:spMkLst>
            <pc:docMk/>
            <pc:sldMk cId="0" sldId="468"/>
            <ac:spMk id="15381" creationId="{00000000-0000-0000-0000-000000000000}"/>
          </ac:spMkLst>
        </pc:spChg>
        <pc:spChg chg="mod">
          <ac:chgData name="Danilo Ríos" userId="74fa47b150b6dd85" providerId="LiveId" clId="{F65226C3-81E8-4458-BCA8-040F14DE4720}" dt="2023-10-14T20:42:11.584" v="295" actId="1076"/>
          <ac:spMkLst>
            <pc:docMk/>
            <pc:sldMk cId="0" sldId="468"/>
            <ac:spMk id="15382" creationId="{00000000-0000-0000-0000-000000000000}"/>
          </ac:spMkLst>
        </pc:spChg>
        <pc:spChg chg="mod">
          <ac:chgData name="Danilo Ríos" userId="74fa47b150b6dd85" providerId="LiveId" clId="{F65226C3-81E8-4458-BCA8-040F14DE4720}" dt="2023-10-14T20:42:11.584" v="295" actId="1076"/>
          <ac:spMkLst>
            <pc:docMk/>
            <pc:sldMk cId="0" sldId="468"/>
            <ac:spMk id="15383" creationId="{00000000-0000-0000-0000-000000000000}"/>
          </ac:spMkLst>
        </pc:spChg>
        <pc:spChg chg="mod">
          <ac:chgData name="Danilo Ríos" userId="74fa47b150b6dd85" providerId="LiveId" clId="{F65226C3-81E8-4458-BCA8-040F14DE4720}" dt="2023-10-14T20:42:11.584" v="295" actId="1076"/>
          <ac:spMkLst>
            <pc:docMk/>
            <pc:sldMk cId="0" sldId="468"/>
            <ac:spMk id="15384" creationId="{00000000-0000-0000-0000-000000000000}"/>
          </ac:spMkLst>
        </pc:spChg>
        <pc:spChg chg="mod">
          <ac:chgData name="Danilo Ríos" userId="74fa47b150b6dd85" providerId="LiveId" clId="{F65226C3-81E8-4458-BCA8-040F14DE4720}" dt="2023-10-14T20:42:11.584" v="295" actId="1076"/>
          <ac:spMkLst>
            <pc:docMk/>
            <pc:sldMk cId="0" sldId="468"/>
            <ac:spMk id="15385" creationId="{00000000-0000-0000-0000-000000000000}"/>
          </ac:spMkLst>
        </pc:spChg>
        <pc:spChg chg="mod">
          <ac:chgData name="Danilo Ríos" userId="74fa47b150b6dd85" providerId="LiveId" clId="{F65226C3-81E8-4458-BCA8-040F14DE4720}" dt="2023-10-14T20:42:11.584" v="295" actId="1076"/>
          <ac:spMkLst>
            <pc:docMk/>
            <pc:sldMk cId="0" sldId="468"/>
            <ac:spMk id="15386" creationId="{00000000-0000-0000-0000-000000000000}"/>
          </ac:spMkLst>
        </pc:spChg>
        <pc:spChg chg="mod">
          <ac:chgData name="Danilo Ríos" userId="74fa47b150b6dd85" providerId="LiveId" clId="{F65226C3-81E8-4458-BCA8-040F14DE4720}" dt="2023-10-14T20:42:11.584" v="295" actId="1076"/>
          <ac:spMkLst>
            <pc:docMk/>
            <pc:sldMk cId="0" sldId="468"/>
            <ac:spMk id="15387" creationId="{00000000-0000-0000-0000-000000000000}"/>
          </ac:spMkLst>
        </pc:spChg>
        <pc:spChg chg="mod">
          <ac:chgData name="Danilo Ríos" userId="74fa47b150b6dd85" providerId="LiveId" clId="{F65226C3-81E8-4458-BCA8-040F14DE4720}" dt="2023-10-14T20:42:11.584" v="295" actId="1076"/>
          <ac:spMkLst>
            <pc:docMk/>
            <pc:sldMk cId="0" sldId="468"/>
            <ac:spMk id="15388" creationId="{00000000-0000-0000-0000-000000000000}"/>
          </ac:spMkLst>
        </pc:spChg>
        <pc:spChg chg="mod">
          <ac:chgData name="Danilo Ríos" userId="74fa47b150b6dd85" providerId="LiveId" clId="{F65226C3-81E8-4458-BCA8-040F14DE4720}" dt="2023-10-14T20:42:11.584" v="295" actId="1076"/>
          <ac:spMkLst>
            <pc:docMk/>
            <pc:sldMk cId="0" sldId="468"/>
            <ac:spMk id="15389" creationId="{00000000-0000-0000-0000-000000000000}"/>
          </ac:spMkLst>
        </pc:spChg>
        <pc:spChg chg="mod">
          <ac:chgData name="Danilo Ríos" userId="74fa47b150b6dd85" providerId="LiveId" clId="{F65226C3-81E8-4458-BCA8-040F14DE4720}" dt="2023-10-14T20:42:11.584" v="295" actId="1076"/>
          <ac:spMkLst>
            <pc:docMk/>
            <pc:sldMk cId="0" sldId="468"/>
            <ac:spMk id="15390" creationId="{00000000-0000-0000-0000-000000000000}"/>
          </ac:spMkLst>
        </pc:spChg>
        <pc:spChg chg="mod">
          <ac:chgData name="Danilo Ríos" userId="74fa47b150b6dd85" providerId="LiveId" clId="{F65226C3-81E8-4458-BCA8-040F14DE4720}" dt="2023-10-14T20:42:11.584" v="295" actId="1076"/>
          <ac:spMkLst>
            <pc:docMk/>
            <pc:sldMk cId="0" sldId="468"/>
            <ac:spMk id="15391" creationId="{00000000-0000-0000-0000-000000000000}"/>
          </ac:spMkLst>
        </pc:spChg>
        <pc:spChg chg="mod">
          <ac:chgData name="Danilo Ríos" userId="74fa47b150b6dd85" providerId="LiveId" clId="{F65226C3-81E8-4458-BCA8-040F14DE4720}" dt="2023-10-14T20:42:11.584" v="295" actId="1076"/>
          <ac:spMkLst>
            <pc:docMk/>
            <pc:sldMk cId="0" sldId="468"/>
            <ac:spMk id="15392" creationId="{00000000-0000-0000-0000-000000000000}"/>
          </ac:spMkLst>
        </pc:spChg>
        <pc:spChg chg="mod">
          <ac:chgData name="Danilo Ríos" userId="74fa47b150b6dd85" providerId="LiveId" clId="{F65226C3-81E8-4458-BCA8-040F14DE4720}" dt="2023-10-14T20:42:11.584" v="295" actId="1076"/>
          <ac:spMkLst>
            <pc:docMk/>
            <pc:sldMk cId="0" sldId="468"/>
            <ac:spMk id="15393" creationId="{00000000-0000-0000-0000-000000000000}"/>
          </ac:spMkLst>
        </pc:spChg>
        <pc:spChg chg="mod">
          <ac:chgData name="Danilo Ríos" userId="74fa47b150b6dd85" providerId="LiveId" clId="{F65226C3-81E8-4458-BCA8-040F14DE4720}" dt="2023-10-14T20:42:11.584" v="295" actId="1076"/>
          <ac:spMkLst>
            <pc:docMk/>
            <pc:sldMk cId="0" sldId="468"/>
            <ac:spMk id="15394" creationId="{00000000-0000-0000-0000-000000000000}"/>
          </ac:spMkLst>
        </pc:spChg>
        <pc:spChg chg="mod">
          <ac:chgData name="Danilo Ríos" userId="74fa47b150b6dd85" providerId="LiveId" clId="{F65226C3-81E8-4458-BCA8-040F14DE4720}" dt="2023-10-14T20:42:11.584" v="295" actId="1076"/>
          <ac:spMkLst>
            <pc:docMk/>
            <pc:sldMk cId="0" sldId="468"/>
            <ac:spMk id="15395" creationId="{00000000-0000-0000-0000-000000000000}"/>
          </ac:spMkLst>
        </pc:spChg>
        <pc:spChg chg="mod">
          <ac:chgData name="Danilo Ríos" userId="74fa47b150b6dd85" providerId="LiveId" clId="{F65226C3-81E8-4458-BCA8-040F14DE4720}" dt="2023-10-14T20:42:11.584" v="295" actId="1076"/>
          <ac:spMkLst>
            <pc:docMk/>
            <pc:sldMk cId="0" sldId="468"/>
            <ac:spMk id="15396" creationId="{00000000-0000-0000-0000-000000000000}"/>
          </ac:spMkLst>
        </pc:spChg>
        <pc:spChg chg="mod">
          <ac:chgData name="Danilo Ríos" userId="74fa47b150b6dd85" providerId="LiveId" clId="{F65226C3-81E8-4458-BCA8-040F14DE4720}" dt="2023-10-14T20:42:11.584" v="295" actId="1076"/>
          <ac:spMkLst>
            <pc:docMk/>
            <pc:sldMk cId="0" sldId="468"/>
            <ac:spMk id="15397" creationId="{00000000-0000-0000-0000-000000000000}"/>
          </ac:spMkLst>
        </pc:spChg>
        <pc:spChg chg="mod">
          <ac:chgData name="Danilo Ríos" userId="74fa47b150b6dd85" providerId="LiveId" clId="{F65226C3-81E8-4458-BCA8-040F14DE4720}" dt="2023-10-14T20:42:11.584" v="295" actId="1076"/>
          <ac:spMkLst>
            <pc:docMk/>
            <pc:sldMk cId="0" sldId="468"/>
            <ac:spMk id="15398" creationId="{00000000-0000-0000-0000-000000000000}"/>
          </ac:spMkLst>
        </pc:spChg>
        <pc:spChg chg="mod">
          <ac:chgData name="Danilo Ríos" userId="74fa47b150b6dd85" providerId="LiveId" clId="{F65226C3-81E8-4458-BCA8-040F14DE4720}" dt="2023-10-14T20:42:11.584" v="295" actId="1076"/>
          <ac:spMkLst>
            <pc:docMk/>
            <pc:sldMk cId="0" sldId="468"/>
            <ac:spMk id="15399" creationId="{00000000-0000-0000-0000-000000000000}"/>
          </ac:spMkLst>
        </pc:spChg>
        <pc:spChg chg="mod">
          <ac:chgData name="Danilo Ríos" userId="74fa47b150b6dd85" providerId="LiveId" clId="{F65226C3-81E8-4458-BCA8-040F14DE4720}" dt="2023-10-14T20:42:11.584" v="295" actId="1076"/>
          <ac:spMkLst>
            <pc:docMk/>
            <pc:sldMk cId="0" sldId="468"/>
            <ac:spMk id="15400" creationId="{00000000-0000-0000-0000-000000000000}"/>
          </ac:spMkLst>
        </pc:spChg>
        <pc:spChg chg="mod">
          <ac:chgData name="Danilo Ríos" userId="74fa47b150b6dd85" providerId="LiveId" clId="{F65226C3-81E8-4458-BCA8-040F14DE4720}" dt="2023-10-14T20:42:11.584" v="295" actId="1076"/>
          <ac:spMkLst>
            <pc:docMk/>
            <pc:sldMk cId="0" sldId="468"/>
            <ac:spMk id="15401" creationId="{00000000-0000-0000-0000-000000000000}"/>
          </ac:spMkLst>
        </pc:spChg>
        <pc:spChg chg="mod">
          <ac:chgData name="Danilo Ríos" userId="74fa47b150b6dd85" providerId="LiveId" clId="{F65226C3-81E8-4458-BCA8-040F14DE4720}" dt="2023-10-14T20:42:11.584" v="295" actId="1076"/>
          <ac:spMkLst>
            <pc:docMk/>
            <pc:sldMk cId="0" sldId="468"/>
            <ac:spMk id="15402" creationId="{00000000-0000-0000-0000-000000000000}"/>
          </ac:spMkLst>
        </pc:spChg>
        <pc:spChg chg="mod">
          <ac:chgData name="Danilo Ríos" userId="74fa47b150b6dd85" providerId="LiveId" clId="{F65226C3-81E8-4458-BCA8-040F14DE4720}" dt="2023-10-14T20:42:11.584" v="295" actId="1076"/>
          <ac:spMkLst>
            <pc:docMk/>
            <pc:sldMk cId="0" sldId="468"/>
            <ac:spMk id="15403" creationId="{00000000-0000-0000-0000-000000000000}"/>
          </ac:spMkLst>
        </pc:spChg>
        <pc:spChg chg="mod">
          <ac:chgData name="Danilo Ríos" userId="74fa47b150b6dd85" providerId="LiveId" clId="{F65226C3-81E8-4458-BCA8-040F14DE4720}" dt="2023-10-14T20:42:11.584" v="295" actId="1076"/>
          <ac:spMkLst>
            <pc:docMk/>
            <pc:sldMk cId="0" sldId="468"/>
            <ac:spMk id="15404" creationId="{00000000-0000-0000-0000-000000000000}"/>
          </ac:spMkLst>
        </pc:spChg>
        <pc:spChg chg="mod">
          <ac:chgData name="Danilo Ríos" userId="74fa47b150b6dd85" providerId="LiveId" clId="{F65226C3-81E8-4458-BCA8-040F14DE4720}" dt="2023-10-14T20:42:11.584" v="295" actId="1076"/>
          <ac:spMkLst>
            <pc:docMk/>
            <pc:sldMk cId="0" sldId="468"/>
            <ac:spMk id="15405" creationId="{00000000-0000-0000-0000-000000000000}"/>
          </ac:spMkLst>
        </pc:spChg>
        <pc:spChg chg="mod">
          <ac:chgData name="Danilo Ríos" userId="74fa47b150b6dd85" providerId="LiveId" clId="{F65226C3-81E8-4458-BCA8-040F14DE4720}" dt="2023-10-14T20:42:11.584" v="295" actId="1076"/>
          <ac:spMkLst>
            <pc:docMk/>
            <pc:sldMk cId="0" sldId="468"/>
            <ac:spMk id="15406" creationId="{00000000-0000-0000-0000-000000000000}"/>
          </ac:spMkLst>
        </pc:spChg>
        <pc:spChg chg="mod">
          <ac:chgData name="Danilo Ríos" userId="74fa47b150b6dd85" providerId="LiveId" clId="{F65226C3-81E8-4458-BCA8-040F14DE4720}" dt="2023-10-14T20:42:11.584" v="295" actId="1076"/>
          <ac:spMkLst>
            <pc:docMk/>
            <pc:sldMk cId="0" sldId="468"/>
            <ac:spMk id="15407" creationId="{00000000-0000-0000-0000-000000000000}"/>
          </ac:spMkLst>
        </pc:spChg>
        <pc:spChg chg="mod">
          <ac:chgData name="Danilo Ríos" userId="74fa47b150b6dd85" providerId="LiveId" clId="{F65226C3-81E8-4458-BCA8-040F14DE4720}" dt="2023-10-14T20:42:11.584" v="295" actId="1076"/>
          <ac:spMkLst>
            <pc:docMk/>
            <pc:sldMk cId="0" sldId="468"/>
            <ac:spMk id="15408" creationId="{00000000-0000-0000-0000-000000000000}"/>
          </ac:spMkLst>
        </pc:spChg>
        <pc:spChg chg="mod">
          <ac:chgData name="Danilo Ríos" userId="74fa47b150b6dd85" providerId="LiveId" clId="{F65226C3-81E8-4458-BCA8-040F14DE4720}" dt="2023-10-14T20:42:11.584" v="295" actId="1076"/>
          <ac:spMkLst>
            <pc:docMk/>
            <pc:sldMk cId="0" sldId="468"/>
            <ac:spMk id="15409" creationId="{00000000-0000-0000-0000-000000000000}"/>
          </ac:spMkLst>
        </pc:spChg>
        <pc:spChg chg="mod">
          <ac:chgData name="Danilo Ríos" userId="74fa47b150b6dd85" providerId="LiveId" clId="{F65226C3-81E8-4458-BCA8-040F14DE4720}" dt="2023-10-14T20:42:11.584" v="295" actId="1076"/>
          <ac:spMkLst>
            <pc:docMk/>
            <pc:sldMk cId="0" sldId="468"/>
            <ac:spMk id="15410" creationId="{00000000-0000-0000-0000-000000000000}"/>
          </ac:spMkLst>
        </pc:spChg>
        <pc:spChg chg="mod">
          <ac:chgData name="Danilo Ríos" userId="74fa47b150b6dd85" providerId="LiveId" clId="{F65226C3-81E8-4458-BCA8-040F14DE4720}" dt="2023-10-14T20:42:11.584" v="295" actId="1076"/>
          <ac:spMkLst>
            <pc:docMk/>
            <pc:sldMk cId="0" sldId="468"/>
            <ac:spMk id="15411" creationId="{00000000-0000-0000-0000-000000000000}"/>
          </ac:spMkLst>
        </pc:spChg>
        <pc:spChg chg="mod">
          <ac:chgData name="Danilo Ríos" userId="74fa47b150b6dd85" providerId="LiveId" clId="{F65226C3-81E8-4458-BCA8-040F14DE4720}" dt="2023-10-14T20:42:11.584" v="295" actId="1076"/>
          <ac:spMkLst>
            <pc:docMk/>
            <pc:sldMk cId="0" sldId="468"/>
            <ac:spMk id="15412" creationId="{00000000-0000-0000-0000-000000000000}"/>
          </ac:spMkLst>
        </pc:spChg>
        <pc:spChg chg="mod">
          <ac:chgData name="Danilo Ríos" userId="74fa47b150b6dd85" providerId="LiveId" clId="{F65226C3-81E8-4458-BCA8-040F14DE4720}" dt="2023-10-14T20:42:11.584" v="295" actId="1076"/>
          <ac:spMkLst>
            <pc:docMk/>
            <pc:sldMk cId="0" sldId="468"/>
            <ac:spMk id="15413" creationId="{00000000-0000-0000-0000-000000000000}"/>
          </ac:spMkLst>
        </pc:spChg>
        <pc:spChg chg="mod">
          <ac:chgData name="Danilo Ríos" userId="74fa47b150b6dd85" providerId="LiveId" clId="{F65226C3-81E8-4458-BCA8-040F14DE4720}" dt="2023-10-14T20:42:11.584" v="295" actId="1076"/>
          <ac:spMkLst>
            <pc:docMk/>
            <pc:sldMk cId="0" sldId="468"/>
            <ac:spMk id="15414" creationId="{00000000-0000-0000-0000-000000000000}"/>
          </ac:spMkLst>
        </pc:spChg>
        <pc:spChg chg="mod">
          <ac:chgData name="Danilo Ríos" userId="74fa47b150b6dd85" providerId="LiveId" clId="{F65226C3-81E8-4458-BCA8-040F14DE4720}" dt="2023-10-14T20:42:11.584" v="295" actId="1076"/>
          <ac:spMkLst>
            <pc:docMk/>
            <pc:sldMk cId="0" sldId="468"/>
            <ac:spMk id="15416" creationId="{00000000-0000-0000-0000-000000000000}"/>
          </ac:spMkLst>
        </pc:spChg>
        <pc:spChg chg="mod">
          <ac:chgData name="Danilo Ríos" userId="74fa47b150b6dd85" providerId="LiveId" clId="{F65226C3-81E8-4458-BCA8-040F14DE4720}" dt="2023-10-14T20:42:11.584" v="295" actId="1076"/>
          <ac:spMkLst>
            <pc:docMk/>
            <pc:sldMk cId="0" sldId="468"/>
            <ac:spMk id="15417" creationId="{00000000-0000-0000-0000-000000000000}"/>
          </ac:spMkLst>
        </pc:spChg>
        <pc:grpChg chg="mod">
          <ac:chgData name="Danilo Ríos" userId="74fa47b150b6dd85" providerId="LiveId" clId="{F65226C3-81E8-4458-BCA8-040F14DE4720}" dt="2023-10-14T20:42:11.584" v="295" actId="1076"/>
          <ac:grpSpMkLst>
            <pc:docMk/>
            <pc:sldMk cId="0" sldId="468"/>
            <ac:grpSpMk id="15415" creationId="{00000000-0000-0000-0000-000000000000}"/>
          </ac:grpSpMkLst>
        </pc:grpChg>
        <pc:graphicFrameChg chg="mod">
          <ac:chgData name="Danilo Ríos" userId="74fa47b150b6dd85" providerId="LiveId" clId="{F65226C3-81E8-4458-BCA8-040F14DE4720}" dt="2023-10-14T20:42:11.584" v="295" actId="1076"/>
          <ac:graphicFrameMkLst>
            <pc:docMk/>
            <pc:sldMk cId="0" sldId="468"/>
            <ac:graphicFrameMk id="15362" creationId="{00000000-0000-0000-0000-000000000000}"/>
          </ac:graphicFrameMkLst>
        </pc:graphicFrameChg>
      </pc:sldChg>
      <pc:sldChg chg="modSp mod modTransition">
        <pc:chgData name="Danilo Ríos" userId="74fa47b150b6dd85" providerId="LiveId" clId="{F65226C3-81E8-4458-BCA8-040F14DE4720}" dt="2023-10-14T20:42:29.506" v="296" actId="1076"/>
        <pc:sldMkLst>
          <pc:docMk/>
          <pc:sldMk cId="0" sldId="469"/>
        </pc:sldMkLst>
        <pc:spChg chg="mod">
          <ac:chgData name="Danilo Ríos" userId="74fa47b150b6dd85" providerId="LiveId" clId="{F65226C3-81E8-4458-BCA8-040F14DE4720}" dt="2023-10-14T20:42:29.506" v="296" actId="1076"/>
          <ac:spMkLst>
            <pc:docMk/>
            <pc:sldMk cId="0" sldId="469"/>
            <ac:spMk id="176132" creationId="{00000000-0000-0000-0000-000000000000}"/>
          </ac:spMkLst>
        </pc:spChg>
        <pc:spChg chg="mod">
          <ac:chgData name="Danilo Ríos" userId="74fa47b150b6dd85" providerId="LiveId" clId="{F65226C3-81E8-4458-BCA8-040F14DE4720}" dt="2023-10-14T20:42:29.506" v="296" actId="1076"/>
          <ac:spMkLst>
            <pc:docMk/>
            <pc:sldMk cId="0" sldId="469"/>
            <ac:spMk id="176133" creationId="{00000000-0000-0000-0000-000000000000}"/>
          </ac:spMkLst>
        </pc:spChg>
        <pc:spChg chg="mod">
          <ac:chgData name="Danilo Ríos" userId="74fa47b150b6dd85" providerId="LiveId" clId="{F65226C3-81E8-4458-BCA8-040F14DE4720}" dt="2023-10-14T20:42:29.506" v="296" actId="1076"/>
          <ac:spMkLst>
            <pc:docMk/>
            <pc:sldMk cId="0" sldId="469"/>
            <ac:spMk id="176134" creationId="{00000000-0000-0000-0000-000000000000}"/>
          </ac:spMkLst>
        </pc:spChg>
        <pc:spChg chg="mod">
          <ac:chgData name="Danilo Ríos" userId="74fa47b150b6dd85" providerId="LiveId" clId="{F65226C3-81E8-4458-BCA8-040F14DE4720}" dt="2023-10-14T20:42:29.506" v="296" actId="1076"/>
          <ac:spMkLst>
            <pc:docMk/>
            <pc:sldMk cId="0" sldId="469"/>
            <ac:spMk id="176135" creationId="{00000000-0000-0000-0000-000000000000}"/>
          </ac:spMkLst>
        </pc:spChg>
        <pc:spChg chg="mod">
          <ac:chgData name="Danilo Ríos" userId="74fa47b150b6dd85" providerId="LiveId" clId="{F65226C3-81E8-4458-BCA8-040F14DE4720}" dt="2023-10-14T20:42:29.506" v="296" actId="1076"/>
          <ac:spMkLst>
            <pc:docMk/>
            <pc:sldMk cId="0" sldId="469"/>
            <ac:spMk id="176136" creationId="{00000000-0000-0000-0000-000000000000}"/>
          </ac:spMkLst>
        </pc:spChg>
        <pc:spChg chg="mod">
          <ac:chgData name="Danilo Ríos" userId="74fa47b150b6dd85" providerId="LiveId" clId="{F65226C3-81E8-4458-BCA8-040F14DE4720}" dt="2023-10-14T20:42:29.506" v="296" actId="1076"/>
          <ac:spMkLst>
            <pc:docMk/>
            <pc:sldMk cId="0" sldId="469"/>
            <ac:spMk id="176137" creationId="{00000000-0000-0000-0000-000000000000}"/>
          </ac:spMkLst>
        </pc:spChg>
        <pc:spChg chg="mod">
          <ac:chgData name="Danilo Ríos" userId="74fa47b150b6dd85" providerId="LiveId" clId="{F65226C3-81E8-4458-BCA8-040F14DE4720}" dt="2023-10-14T20:42:29.506" v="296" actId="1076"/>
          <ac:spMkLst>
            <pc:docMk/>
            <pc:sldMk cId="0" sldId="469"/>
            <ac:spMk id="176139" creationId="{00000000-0000-0000-0000-000000000000}"/>
          </ac:spMkLst>
        </pc:spChg>
        <pc:spChg chg="mod">
          <ac:chgData name="Danilo Ríos" userId="74fa47b150b6dd85" providerId="LiveId" clId="{F65226C3-81E8-4458-BCA8-040F14DE4720}" dt="2023-10-14T20:42:29.506" v="296" actId="1076"/>
          <ac:spMkLst>
            <pc:docMk/>
            <pc:sldMk cId="0" sldId="469"/>
            <ac:spMk id="176140" creationId="{00000000-0000-0000-0000-000000000000}"/>
          </ac:spMkLst>
        </pc:spChg>
        <pc:spChg chg="mod">
          <ac:chgData name="Danilo Ríos" userId="74fa47b150b6dd85" providerId="LiveId" clId="{F65226C3-81E8-4458-BCA8-040F14DE4720}" dt="2023-10-14T20:42:29.506" v="296" actId="1076"/>
          <ac:spMkLst>
            <pc:docMk/>
            <pc:sldMk cId="0" sldId="469"/>
            <ac:spMk id="176141" creationId="{00000000-0000-0000-0000-000000000000}"/>
          </ac:spMkLst>
        </pc:spChg>
        <pc:spChg chg="mod">
          <ac:chgData name="Danilo Ríos" userId="74fa47b150b6dd85" providerId="LiveId" clId="{F65226C3-81E8-4458-BCA8-040F14DE4720}" dt="2023-10-14T20:42:29.506" v="296" actId="1076"/>
          <ac:spMkLst>
            <pc:docMk/>
            <pc:sldMk cId="0" sldId="469"/>
            <ac:spMk id="176142" creationId="{00000000-0000-0000-0000-000000000000}"/>
          </ac:spMkLst>
        </pc:spChg>
        <pc:spChg chg="mod">
          <ac:chgData name="Danilo Ríos" userId="74fa47b150b6dd85" providerId="LiveId" clId="{F65226C3-81E8-4458-BCA8-040F14DE4720}" dt="2023-10-14T20:42:29.506" v="296" actId="1076"/>
          <ac:spMkLst>
            <pc:docMk/>
            <pc:sldMk cId="0" sldId="469"/>
            <ac:spMk id="176143" creationId="{00000000-0000-0000-0000-000000000000}"/>
          </ac:spMkLst>
        </pc:spChg>
        <pc:spChg chg="mod">
          <ac:chgData name="Danilo Ríos" userId="74fa47b150b6dd85" providerId="LiveId" clId="{F65226C3-81E8-4458-BCA8-040F14DE4720}" dt="2023-10-14T20:42:29.506" v="296" actId="1076"/>
          <ac:spMkLst>
            <pc:docMk/>
            <pc:sldMk cId="0" sldId="469"/>
            <ac:spMk id="176144" creationId="{00000000-0000-0000-0000-000000000000}"/>
          </ac:spMkLst>
        </pc:spChg>
        <pc:spChg chg="mod">
          <ac:chgData name="Danilo Ríos" userId="74fa47b150b6dd85" providerId="LiveId" clId="{F65226C3-81E8-4458-BCA8-040F14DE4720}" dt="2023-10-14T20:42:29.506" v="296" actId="1076"/>
          <ac:spMkLst>
            <pc:docMk/>
            <pc:sldMk cId="0" sldId="469"/>
            <ac:spMk id="176145" creationId="{00000000-0000-0000-0000-000000000000}"/>
          </ac:spMkLst>
        </pc:spChg>
        <pc:spChg chg="mod">
          <ac:chgData name="Danilo Ríos" userId="74fa47b150b6dd85" providerId="LiveId" clId="{F65226C3-81E8-4458-BCA8-040F14DE4720}" dt="2023-10-14T20:42:29.506" v="296" actId="1076"/>
          <ac:spMkLst>
            <pc:docMk/>
            <pc:sldMk cId="0" sldId="469"/>
            <ac:spMk id="176146" creationId="{00000000-0000-0000-0000-000000000000}"/>
          </ac:spMkLst>
        </pc:spChg>
        <pc:grpChg chg="mod">
          <ac:chgData name="Danilo Ríos" userId="74fa47b150b6dd85" providerId="LiveId" clId="{F65226C3-81E8-4458-BCA8-040F14DE4720}" dt="2023-10-14T20:42:29.506" v="296" actId="1076"/>
          <ac:grpSpMkLst>
            <pc:docMk/>
            <pc:sldMk cId="0" sldId="469"/>
            <ac:grpSpMk id="176138" creationId="{00000000-0000-0000-0000-000000000000}"/>
          </ac:grpSpMkLst>
        </pc:grpChg>
      </pc:sldChg>
      <pc:sldChg chg="modSp mod modTransition">
        <pc:chgData name="Danilo Ríos" userId="74fa47b150b6dd85" providerId="LiveId" clId="{F65226C3-81E8-4458-BCA8-040F14DE4720}" dt="2023-10-14T20:45:11.094" v="322" actId="1076"/>
        <pc:sldMkLst>
          <pc:docMk/>
          <pc:sldMk cId="0" sldId="475"/>
        </pc:sldMkLst>
        <pc:spChg chg="mod">
          <ac:chgData name="Danilo Ríos" userId="74fa47b150b6dd85" providerId="LiveId" clId="{F65226C3-81E8-4458-BCA8-040F14DE4720}" dt="2023-10-14T20:45:11.094" v="322" actId="1076"/>
          <ac:spMkLst>
            <pc:docMk/>
            <pc:sldMk cId="0" sldId="475"/>
            <ac:spMk id="15" creationId="{00000000-0000-0000-0000-000000000000}"/>
          </ac:spMkLst>
        </pc:spChg>
        <pc:spChg chg="mod">
          <ac:chgData name="Danilo Ríos" userId="74fa47b150b6dd85" providerId="LiveId" clId="{F65226C3-81E8-4458-BCA8-040F14DE4720}" dt="2023-10-14T20:45:06.250" v="321" actId="14100"/>
          <ac:spMkLst>
            <pc:docMk/>
            <pc:sldMk cId="0" sldId="475"/>
            <ac:spMk id="185348" creationId="{00000000-0000-0000-0000-000000000000}"/>
          </ac:spMkLst>
        </pc:spChg>
        <pc:grpChg chg="mod">
          <ac:chgData name="Danilo Ríos" userId="74fa47b150b6dd85" providerId="LiveId" clId="{F65226C3-81E8-4458-BCA8-040F14DE4720}" dt="2023-10-14T20:44:57.096" v="319" actId="1076"/>
          <ac:grpSpMkLst>
            <pc:docMk/>
            <pc:sldMk cId="0" sldId="475"/>
            <ac:grpSpMk id="2" creationId="{00000000-0000-0000-0000-000000000000}"/>
          </ac:grpSpMkLst>
        </pc:grpChg>
      </pc:sldChg>
      <pc:sldChg chg="addSp delSp modSp mod modTransition">
        <pc:chgData name="Danilo Ríos" userId="74fa47b150b6dd85" providerId="LiveId" clId="{F65226C3-81E8-4458-BCA8-040F14DE4720}" dt="2023-10-17T12:44:13.036" v="2234" actId="20577"/>
        <pc:sldMkLst>
          <pc:docMk/>
          <pc:sldMk cId="0" sldId="515"/>
        </pc:sldMkLst>
        <pc:spChg chg="add mod">
          <ac:chgData name="Danilo Ríos" userId="74fa47b150b6dd85" providerId="LiveId" clId="{F65226C3-81E8-4458-BCA8-040F14DE4720}" dt="2023-10-17T12:37:55.745" v="2170"/>
          <ac:spMkLst>
            <pc:docMk/>
            <pc:sldMk cId="0" sldId="515"/>
            <ac:spMk id="9" creationId="{3CF0AA70-51CC-EFCB-58C2-169D0C5926B2}"/>
          </ac:spMkLst>
        </pc:spChg>
        <pc:spChg chg="add mod">
          <ac:chgData name="Danilo Ríos" userId="74fa47b150b6dd85" providerId="LiveId" clId="{F65226C3-81E8-4458-BCA8-040F14DE4720}" dt="2023-10-17T12:37:55.745" v="2170"/>
          <ac:spMkLst>
            <pc:docMk/>
            <pc:sldMk cId="0" sldId="515"/>
            <ac:spMk id="10" creationId="{F271E196-0B13-C195-15A3-0B5FF6F1A76A}"/>
          </ac:spMkLst>
        </pc:spChg>
        <pc:spChg chg="add mod">
          <ac:chgData name="Danilo Ríos" userId="74fa47b150b6dd85" providerId="LiveId" clId="{F65226C3-81E8-4458-BCA8-040F14DE4720}" dt="2023-10-17T12:37:55.745" v="2170"/>
          <ac:spMkLst>
            <pc:docMk/>
            <pc:sldMk cId="0" sldId="515"/>
            <ac:spMk id="11" creationId="{B9BC3BDB-C904-8E87-56A4-E93F990ED4FA}"/>
          </ac:spMkLst>
        </pc:spChg>
        <pc:spChg chg="add mod">
          <ac:chgData name="Danilo Ríos" userId="74fa47b150b6dd85" providerId="LiveId" clId="{F65226C3-81E8-4458-BCA8-040F14DE4720}" dt="2023-10-17T12:37:55.745" v="2170"/>
          <ac:spMkLst>
            <pc:docMk/>
            <pc:sldMk cId="0" sldId="515"/>
            <ac:spMk id="12" creationId="{10A1DD9E-1BBE-C3CF-0C51-71AFFC4FD854}"/>
          </ac:spMkLst>
        </pc:spChg>
        <pc:spChg chg="add mod">
          <ac:chgData name="Danilo Ríos" userId="74fa47b150b6dd85" providerId="LiveId" clId="{F65226C3-81E8-4458-BCA8-040F14DE4720}" dt="2023-10-17T12:37:55.745" v="2170"/>
          <ac:spMkLst>
            <pc:docMk/>
            <pc:sldMk cId="0" sldId="515"/>
            <ac:spMk id="13" creationId="{215FD386-8C5C-F56F-AFAC-DCE48C3447F6}"/>
          </ac:spMkLst>
        </pc:spChg>
        <pc:spChg chg="add mod">
          <ac:chgData name="Danilo Ríos" userId="74fa47b150b6dd85" providerId="LiveId" clId="{F65226C3-81E8-4458-BCA8-040F14DE4720}" dt="2023-10-17T12:37:55.745" v="2170"/>
          <ac:spMkLst>
            <pc:docMk/>
            <pc:sldMk cId="0" sldId="515"/>
            <ac:spMk id="14" creationId="{005E37A7-E9C2-9570-B091-4EF0423240FE}"/>
          </ac:spMkLst>
        </pc:spChg>
        <pc:spChg chg="add mod">
          <ac:chgData name="Danilo Ríos" userId="74fa47b150b6dd85" providerId="LiveId" clId="{F65226C3-81E8-4458-BCA8-040F14DE4720}" dt="2023-10-17T12:37:55.745" v="2170"/>
          <ac:spMkLst>
            <pc:docMk/>
            <pc:sldMk cId="0" sldId="515"/>
            <ac:spMk id="15" creationId="{967B8003-57B5-EF6D-FBD8-C7242D015999}"/>
          </ac:spMkLst>
        </pc:spChg>
        <pc:spChg chg="add mod">
          <ac:chgData name="Danilo Ríos" userId="74fa47b150b6dd85" providerId="LiveId" clId="{F65226C3-81E8-4458-BCA8-040F14DE4720}" dt="2023-10-17T12:37:55.745" v="2170"/>
          <ac:spMkLst>
            <pc:docMk/>
            <pc:sldMk cId="0" sldId="515"/>
            <ac:spMk id="16" creationId="{94821D9D-2686-4743-6878-8F90A7E9C258}"/>
          </ac:spMkLst>
        </pc:spChg>
        <pc:spChg chg="add mod">
          <ac:chgData name="Danilo Ríos" userId="74fa47b150b6dd85" providerId="LiveId" clId="{F65226C3-81E8-4458-BCA8-040F14DE4720}" dt="2023-10-17T12:37:55.745" v="2170"/>
          <ac:spMkLst>
            <pc:docMk/>
            <pc:sldMk cId="0" sldId="515"/>
            <ac:spMk id="17" creationId="{A5AFDBD8-5043-DB0C-BC43-569C1F114018}"/>
          </ac:spMkLst>
        </pc:spChg>
        <pc:spChg chg="add mod">
          <ac:chgData name="Danilo Ríos" userId="74fa47b150b6dd85" providerId="LiveId" clId="{F65226C3-81E8-4458-BCA8-040F14DE4720}" dt="2023-10-17T12:37:55.745" v="2170"/>
          <ac:spMkLst>
            <pc:docMk/>
            <pc:sldMk cId="0" sldId="515"/>
            <ac:spMk id="18" creationId="{7D578C2C-3D08-3706-96A3-F99124CC5918}"/>
          </ac:spMkLst>
        </pc:spChg>
        <pc:spChg chg="add mod">
          <ac:chgData name="Danilo Ríos" userId="74fa47b150b6dd85" providerId="LiveId" clId="{F65226C3-81E8-4458-BCA8-040F14DE4720}" dt="2023-10-17T12:37:55.745" v="2170"/>
          <ac:spMkLst>
            <pc:docMk/>
            <pc:sldMk cId="0" sldId="515"/>
            <ac:spMk id="19" creationId="{37285C4E-BE15-96F8-5C00-CAC3B6E30357}"/>
          </ac:spMkLst>
        </pc:spChg>
        <pc:spChg chg="add mod">
          <ac:chgData name="Danilo Ríos" userId="74fa47b150b6dd85" providerId="LiveId" clId="{F65226C3-81E8-4458-BCA8-040F14DE4720}" dt="2023-10-17T12:37:55.745" v="2170"/>
          <ac:spMkLst>
            <pc:docMk/>
            <pc:sldMk cId="0" sldId="515"/>
            <ac:spMk id="20" creationId="{5ADE6C8A-F207-ADC4-B1D4-CFDAC760C5CD}"/>
          </ac:spMkLst>
        </pc:spChg>
        <pc:spChg chg="add mod">
          <ac:chgData name="Danilo Ríos" userId="74fa47b150b6dd85" providerId="LiveId" clId="{F65226C3-81E8-4458-BCA8-040F14DE4720}" dt="2023-10-17T12:37:55.745" v="2170"/>
          <ac:spMkLst>
            <pc:docMk/>
            <pc:sldMk cId="0" sldId="515"/>
            <ac:spMk id="21" creationId="{1BDB4A78-5B25-75D2-B872-31A509F04601}"/>
          </ac:spMkLst>
        </pc:spChg>
        <pc:spChg chg="add mod">
          <ac:chgData name="Danilo Ríos" userId="74fa47b150b6dd85" providerId="LiveId" clId="{F65226C3-81E8-4458-BCA8-040F14DE4720}" dt="2023-10-17T12:37:55.745" v="2170"/>
          <ac:spMkLst>
            <pc:docMk/>
            <pc:sldMk cId="0" sldId="515"/>
            <ac:spMk id="22" creationId="{57090DE1-B996-AAE6-2890-6AF820C45F8B}"/>
          </ac:spMkLst>
        </pc:spChg>
        <pc:spChg chg="add mod">
          <ac:chgData name="Danilo Ríos" userId="74fa47b150b6dd85" providerId="LiveId" clId="{F65226C3-81E8-4458-BCA8-040F14DE4720}" dt="2023-10-17T12:37:55.745" v="2170"/>
          <ac:spMkLst>
            <pc:docMk/>
            <pc:sldMk cId="0" sldId="515"/>
            <ac:spMk id="23" creationId="{D3F4238B-792A-A8CC-8F85-A97C5C4F34F8}"/>
          </ac:spMkLst>
        </pc:spChg>
        <pc:spChg chg="add mod">
          <ac:chgData name="Danilo Ríos" userId="74fa47b150b6dd85" providerId="LiveId" clId="{F65226C3-81E8-4458-BCA8-040F14DE4720}" dt="2023-10-17T12:37:55.745" v="2170"/>
          <ac:spMkLst>
            <pc:docMk/>
            <pc:sldMk cId="0" sldId="515"/>
            <ac:spMk id="24" creationId="{04E09BD8-0EF1-863F-5AA7-1B951E70352B}"/>
          </ac:spMkLst>
        </pc:spChg>
        <pc:spChg chg="add mod">
          <ac:chgData name="Danilo Ríos" userId="74fa47b150b6dd85" providerId="LiveId" clId="{F65226C3-81E8-4458-BCA8-040F14DE4720}" dt="2023-10-17T12:37:55.745" v="2170"/>
          <ac:spMkLst>
            <pc:docMk/>
            <pc:sldMk cId="0" sldId="515"/>
            <ac:spMk id="25" creationId="{E264E17D-A470-F06D-127C-BB2BB4BCB961}"/>
          </ac:spMkLst>
        </pc:spChg>
        <pc:spChg chg="add mod">
          <ac:chgData name="Danilo Ríos" userId="74fa47b150b6dd85" providerId="LiveId" clId="{F65226C3-81E8-4458-BCA8-040F14DE4720}" dt="2023-10-17T12:37:55.745" v="2170"/>
          <ac:spMkLst>
            <pc:docMk/>
            <pc:sldMk cId="0" sldId="515"/>
            <ac:spMk id="26" creationId="{4BA0531C-5B72-C33B-40C4-808D27166890}"/>
          </ac:spMkLst>
        </pc:spChg>
        <pc:spChg chg="add mod">
          <ac:chgData name="Danilo Ríos" userId="74fa47b150b6dd85" providerId="LiveId" clId="{F65226C3-81E8-4458-BCA8-040F14DE4720}" dt="2023-10-17T12:37:55.745" v="2170"/>
          <ac:spMkLst>
            <pc:docMk/>
            <pc:sldMk cId="0" sldId="515"/>
            <ac:spMk id="27" creationId="{C7CCDFD6-835A-2B6A-E765-95B7D56C3D59}"/>
          </ac:spMkLst>
        </pc:spChg>
        <pc:spChg chg="add mod">
          <ac:chgData name="Danilo Ríos" userId="74fa47b150b6dd85" providerId="LiveId" clId="{F65226C3-81E8-4458-BCA8-040F14DE4720}" dt="2023-10-17T12:37:55.745" v="2170"/>
          <ac:spMkLst>
            <pc:docMk/>
            <pc:sldMk cId="0" sldId="515"/>
            <ac:spMk id="28" creationId="{A564A294-D200-E11E-95C0-FC156F70C775}"/>
          </ac:spMkLst>
        </pc:spChg>
        <pc:spChg chg="add mod">
          <ac:chgData name="Danilo Ríos" userId="74fa47b150b6dd85" providerId="LiveId" clId="{F65226C3-81E8-4458-BCA8-040F14DE4720}" dt="2023-10-17T12:37:55.745" v="2170"/>
          <ac:spMkLst>
            <pc:docMk/>
            <pc:sldMk cId="0" sldId="515"/>
            <ac:spMk id="29" creationId="{FD166E02-03F7-3DC1-CD32-78D80ADF3010}"/>
          </ac:spMkLst>
        </pc:spChg>
        <pc:spChg chg="add mod">
          <ac:chgData name="Danilo Ríos" userId="74fa47b150b6dd85" providerId="LiveId" clId="{F65226C3-81E8-4458-BCA8-040F14DE4720}" dt="2023-10-17T12:37:55.745" v="2170"/>
          <ac:spMkLst>
            <pc:docMk/>
            <pc:sldMk cId="0" sldId="515"/>
            <ac:spMk id="30" creationId="{19230BDF-B86C-728F-FDF0-508112120C5C}"/>
          </ac:spMkLst>
        </pc:spChg>
        <pc:spChg chg="add mod">
          <ac:chgData name="Danilo Ríos" userId="74fa47b150b6dd85" providerId="LiveId" clId="{F65226C3-81E8-4458-BCA8-040F14DE4720}" dt="2023-10-17T12:37:55.745" v="2170"/>
          <ac:spMkLst>
            <pc:docMk/>
            <pc:sldMk cId="0" sldId="515"/>
            <ac:spMk id="31" creationId="{FAD3C325-5294-D3C7-A230-4188E0B06ED3}"/>
          </ac:spMkLst>
        </pc:spChg>
        <pc:spChg chg="add mod">
          <ac:chgData name="Danilo Ríos" userId="74fa47b150b6dd85" providerId="LiveId" clId="{F65226C3-81E8-4458-BCA8-040F14DE4720}" dt="2023-10-17T12:37:55.745" v="2170"/>
          <ac:spMkLst>
            <pc:docMk/>
            <pc:sldMk cId="0" sldId="515"/>
            <ac:spMk id="181248" creationId="{085A5295-3A8E-4F5C-FDD6-3693A5FC3187}"/>
          </ac:spMkLst>
        </pc:spChg>
        <pc:spChg chg="add mod">
          <ac:chgData name="Danilo Ríos" userId="74fa47b150b6dd85" providerId="LiveId" clId="{F65226C3-81E8-4458-BCA8-040F14DE4720}" dt="2023-10-17T12:37:55.745" v="2170"/>
          <ac:spMkLst>
            <pc:docMk/>
            <pc:sldMk cId="0" sldId="515"/>
            <ac:spMk id="181249" creationId="{D9233388-E9B3-E21F-923E-62FD331F5D77}"/>
          </ac:spMkLst>
        </pc:spChg>
        <pc:spChg chg="add mod">
          <ac:chgData name="Danilo Ríos" userId="74fa47b150b6dd85" providerId="LiveId" clId="{F65226C3-81E8-4458-BCA8-040F14DE4720}" dt="2023-10-17T12:37:55.745" v="2170"/>
          <ac:spMkLst>
            <pc:docMk/>
            <pc:sldMk cId="0" sldId="515"/>
            <ac:spMk id="181250" creationId="{D4B01B12-3330-7B48-D381-2FF1545A8E27}"/>
          </ac:spMkLst>
        </pc:spChg>
        <pc:spChg chg="add mod">
          <ac:chgData name="Danilo Ríos" userId="74fa47b150b6dd85" providerId="LiveId" clId="{F65226C3-81E8-4458-BCA8-040F14DE4720}" dt="2023-10-17T12:37:55.745" v="2170"/>
          <ac:spMkLst>
            <pc:docMk/>
            <pc:sldMk cId="0" sldId="515"/>
            <ac:spMk id="181251" creationId="{46032FB3-CC50-D574-EEA1-377FF4F0AA60}"/>
          </ac:spMkLst>
        </pc:spChg>
        <pc:spChg chg="del mod">
          <ac:chgData name="Danilo Ríos" userId="74fa47b150b6dd85" providerId="LiveId" clId="{F65226C3-81E8-4458-BCA8-040F14DE4720}" dt="2023-10-17T12:32:49.742" v="2126" actId="478"/>
          <ac:spMkLst>
            <pc:docMk/>
            <pc:sldMk cId="0" sldId="515"/>
            <ac:spMk id="181252" creationId="{00000000-0000-0000-0000-000000000000}"/>
          </ac:spMkLst>
        </pc:spChg>
        <pc:spChg chg="mod">
          <ac:chgData name="Danilo Ríos" userId="74fa47b150b6dd85" providerId="LiveId" clId="{F65226C3-81E8-4458-BCA8-040F14DE4720}" dt="2023-10-17T12:44:13.036" v="2234" actId="20577"/>
          <ac:spMkLst>
            <pc:docMk/>
            <pc:sldMk cId="0" sldId="515"/>
            <ac:spMk id="181253" creationId="{00000000-0000-0000-0000-000000000000}"/>
          </ac:spMkLst>
        </pc:spChg>
        <pc:spChg chg="add mod">
          <ac:chgData name="Danilo Ríos" userId="74fa47b150b6dd85" providerId="LiveId" clId="{F65226C3-81E8-4458-BCA8-040F14DE4720}" dt="2023-10-17T12:37:55.745" v="2170"/>
          <ac:spMkLst>
            <pc:docMk/>
            <pc:sldMk cId="0" sldId="515"/>
            <ac:spMk id="181254" creationId="{F8916BD1-B046-77AF-D0B5-00B2788C6495}"/>
          </ac:spMkLst>
        </pc:spChg>
        <pc:spChg chg="add mod">
          <ac:chgData name="Danilo Ríos" userId="74fa47b150b6dd85" providerId="LiveId" clId="{F65226C3-81E8-4458-BCA8-040F14DE4720}" dt="2023-10-17T12:37:55.745" v="2170"/>
          <ac:spMkLst>
            <pc:docMk/>
            <pc:sldMk cId="0" sldId="515"/>
            <ac:spMk id="181255" creationId="{78A3326C-ED46-5F65-0B23-6880BD23B7CA}"/>
          </ac:spMkLst>
        </pc:spChg>
        <pc:spChg chg="add mod">
          <ac:chgData name="Danilo Ríos" userId="74fa47b150b6dd85" providerId="LiveId" clId="{F65226C3-81E8-4458-BCA8-040F14DE4720}" dt="2023-10-17T12:37:55.745" v="2170"/>
          <ac:spMkLst>
            <pc:docMk/>
            <pc:sldMk cId="0" sldId="515"/>
            <ac:spMk id="181256" creationId="{54BA320C-8EE3-FB61-8130-C9ECD38C0155}"/>
          </ac:spMkLst>
        </pc:spChg>
        <pc:spChg chg="add mod">
          <ac:chgData name="Danilo Ríos" userId="74fa47b150b6dd85" providerId="LiveId" clId="{F65226C3-81E8-4458-BCA8-040F14DE4720}" dt="2023-10-17T12:37:55.745" v="2170"/>
          <ac:spMkLst>
            <pc:docMk/>
            <pc:sldMk cId="0" sldId="515"/>
            <ac:spMk id="181257" creationId="{33FD6D4D-9297-F2E9-4F7A-C181D67792C9}"/>
          </ac:spMkLst>
        </pc:spChg>
        <pc:spChg chg="add mod">
          <ac:chgData name="Danilo Ríos" userId="74fa47b150b6dd85" providerId="LiveId" clId="{F65226C3-81E8-4458-BCA8-040F14DE4720}" dt="2023-10-17T12:37:55.745" v="2170"/>
          <ac:spMkLst>
            <pc:docMk/>
            <pc:sldMk cId="0" sldId="515"/>
            <ac:spMk id="181258" creationId="{9C75C420-E156-4BFF-D80B-D3E0525240F4}"/>
          </ac:spMkLst>
        </pc:spChg>
        <pc:spChg chg="add mod">
          <ac:chgData name="Danilo Ríos" userId="74fa47b150b6dd85" providerId="LiveId" clId="{F65226C3-81E8-4458-BCA8-040F14DE4720}" dt="2023-10-17T12:37:55.745" v="2170"/>
          <ac:spMkLst>
            <pc:docMk/>
            <pc:sldMk cId="0" sldId="515"/>
            <ac:spMk id="181259" creationId="{8DE89B6F-DE3E-30EB-CB40-B7FBA9EEC1E1}"/>
          </ac:spMkLst>
        </pc:spChg>
        <pc:spChg chg="add mod">
          <ac:chgData name="Danilo Ríos" userId="74fa47b150b6dd85" providerId="LiveId" clId="{F65226C3-81E8-4458-BCA8-040F14DE4720}" dt="2023-10-17T12:37:55.745" v="2170"/>
          <ac:spMkLst>
            <pc:docMk/>
            <pc:sldMk cId="0" sldId="515"/>
            <ac:spMk id="181260" creationId="{F7A04924-3753-6BD9-4B05-BBB0A09D2B21}"/>
          </ac:spMkLst>
        </pc:spChg>
        <pc:spChg chg="add mod">
          <ac:chgData name="Danilo Ríos" userId="74fa47b150b6dd85" providerId="LiveId" clId="{F65226C3-81E8-4458-BCA8-040F14DE4720}" dt="2023-10-17T12:37:55.745" v="2170"/>
          <ac:spMkLst>
            <pc:docMk/>
            <pc:sldMk cId="0" sldId="515"/>
            <ac:spMk id="181261" creationId="{1DDA0709-D390-5644-F4F2-57009B8AA1DC}"/>
          </ac:spMkLst>
        </pc:spChg>
        <pc:spChg chg="add mod">
          <ac:chgData name="Danilo Ríos" userId="74fa47b150b6dd85" providerId="LiveId" clId="{F65226C3-81E8-4458-BCA8-040F14DE4720}" dt="2023-10-17T12:37:55.745" v="2170"/>
          <ac:spMkLst>
            <pc:docMk/>
            <pc:sldMk cId="0" sldId="515"/>
            <ac:spMk id="181262" creationId="{CB2F7536-15CF-A559-4E15-8D28D7A4F774}"/>
          </ac:spMkLst>
        </pc:spChg>
        <pc:spChg chg="add mod">
          <ac:chgData name="Danilo Ríos" userId="74fa47b150b6dd85" providerId="LiveId" clId="{F65226C3-81E8-4458-BCA8-040F14DE4720}" dt="2023-10-17T12:37:55.745" v="2170"/>
          <ac:spMkLst>
            <pc:docMk/>
            <pc:sldMk cId="0" sldId="515"/>
            <ac:spMk id="181263" creationId="{368EA205-6C0D-3422-EF4F-B08081BAD838}"/>
          </ac:spMkLst>
        </pc:spChg>
        <pc:spChg chg="add mod">
          <ac:chgData name="Danilo Ríos" userId="74fa47b150b6dd85" providerId="LiveId" clId="{F65226C3-81E8-4458-BCA8-040F14DE4720}" dt="2023-10-17T12:37:55.745" v="2170"/>
          <ac:spMkLst>
            <pc:docMk/>
            <pc:sldMk cId="0" sldId="515"/>
            <ac:spMk id="181264" creationId="{F8AAE430-53C9-2C85-43A3-10B16F964B32}"/>
          </ac:spMkLst>
        </pc:spChg>
        <pc:spChg chg="add mod">
          <ac:chgData name="Danilo Ríos" userId="74fa47b150b6dd85" providerId="LiveId" clId="{F65226C3-81E8-4458-BCA8-040F14DE4720}" dt="2023-10-17T12:37:55.745" v="2170"/>
          <ac:spMkLst>
            <pc:docMk/>
            <pc:sldMk cId="0" sldId="515"/>
            <ac:spMk id="181265" creationId="{ECF00C9A-EE88-72CC-8AC1-456E8E572DC7}"/>
          </ac:spMkLst>
        </pc:spChg>
        <pc:spChg chg="add mod">
          <ac:chgData name="Danilo Ríos" userId="74fa47b150b6dd85" providerId="LiveId" clId="{F65226C3-81E8-4458-BCA8-040F14DE4720}" dt="2023-10-17T12:37:55.745" v="2170"/>
          <ac:spMkLst>
            <pc:docMk/>
            <pc:sldMk cId="0" sldId="515"/>
            <ac:spMk id="181266" creationId="{84E79338-9BC0-FE93-AD0F-01D61D84AD26}"/>
          </ac:spMkLst>
        </pc:spChg>
        <pc:spChg chg="add mod">
          <ac:chgData name="Danilo Ríos" userId="74fa47b150b6dd85" providerId="LiveId" clId="{F65226C3-81E8-4458-BCA8-040F14DE4720}" dt="2023-10-17T12:37:55.745" v="2170"/>
          <ac:spMkLst>
            <pc:docMk/>
            <pc:sldMk cId="0" sldId="515"/>
            <ac:spMk id="181267" creationId="{224A8739-5857-B1BA-35A4-E9AEA2603F8E}"/>
          </ac:spMkLst>
        </pc:spChg>
        <pc:spChg chg="add mod">
          <ac:chgData name="Danilo Ríos" userId="74fa47b150b6dd85" providerId="LiveId" clId="{F65226C3-81E8-4458-BCA8-040F14DE4720}" dt="2023-10-17T12:37:55.745" v="2170"/>
          <ac:spMkLst>
            <pc:docMk/>
            <pc:sldMk cId="0" sldId="515"/>
            <ac:spMk id="181268" creationId="{E73322A5-D649-FB6E-E028-F71CA9A5CCFD}"/>
          </ac:spMkLst>
        </pc:spChg>
        <pc:spChg chg="add mod">
          <ac:chgData name="Danilo Ríos" userId="74fa47b150b6dd85" providerId="LiveId" clId="{F65226C3-81E8-4458-BCA8-040F14DE4720}" dt="2023-10-17T12:37:55.745" v="2170"/>
          <ac:spMkLst>
            <pc:docMk/>
            <pc:sldMk cId="0" sldId="515"/>
            <ac:spMk id="181269" creationId="{76C0D414-5090-53CB-A5F9-E5B4E9794913}"/>
          </ac:spMkLst>
        </pc:spChg>
        <pc:spChg chg="add mod">
          <ac:chgData name="Danilo Ríos" userId="74fa47b150b6dd85" providerId="LiveId" clId="{F65226C3-81E8-4458-BCA8-040F14DE4720}" dt="2023-10-17T12:37:55.745" v="2170"/>
          <ac:spMkLst>
            <pc:docMk/>
            <pc:sldMk cId="0" sldId="515"/>
            <ac:spMk id="181270" creationId="{119C6881-038C-25CC-2A5C-7161636A38F8}"/>
          </ac:spMkLst>
        </pc:spChg>
        <pc:spChg chg="add mod">
          <ac:chgData name="Danilo Ríos" userId="74fa47b150b6dd85" providerId="LiveId" clId="{F65226C3-81E8-4458-BCA8-040F14DE4720}" dt="2023-10-17T12:37:55.745" v="2170"/>
          <ac:spMkLst>
            <pc:docMk/>
            <pc:sldMk cId="0" sldId="515"/>
            <ac:spMk id="181271" creationId="{74E6D9F3-A89D-90E3-643D-FA8FC97A59CF}"/>
          </ac:spMkLst>
        </pc:spChg>
        <pc:spChg chg="add mod">
          <ac:chgData name="Danilo Ríos" userId="74fa47b150b6dd85" providerId="LiveId" clId="{F65226C3-81E8-4458-BCA8-040F14DE4720}" dt="2023-10-17T12:37:55.745" v="2170"/>
          <ac:spMkLst>
            <pc:docMk/>
            <pc:sldMk cId="0" sldId="515"/>
            <ac:spMk id="181272" creationId="{C04BD639-6515-B893-D7EB-85AD13A8B0D0}"/>
          </ac:spMkLst>
        </pc:spChg>
        <pc:spChg chg="add mod">
          <ac:chgData name="Danilo Ríos" userId="74fa47b150b6dd85" providerId="LiveId" clId="{F65226C3-81E8-4458-BCA8-040F14DE4720}" dt="2023-10-17T12:37:55.745" v="2170"/>
          <ac:spMkLst>
            <pc:docMk/>
            <pc:sldMk cId="0" sldId="515"/>
            <ac:spMk id="181273" creationId="{20DFBBC4-665A-CA89-DD22-797D3C7A58D2}"/>
          </ac:spMkLst>
        </pc:spChg>
        <pc:spChg chg="add mod">
          <ac:chgData name="Danilo Ríos" userId="74fa47b150b6dd85" providerId="LiveId" clId="{F65226C3-81E8-4458-BCA8-040F14DE4720}" dt="2023-10-17T12:37:55.745" v="2170"/>
          <ac:spMkLst>
            <pc:docMk/>
            <pc:sldMk cId="0" sldId="515"/>
            <ac:spMk id="181274" creationId="{613EEE2B-81B3-5D48-4671-16405A63B8C9}"/>
          </ac:spMkLst>
        </pc:spChg>
        <pc:spChg chg="add mod">
          <ac:chgData name="Danilo Ríos" userId="74fa47b150b6dd85" providerId="LiveId" clId="{F65226C3-81E8-4458-BCA8-040F14DE4720}" dt="2023-10-17T12:37:55.745" v="2170"/>
          <ac:spMkLst>
            <pc:docMk/>
            <pc:sldMk cId="0" sldId="515"/>
            <ac:spMk id="181275" creationId="{1C28EF05-B6B4-6629-9C37-DB4FDB2689C7}"/>
          </ac:spMkLst>
        </pc:spChg>
        <pc:spChg chg="add mod">
          <ac:chgData name="Danilo Ríos" userId="74fa47b150b6dd85" providerId="LiveId" clId="{F65226C3-81E8-4458-BCA8-040F14DE4720}" dt="2023-10-17T12:37:55.745" v="2170"/>
          <ac:spMkLst>
            <pc:docMk/>
            <pc:sldMk cId="0" sldId="515"/>
            <ac:spMk id="181276" creationId="{F39C688B-3E56-D52D-3ED0-D670EA185B89}"/>
          </ac:spMkLst>
        </pc:spChg>
        <pc:spChg chg="add mod">
          <ac:chgData name="Danilo Ríos" userId="74fa47b150b6dd85" providerId="LiveId" clId="{F65226C3-81E8-4458-BCA8-040F14DE4720}" dt="2023-10-17T12:40:44.999" v="2193" actId="6549"/>
          <ac:spMkLst>
            <pc:docMk/>
            <pc:sldMk cId="0" sldId="515"/>
            <ac:spMk id="181277" creationId="{D9963805-32C9-8E14-C205-3CABFDABF31B}"/>
          </ac:spMkLst>
        </pc:spChg>
        <pc:spChg chg="add mod">
          <ac:chgData name="Danilo Ríos" userId="74fa47b150b6dd85" providerId="LiveId" clId="{F65226C3-81E8-4458-BCA8-040F14DE4720}" dt="2023-10-17T12:37:55.745" v="2170"/>
          <ac:spMkLst>
            <pc:docMk/>
            <pc:sldMk cId="0" sldId="515"/>
            <ac:spMk id="181278" creationId="{48EC33A9-E1AA-04DE-89DE-5827DC6D26FC}"/>
          </ac:spMkLst>
        </pc:spChg>
        <pc:spChg chg="add del mod">
          <ac:chgData name="Danilo Ríos" userId="74fa47b150b6dd85" providerId="LiveId" clId="{F65226C3-81E8-4458-BCA8-040F14DE4720}" dt="2023-10-17T12:38:32.427" v="2178" actId="478"/>
          <ac:spMkLst>
            <pc:docMk/>
            <pc:sldMk cId="0" sldId="515"/>
            <ac:spMk id="181279" creationId="{1F10CAAA-3871-E01F-CA37-FA8B411AE0B1}"/>
          </ac:spMkLst>
        </pc:spChg>
        <pc:spChg chg="add del mod">
          <ac:chgData name="Danilo Ríos" userId="74fa47b150b6dd85" providerId="LiveId" clId="{F65226C3-81E8-4458-BCA8-040F14DE4720}" dt="2023-10-17T12:38:33.896" v="2180" actId="478"/>
          <ac:spMkLst>
            <pc:docMk/>
            <pc:sldMk cId="0" sldId="515"/>
            <ac:spMk id="181280" creationId="{CA230EA6-E668-5C71-90B9-D3EF682A80BB}"/>
          </ac:spMkLst>
        </pc:spChg>
        <pc:spChg chg="add mod">
          <ac:chgData name="Danilo Ríos" userId="74fa47b150b6dd85" providerId="LiveId" clId="{F65226C3-81E8-4458-BCA8-040F14DE4720}" dt="2023-10-17T12:37:55.745" v="2170"/>
          <ac:spMkLst>
            <pc:docMk/>
            <pc:sldMk cId="0" sldId="515"/>
            <ac:spMk id="181281" creationId="{F0483957-9899-443E-018E-C89719877823}"/>
          </ac:spMkLst>
        </pc:spChg>
        <pc:spChg chg="add mod">
          <ac:chgData name="Danilo Ríos" userId="74fa47b150b6dd85" providerId="LiveId" clId="{F65226C3-81E8-4458-BCA8-040F14DE4720}" dt="2023-10-17T12:37:55.745" v="2170"/>
          <ac:spMkLst>
            <pc:docMk/>
            <pc:sldMk cId="0" sldId="515"/>
            <ac:spMk id="181282" creationId="{A666B41A-14B7-3362-8B5F-F18AA82F4883}"/>
          </ac:spMkLst>
        </pc:spChg>
        <pc:spChg chg="add mod">
          <ac:chgData name="Danilo Ríos" userId="74fa47b150b6dd85" providerId="LiveId" clId="{F65226C3-81E8-4458-BCA8-040F14DE4720}" dt="2023-10-17T12:37:55.745" v="2170"/>
          <ac:spMkLst>
            <pc:docMk/>
            <pc:sldMk cId="0" sldId="515"/>
            <ac:spMk id="181283" creationId="{DAF2CD89-B75A-4CF5-74FE-747E6E900FC7}"/>
          </ac:spMkLst>
        </pc:spChg>
        <pc:spChg chg="add mod">
          <ac:chgData name="Danilo Ríos" userId="74fa47b150b6dd85" providerId="LiveId" clId="{F65226C3-81E8-4458-BCA8-040F14DE4720}" dt="2023-10-17T12:37:55.745" v="2170"/>
          <ac:spMkLst>
            <pc:docMk/>
            <pc:sldMk cId="0" sldId="515"/>
            <ac:spMk id="181284" creationId="{DE1D38BD-9AB8-ECFF-78A9-0D2DB3937A68}"/>
          </ac:spMkLst>
        </pc:spChg>
        <pc:spChg chg="add mod">
          <ac:chgData name="Danilo Ríos" userId="74fa47b150b6dd85" providerId="LiveId" clId="{F65226C3-81E8-4458-BCA8-040F14DE4720}" dt="2023-10-17T12:37:55.745" v="2170"/>
          <ac:spMkLst>
            <pc:docMk/>
            <pc:sldMk cId="0" sldId="515"/>
            <ac:spMk id="181285" creationId="{AE263D45-84EA-87D3-FB41-29603E36908D}"/>
          </ac:spMkLst>
        </pc:spChg>
        <pc:spChg chg="add mod">
          <ac:chgData name="Danilo Ríos" userId="74fa47b150b6dd85" providerId="LiveId" clId="{F65226C3-81E8-4458-BCA8-040F14DE4720}" dt="2023-10-17T12:37:55.745" v="2170"/>
          <ac:spMkLst>
            <pc:docMk/>
            <pc:sldMk cId="0" sldId="515"/>
            <ac:spMk id="181286" creationId="{B80B53AC-1C00-6B18-1035-12E6D27F5CD7}"/>
          </ac:spMkLst>
        </pc:spChg>
        <pc:spChg chg="add mod">
          <ac:chgData name="Danilo Ríos" userId="74fa47b150b6dd85" providerId="LiveId" clId="{F65226C3-81E8-4458-BCA8-040F14DE4720}" dt="2023-10-17T12:37:55.745" v="2170"/>
          <ac:spMkLst>
            <pc:docMk/>
            <pc:sldMk cId="0" sldId="515"/>
            <ac:spMk id="181287" creationId="{8195CB15-E5A0-61C3-B717-921375B8551C}"/>
          </ac:spMkLst>
        </pc:spChg>
        <pc:spChg chg="add mod">
          <ac:chgData name="Danilo Ríos" userId="74fa47b150b6dd85" providerId="LiveId" clId="{F65226C3-81E8-4458-BCA8-040F14DE4720}" dt="2023-10-17T12:37:55.745" v="2170"/>
          <ac:spMkLst>
            <pc:docMk/>
            <pc:sldMk cId="0" sldId="515"/>
            <ac:spMk id="181288" creationId="{79039C38-B4B6-D528-E4E4-51D465806055}"/>
          </ac:spMkLst>
        </pc:spChg>
        <pc:spChg chg="add mod">
          <ac:chgData name="Danilo Ríos" userId="74fa47b150b6dd85" providerId="LiveId" clId="{F65226C3-81E8-4458-BCA8-040F14DE4720}" dt="2023-10-17T12:37:55.745" v="2170"/>
          <ac:spMkLst>
            <pc:docMk/>
            <pc:sldMk cId="0" sldId="515"/>
            <ac:spMk id="181289" creationId="{7B20A68B-A555-B9D0-C4D0-15CA19C3690D}"/>
          </ac:spMkLst>
        </pc:spChg>
        <pc:spChg chg="add mod">
          <ac:chgData name="Danilo Ríos" userId="74fa47b150b6dd85" providerId="LiveId" clId="{F65226C3-81E8-4458-BCA8-040F14DE4720}" dt="2023-10-17T12:37:55.745" v="2170"/>
          <ac:spMkLst>
            <pc:docMk/>
            <pc:sldMk cId="0" sldId="515"/>
            <ac:spMk id="181290" creationId="{9D883977-478D-A875-66FF-E49D5CC43E89}"/>
          </ac:spMkLst>
        </pc:spChg>
        <pc:spChg chg="add mod">
          <ac:chgData name="Danilo Ríos" userId="74fa47b150b6dd85" providerId="LiveId" clId="{F65226C3-81E8-4458-BCA8-040F14DE4720}" dt="2023-10-17T12:37:55.745" v="2170"/>
          <ac:spMkLst>
            <pc:docMk/>
            <pc:sldMk cId="0" sldId="515"/>
            <ac:spMk id="181291" creationId="{BCC0E2BF-BE47-45F4-E844-0E4AABA8C378}"/>
          </ac:spMkLst>
        </pc:spChg>
        <pc:spChg chg="add mod">
          <ac:chgData name="Danilo Ríos" userId="74fa47b150b6dd85" providerId="LiveId" clId="{F65226C3-81E8-4458-BCA8-040F14DE4720}" dt="2023-10-17T12:37:55.745" v="2170"/>
          <ac:spMkLst>
            <pc:docMk/>
            <pc:sldMk cId="0" sldId="515"/>
            <ac:spMk id="181292" creationId="{207277FE-F22D-0876-2717-4D4AD9738BF9}"/>
          </ac:spMkLst>
        </pc:spChg>
        <pc:spChg chg="add del mod">
          <ac:chgData name="Danilo Ríos" userId="74fa47b150b6dd85" providerId="LiveId" clId="{F65226C3-81E8-4458-BCA8-040F14DE4720}" dt="2023-10-17T12:40:47.123" v="2194" actId="478"/>
          <ac:spMkLst>
            <pc:docMk/>
            <pc:sldMk cId="0" sldId="515"/>
            <ac:spMk id="181293" creationId="{6BA6E614-2AF0-6097-3A21-EC76FAE06F3C}"/>
          </ac:spMkLst>
        </pc:spChg>
        <pc:spChg chg="add mod">
          <ac:chgData name="Danilo Ríos" userId="74fa47b150b6dd85" providerId="LiveId" clId="{F65226C3-81E8-4458-BCA8-040F14DE4720}" dt="2023-10-17T12:37:55.745" v="2170"/>
          <ac:spMkLst>
            <pc:docMk/>
            <pc:sldMk cId="0" sldId="515"/>
            <ac:spMk id="181294" creationId="{D2806964-08ED-CA76-A14A-FE47A22B53B4}"/>
          </ac:spMkLst>
        </pc:spChg>
        <pc:spChg chg="add mod">
          <ac:chgData name="Danilo Ríos" userId="74fa47b150b6dd85" providerId="LiveId" clId="{F65226C3-81E8-4458-BCA8-040F14DE4720}" dt="2023-10-17T12:37:55.745" v="2170"/>
          <ac:spMkLst>
            <pc:docMk/>
            <pc:sldMk cId="0" sldId="515"/>
            <ac:spMk id="181295" creationId="{0A54241F-6982-C9DA-57AF-66DF115D5DAD}"/>
          </ac:spMkLst>
        </pc:spChg>
        <pc:spChg chg="add mod">
          <ac:chgData name="Danilo Ríos" userId="74fa47b150b6dd85" providerId="LiveId" clId="{F65226C3-81E8-4458-BCA8-040F14DE4720}" dt="2023-10-17T12:43:56.849" v="2232" actId="14100"/>
          <ac:spMkLst>
            <pc:docMk/>
            <pc:sldMk cId="0" sldId="515"/>
            <ac:spMk id="181298" creationId="{02FA534D-926C-8396-2E56-DF96DCF13A61}"/>
          </ac:spMkLst>
        </pc:spChg>
        <pc:grpChg chg="add del mod">
          <ac:chgData name="Danilo Ríos" userId="74fa47b150b6dd85" providerId="LiveId" clId="{F65226C3-81E8-4458-BCA8-040F14DE4720}" dt="2023-10-17T12:41:04.198" v="2200" actId="478"/>
          <ac:grpSpMkLst>
            <pc:docMk/>
            <pc:sldMk cId="0" sldId="515"/>
            <ac:grpSpMk id="7" creationId="{27ECB927-1ADF-9A83-8E75-AFF95DB0E808}"/>
          </ac:grpSpMkLst>
        </pc:grpChg>
        <pc:picChg chg="add mod">
          <ac:chgData name="Danilo Ríos" userId="74fa47b150b6dd85" providerId="LiveId" clId="{F65226C3-81E8-4458-BCA8-040F14DE4720}" dt="2023-10-17T12:41:33.919" v="2207" actId="1076"/>
          <ac:picMkLst>
            <pc:docMk/>
            <pc:sldMk cId="0" sldId="515"/>
            <ac:picMk id="3" creationId="{CACE9FC4-20BE-F2F4-F2F7-44E5ADBBFAA0}"/>
          </ac:picMkLst>
        </pc:picChg>
        <pc:picChg chg="add del mod">
          <ac:chgData name="Danilo Ríos" userId="74fa47b150b6dd85" providerId="LiveId" clId="{F65226C3-81E8-4458-BCA8-040F14DE4720}" dt="2023-10-17T12:31:25.099" v="2116" actId="478"/>
          <ac:picMkLst>
            <pc:docMk/>
            <pc:sldMk cId="0" sldId="515"/>
            <ac:picMk id="5" creationId="{978CC057-B575-B3B6-9598-355DCF57337C}"/>
          </ac:picMkLst>
        </pc:picChg>
        <pc:picChg chg="del mod">
          <ac:chgData name="Danilo Ríos" userId="74fa47b150b6dd85" providerId="LiveId" clId="{F65226C3-81E8-4458-BCA8-040F14DE4720}" dt="2023-10-17T12:32:21.605" v="2119" actId="478"/>
          <ac:picMkLst>
            <pc:docMk/>
            <pc:sldMk cId="0" sldId="515"/>
            <ac:picMk id="6" creationId="{00000000-0000-0000-0000-000000000000}"/>
          </ac:picMkLst>
        </pc:picChg>
        <pc:picChg chg="add del mod">
          <ac:chgData name="Danilo Ríos" userId="74fa47b150b6dd85" providerId="LiveId" clId="{F65226C3-81E8-4458-BCA8-040F14DE4720}" dt="2023-10-17T12:40:56.793" v="2197" actId="21"/>
          <ac:picMkLst>
            <pc:docMk/>
            <pc:sldMk cId="0" sldId="515"/>
            <ac:picMk id="8" creationId="{AB86C8E2-159F-9CEA-6705-C200CD150F34}"/>
          </ac:picMkLst>
        </pc:picChg>
        <pc:picChg chg="add mod">
          <ac:chgData name="Danilo Ríos" userId="74fa47b150b6dd85" providerId="LiveId" clId="{F65226C3-81E8-4458-BCA8-040F14DE4720}" dt="2023-10-17T12:41:47.525" v="2210" actId="1076"/>
          <ac:picMkLst>
            <pc:docMk/>
            <pc:sldMk cId="0" sldId="515"/>
            <ac:picMk id="181296" creationId="{A4F9A1B6-2C27-8492-94AF-205DC0B4610B}"/>
          </ac:picMkLst>
        </pc:picChg>
      </pc:sldChg>
      <pc:sldChg chg="modSp mod modTransition">
        <pc:chgData name="Danilo Ríos" userId="74fa47b150b6dd85" providerId="LiveId" clId="{F65226C3-81E8-4458-BCA8-040F14DE4720}" dt="2023-10-14T20:42:59.760" v="302" actId="1076"/>
        <pc:sldMkLst>
          <pc:docMk/>
          <pc:sldMk cId="0" sldId="516"/>
        </pc:sldMkLst>
        <pc:spChg chg="mod">
          <ac:chgData name="Danilo Ríos" userId="74fa47b150b6dd85" providerId="LiveId" clId="{F65226C3-81E8-4458-BCA8-040F14DE4720}" dt="2023-10-14T20:42:56.369" v="301" actId="14100"/>
          <ac:spMkLst>
            <pc:docMk/>
            <pc:sldMk cId="0" sldId="516"/>
            <ac:spMk id="6" creationId="{00000000-0000-0000-0000-000000000000}"/>
          </ac:spMkLst>
        </pc:spChg>
        <pc:spChg chg="mod">
          <ac:chgData name="Danilo Ríos" userId="74fa47b150b6dd85" providerId="LiveId" clId="{F65226C3-81E8-4458-BCA8-040F14DE4720}" dt="2023-10-14T20:42:59.760" v="302" actId="1076"/>
          <ac:spMkLst>
            <pc:docMk/>
            <pc:sldMk cId="0" sldId="516"/>
            <ac:spMk id="9" creationId="{00000000-0000-0000-0000-000000000000}"/>
          </ac:spMkLst>
        </pc:spChg>
        <pc:picChg chg="mod">
          <ac:chgData name="Danilo Ríos" userId="74fa47b150b6dd85" providerId="LiveId" clId="{F65226C3-81E8-4458-BCA8-040F14DE4720}" dt="2023-10-14T20:42:50.420" v="299" actId="1076"/>
          <ac:picMkLst>
            <pc:docMk/>
            <pc:sldMk cId="0" sldId="516"/>
            <ac:picMk id="7" creationId="{00000000-0000-0000-0000-000000000000}"/>
          </ac:picMkLst>
        </pc:picChg>
        <pc:picChg chg="mod">
          <ac:chgData name="Danilo Ríos" userId="74fa47b150b6dd85" providerId="LiveId" clId="{F65226C3-81E8-4458-BCA8-040F14DE4720}" dt="2023-10-14T20:42:50.420" v="299" actId="1076"/>
          <ac:picMkLst>
            <pc:docMk/>
            <pc:sldMk cId="0" sldId="516"/>
            <ac:picMk id="8" creationId="{00000000-0000-0000-0000-000000000000}"/>
          </ac:picMkLst>
        </pc:picChg>
      </pc:sldChg>
      <pc:sldChg chg="modSp mod modTransition">
        <pc:chgData name="Danilo Ríos" userId="74fa47b150b6dd85" providerId="LiveId" clId="{F65226C3-81E8-4458-BCA8-040F14DE4720}" dt="2023-10-14T20:46:14.305" v="332" actId="1076"/>
        <pc:sldMkLst>
          <pc:docMk/>
          <pc:sldMk cId="0" sldId="517"/>
        </pc:sldMkLst>
        <pc:spChg chg="mod">
          <ac:chgData name="Danilo Ríos" userId="74fa47b150b6dd85" providerId="LiveId" clId="{F65226C3-81E8-4458-BCA8-040F14DE4720}" dt="2023-10-14T20:46:08.368" v="331" actId="1076"/>
          <ac:spMkLst>
            <pc:docMk/>
            <pc:sldMk cId="0" sldId="517"/>
            <ac:spMk id="6" creationId="{00000000-0000-0000-0000-000000000000}"/>
          </ac:spMkLst>
        </pc:spChg>
        <pc:spChg chg="mod">
          <ac:chgData name="Danilo Ríos" userId="74fa47b150b6dd85" providerId="LiveId" clId="{F65226C3-81E8-4458-BCA8-040F14DE4720}" dt="2023-10-14T20:46:14.305" v="332" actId="1076"/>
          <ac:spMkLst>
            <pc:docMk/>
            <pc:sldMk cId="0" sldId="517"/>
            <ac:spMk id="181252" creationId="{00000000-0000-0000-0000-000000000000}"/>
          </ac:spMkLst>
        </pc:spChg>
        <pc:picChg chg="mod">
          <ac:chgData name="Danilo Ríos" userId="74fa47b150b6dd85" providerId="LiveId" clId="{F65226C3-81E8-4458-BCA8-040F14DE4720}" dt="2023-10-14T20:46:14.305" v="332" actId="1076"/>
          <ac:picMkLst>
            <pc:docMk/>
            <pc:sldMk cId="0" sldId="517"/>
            <ac:picMk id="9" creationId="{00000000-0000-0000-0000-000000000000}"/>
          </ac:picMkLst>
        </pc:picChg>
      </pc:sldChg>
      <pc:sldChg chg="modSp mod modTransition">
        <pc:chgData name="Danilo Ríos" userId="74fa47b150b6dd85" providerId="LiveId" clId="{F65226C3-81E8-4458-BCA8-040F14DE4720}" dt="2023-10-14T20:45:58.494" v="330" actId="14100"/>
        <pc:sldMkLst>
          <pc:docMk/>
          <pc:sldMk cId="0" sldId="518"/>
        </pc:sldMkLst>
        <pc:spChg chg="mod">
          <ac:chgData name="Danilo Ríos" userId="74fa47b150b6dd85" providerId="LiveId" clId="{F65226C3-81E8-4458-BCA8-040F14DE4720}" dt="2023-10-14T20:45:58.494" v="330" actId="14100"/>
          <ac:spMkLst>
            <pc:docMk/>
            <pc:sldMk cId="0" sldId="518"/>
            <ac:spMk id="5" creationId="{00000000-0000-0000-0000-000000000000}"/>
          </ac:spMkLst>
        </pc:spChg>
        <pc:spChg chg="mod">
          <ac:chgData name="Danilo Ríos" userId="74fa47b150b6dd85" providerId="LiveId" clId="{F65226C3-81E8-4458-BCA8-040F14DE4720}" dt="2023-10-14T20:45:43.541" v="327" actId="1076"/>
          <ac:spMkLst>
            <pc:docMk/>
            <pc:sldMk cId="0" sldId="518"/>
            <ac:spMk id="7" creationId="{00000000-0000-0000-0000-000000000000}"/>
          </ac:spMkLst>
        </pc:spChg>
        <pc:picChg chg="mod">
          <ac:chgData name="Danilo Ríos" userId="74fa47b150b6dd85" providerId="LiveId" clId="{F65226C3-81E8-4458-BCA8-040F14DE4720}" dt="2023-10-14T20:45:58.494" v="330" actId="14100"/>
          <ac:picMkLst>
            <pc:docMk/>
            <pc:sldMk cId="0" sldId="518"/>
            <ac:picMk id="6" creationId="{00000000-0000-0000-0000-000000000000}"/>
          </ac:picMkLst>
        </pc:picChg>
      </pc:sldChg>
      <pc:sldChg chg="modSp mod modTransition">
        <pc:chgData name="Danilo Ríos" userId="74fa47b150b6dd85" providerId="LiveId" clId="{F65226C3-81E8-4458-BCA8-040F14DE4720}" dt="2023-10-14T20:45:33.167" v="326" actId="1076"/>
        <pc:sldMkLst>
          <pc:docMk/>
          <pc:sldMk cId="0" sldId="519"/>
        </pc:sldMkLst>
        <pc:spChg chg="mod">
          <ac:chgData name="Danilo Ríos" userId="74fa47b150b6dd85" providerId="LiveId" clId="{F65226C3-81E8-4458-BCA8-040F14DE4720}" dt="2023-10-14T20:45:29.777" v="325" actId="14100"/>
          <ac:spMkLst>
            <pc:docMk/>
            <pc:sldMk cId="0" sldId="519"/>
            <ac:spMk id="5" creationId="{00000000-0000-0000-0000-000000000000}"/>
          </ac:spMkLst>
        </pc:spChg>
        <pc:spChg chg="mod">
          <ac:chgData name="Danilo Ríos" userId="74fa47b150b6dd85" providerId="LiveId" clId="{F65226C3-81E8-4458-BCA8-040F14DE4720}" dt="2023-10-14T20:45:33.167" v="326" actId="1076"/>
          <ac:spMkLst>
            <pc:docMk/>
            <pc:sldMk cId="0" sldId="519"/>
            <ac:spMk id="6" creationId="{00000000-0000-0000-0000-000000000000}"/>
          </ac:spMkLst>
        </pc:spChg>
        <pc:picChg chg="mod">
          <ac:chgData name="Danilo Ríos" userId="74fa47b150b6dd85" providerId="LiveId" clId="{F65226C3-81E8-4458-BCA8-040F14DE4720}" dt="2023-10-14T20:45:23.739" v="323" actId="1076"/>
          <ac:picMkLst>
            <pc:docMk/>
            <pc:sldMk cId="0" sldId="519"/>
            <ac:picMk id="7" creationId="{00000000-0000-0000-0000-000000000000}"/>
          </ac:picMkLst>
        </pc:picChg>
      </pc:sldChg>
      <pc:sldChg chg="modSp mod modTransition">
        <pc:chgData name="Danilo Ríos" userId="74fa47b150b6dd85" providerId="LiveId" clId="{F65226C3-81E8-4458-BCA8-040F14DE4720}" dt="2023-10-14T20:06:18.344" v="38" actId="1076"/>
        <pc:sldMkLst>
          <pc:docMk/>
          <pc:sldMk cId="3317344907" sldId="527"/>
        </pc:sldMkLst>
        <pc:spChg chg="mod">
          <ac:chgData name="Danilo Ríos" userId="74fa47b150b6dd85" providerId="LiveId" clId="{F65226C3-81E8-4458-BCA8-040F14DE4720}" dt="2023-10-14T20:06:18.344" v="38" actId="1076"/>
          <ac:spMkLst>
            <pc:docMk/>
            <pc:sldMk cId="3317344907" sldId="527"/>
            <ac:spMk id="4" creationId="{00000000-0000-0000-0000-000000000000}"/>
          </ac:spMkLst>
        </pc:spChg>
        <pc:spChg chg="mod">
          <ac:chgData name="Danilo Ríos" userId="74fa47b150b6dd85" providerId="LiveId" clId="{F65226C3-81E8-4458-BCA8-040F14DE4720}" dt="2023-10-14T20:06:18.344" v="38" actId="1076"/>
          <ac:spMkLst>
            <pc:docMk/>
            <pc:sldMk cId="3317344907" sldId="527"/>
            <ac:spMk id="5" creationId="{00000000-0000-0000-0000-000000000000}"/>
          </ac:spMkLst>
        </pc:spChg>
        <pc:spChg chg="mod">
          <ac:chgData name="Danilo Ríos" userId="74fa47b150b6dd85" providerId="LiveId" clId="{F65226C3-81E8-4458-BCA8-040F14DE4720}" dt="2023-10-14T20:06:18.344" v="38" actId="1076"/>
          <ac:spMkLst>
            <pc:docMk/>
            <pc:sldMk cId="3317344907" sldId="527"/>
            <ac:spMk id="7" creationId="{00000000-0000-0000-0000-000000000000}"/>
          </ac:spMkLst>
        </pc:spChg>
        <pc:spChg chg="mod">
          <ac:chgData name="Danilo Ríos" userId="74fa47b150b6dd85" providerId="LiveId" clId="{F65226C3-81E8-4458-BCA8-040F14DE4720}" dt="2023-10-14T20:06:18.344" v="38" actId="1076"/>
          <ac:spMkLst>
            <pc:docMk/>
            <pc:sldMk cId="3317344907" sldId="527"/>
            <ac:spMk id="13" creationId="{33B4C8AA-6880-2DFB-A2A8-49FC1563C7A6}"/>
          </ac:spMkLst>
        </pc:spChg>
        <pc:spChg chg="mod">
          <ac:chgData name="Danilo Ríos" userId="74fa47b150b6dd85" providerId="LiveId" clId="{F65226C3-81E8-4458-BCA8-040F14DE4720}" dt="2023-10-14T20:06:18.344" v="38" actId="1076"/>
          <ac:spMkLst>
            <pc:docMk/>
            <pc:sldMk cId="3317344907" sldId="527"/>
            <ac:spMk id="79" creationId="{00000000-0000-0000-0000-000000000000}"/>
          </ac:spMkLst>
        </pc:spChg>
        <pc:spChg chg="mod">
          <ac:chgData name="Danilo Ríos" userId="74fa47b150b6dd85" providerId="LiveId" clId="{F65226C3-81E8-4458-BCA8-040F14DE4720}" dt="2023-10-14T20:06:18.344" v="38" actId="1076"/>
          <ac:spMkLst>
            <pc:docMk/>
            <pc:sldMk cId="3317344907" sldId="527"/>
            <ac:spMk id="81" creationId="{00000000-0000-0000-0000-000000000000}"/>
          </ac:spMkLst>
        </pc:spChg>
        <pc:spChg chg="mod">
          <ac:chgData name="Danilo Ríos" userId="74fa47b150b6dd85" providerId="LiveId" clId="{F65226C3-81E8-4458-BCA8-040F14DE4720}" dt="2023-10-14T20:06:18.344" v="38" actId="1076"/>
          <ac:spMkLst>
            <pc:docMk/>
            <pc:sldMk cId="3317344907" sldId="527"/>
            <ac:spMk id="85" creationId="{00000000-0000-0000-0000-000000000000}"/>
          </ac:spMkLst>
        </pc:spChg>
        <pc:spChg chg="mod">
          <ac:chgData name="Danilo Ríos" userId="74fa47b150b6dd85" providerId="LiveId" clId="{F65226C3-81E8-4458-BCA8-040F14DE4720}" dt="2023-10-14T20:06:18.344" v="38" actId="1076"/>
          <ac:spMkLst>
            <pc:docMk/>
            <pc:sldMk cId="3317344907" sldId="527"/>
            <ac:spMk id="87" creationId="{00000000-0000-0000-0000-000000000000}"/>
          </ac:spMkLst>
        </pc:spChg>
        <pc:spChg chg="mod">
          <ac:chgData name="Danilo Ríos" userId="74fa47b150b6dd85" providerId="LiveId" clId="{F65226C3-81E8-4458-BCA8-040F14DE4720}" dt="2023-10-14T20:06:18.344" v="38" actId="1076"/>
          <ac:spMkLst>
            <pc:docMk/>
            <pc:sldMk cId="3317344907" sldId="527"/>
            <ac:spMk id="14339" creationId="{00000000-0000-0000-0000-000000000000}"/>
          </ac:spMkLst>
        </pc:spChg>
        <pc:spChg chg="mod">
          <ac:chgData name="Danilo Ríos" userId="74fa47b150b6dd85" providerId="LiveId" clId="{F65226C3-81E8-4458-BCA8-040F14DE4720}" dt="2023-10-14T20:06:18.344" v="38" actId="1076"/>
          <ac:spMkLst>
            <pc:docMk/>
            <pc:sldMk cId="3317344907" sldId="527"/>
            <ac:spMk id="14341" creationId="{00000000-0000-0000-0000-000000000000}"/>
          </ac:spMkLst>
        </pc:spChg>
        <pc:spChg chg="mod">
          <ac:chgData name="Danilo Ríos" userId="74fa47b150b6dd85" providerId="LiveId" clId="{F65226C3-81E8-4458-BCA8-040F14DE4720}" dt="2023-10-14T20:06:18.344" v="38" actId="1076"/>
          <ac:spMkLst>
            <pc:docMk/>
            <pc:sldMk cId="3317344907" sldId="527"/>
            <ac:spMk id="14342" creationId="{00000000-0000-0000-0000-000000000000}"/>
          </ac:spMkLst>
        </pc:spChg>
        <pc:spChg chg="mod">
          <ac:chgData name="Danilo Ríos" userId="74fa47b150b6dd85" providerId="LiveId" clId="{F65226C3-81E8-4458-BCA8-040F14DE4720}" dt="2023-10-14T20:06:18.344" v="38" actId="1076"/>
          <ac:spMkLst>
            <pc:docMk/>
            <pc:sldMk cId="3317344907" sldId="527"/>
            <ac:spMk id="14343" creationId="{00000000-0000-0000-0000-000000000000}"/>
          </ac:spMkLst>
        </pc:spChg>
        <pc:spChg chg="mod">
          <ac:chgData name="Danilo Ríos" userId="74fa47b150b6dd85" providerId="LiveId" clId="{F65226C3-81E8-4458-BCA8-040F14DE4720}" dt="2023-10-14T20:06:18.344" v="38" actId="1076"/>
          <ac:spMkLst>
            <pc:docMk/>
            <pc:sldMk cId="3317344907" sldId="527"/>
            <ac:spMk id="14344" creationId="{00000000-0000-0000-0000-000000000000}"/>
          </ac:spMkLst>
        </pc:spChg>
        <pc:spChg chg="mod">
          <ac:chgData name="Danilo Ríos" userId="74fa47b150b6dd85" providerId="LiveId" clId="{F65226C3-81E8-4458-BCA8-040F14DE4720}" dt="2023-10-14T20:06:18.344" v="38" actId="1076"/>
          <ac:spMkLst>
            <pc:docMk/>
            <pc:sldMk cId="3317344907" sldId="527"/>
            <ac:spMk id="14349" creationId="{00000000-0000-0000-0000-000000000000}"/>
          </ac:spMkLst>
        </pc:spChg>
        <pc:spChg chg="mod">
          <ac:chgData name="Danilo Ríos" userId="74fa47b150b6dd85" providerId="LiveId" clId="{F65226C3-81E8-4458-BCA8-040F14DE4720}" dt="2023-10-14T20:06:18.344" v="38" actId="1076"/>
          <ac:spMkLst>
            <pc:docMk/>
            <pc:sldMk cId="3317344907" sldId="527"/>
            <ac:spMk id="14350" creationId="{00000000-0000-0000-0000-000000000000}"/>
          </ac:spMkLst>
        </pc:spChg>
        <pc:spChg chg="mod">
          <ac:chgData name="Danilo Ríos" userId="74fa47b150b6dd85" providerId="LiveId" clId="{F65226C3-81E8-4458-BCA8-040F14DE4720}" dt="2023-10-14T20:06:18.344" v="38" actId="1076"/>
          <ac:spMkLst>
            <pc:docMk/>
            <pc:sldMk cId="3317344907" sldId="527"/>
            <ac:spMk id="14358" creationId="{00000000-0000-0000-0000-000000000000}"/>
          </ac:spMkLst>
        </pc:spChg>
        <pc:spChg chg="mod">
          <ac:chgData name="Danilo Ríos" userId="74fa47b150b6dd85" providerId="LiveId" clId="{F65226C3-81E8-4458-BCA8-040F14DE4720}" dt="2023-10-14T20:06:18.344" v="38" actId="1076"/>
          <ac:spMkLst>
            <pc:docMk/>
            <pc:sldMk cId="3317344907" sldId="527"/>
            <ac:spMk id="14359" creationId="{00000000-0000-0000-0000-000000000000}"/>
          </ac:spMkLst>
        </pc:spChg>
        <pc:spChg chg="mod">
          <ac:chgData name="Danilo Ríos" userId="74fa47b150b6dd85" providerId="LiveId" clId="{F65226C3-81E8-4458-BCA8-040F14DE4720}" dt="2023-10-14T20:06:18.344" v="38" actId="1076"/>
          <ac:spMkLst>
            <pc:docMk/>
            <pc:sldMk cId="3317344907" sldId="527"/>
            <ac:spMk id="14360" creationId="{00000000-0000-0000-0000-000000000000}"/>
          </ac:spMkLst>
        </pc:spChg>
        <pc:spChg chg="mod">
          <ac:chgData name="Danilo Ríos" userId="74fa47b150b6dd85" providerId="LiveId" clId="{F65226C3-81E8-4458-BCA8-040F14DE4720}" dt="2023-10-14T20:06:18.344" v="38" actId="1076"/>
          <ac:spMkLst>
            <pc:docMk/>
            <pc:sldMk cId="3317344907" sldId="527"/>
            <ac:spMk id="14361" creationId="{00000000-0000-0000-0000-000000000000}"/>
          </ac:spMkLst>
        </pc:spChg>
        <pc:spChg chg="mod">
          <ac:chgData name="Danilo Ríos" userId="74fa47b150b6dd85" providerId="LiveId" clId="{F65226C3-81E8-4458-BCA8-040F14DE4720}" dt="2023-10-14T20:06:18.344" v="38" actId="1076"/>
          <ac:spMkLst>
            <pc:docMk/>
            <pc:sldMk cId="3317344907" sldId="527"/>
            <ac:spMk id="14362" creationId="{00000000-0000-0000-0000-000000000000}"/>
          </ac:spMkLst>
        </pc:spChg>
        <pc:spChg chg="mod">
          <ac:chgData name="Danilo Ríos" userId="74fa47b150b6dd85" providerId="LiveId" clId="{F65226C3-81E8-4458-BCA8-040F14DE4720}" dt="2023-10-14T20:06:18.344" v="38" actId="1076"/>
          <ac:spMkLst>
            <pc:docMk/>
            <pc:sldMk cId="3317344907" sldId="527"/>
            <ac:spMk id="14363" creationId="{00000000-0000-0000-0000-000000000000}"/>
          </ac:spMkLst>
        </pc:spChg>
        <pc:spChg chg="mod">
          <ac:chgData name="Danilo Ríos" userId="74fa47b150b6dd85" providerId="LiveId" clId="{F65226C3-81E8-4458-BCA8-040F14DE4720}" dt="2023-10-14T20:06:18.344" v="38" actId="1076"/>
          <ac:spMkLst>
            <pc:docMk/>
            <pc:sldMk cId="3317344907" sldId="527"/>
            <ac:spMk id="14364" creationId="{00000000-0000-0000-0000-000000000000}"/>
          </ac:spMkLst>
        </pc:spChg>
        <pc:grpChg chg="mod">
          <ac:chgData name="Danilo Ríos" userId="74fa47b150b6dd85" providerId="LiveId" clId="{F65226C3-81E8-4458-BCA8-040F14DE4720}" dt="2023-10-14T20:06:18.344" v="38" actId="1076"/>
          <ac:grpSpMkLst>
            <pc:docMk/>
            <pc:sldMk cId="3317344907" sldId="527"/>
            <ac:grpSpMk id="83" creationId="{00000000-0000-0000-0000-000000000000}"/>
          </ac:grpSpMkLst>
        </pc:grpChg>
        <pc:grpChg chg="mod">
          <ac:chgData name="Danilo Ríos" userId="74fa47b150b6dd85" providerId="LiveId" clId="{F65226C3-81E8-4458-BCA8-040F14DE4720}" dt="2023-10-14T20:06:18.344" v="38" actId="1076"/>
          <ac:grpSpMkLst>
            <pc:docMk/>
            <pc:sldMk cId="3317344907" sldId="527"/>
            <ac:grpSpMk id="14345" creationId="{00000000-0000-0000-0000-000000000000}"/>
          </ac:grpSpMkLst>
        </pc:grpChg>
        <pc:grpChg chg="mod">
          <ac:chgData name="Danilo Ríos" userId="74fa47b150b6dd85" providerId="LiveId" clId="{F65226C3-81E8-4458-BCA8-040F14DE4720}" dt="2023-10-14T20:06:18.344" v="38" actId="1076"/>
          <ac:grpSpMkLst>
            <pc:docMk/>
            <pc:sldMk cId="3317344907" sldId="527"/>
            <ac:grpSpMk id="14347" creationId="{00000000-0000-0000-0000-000000000000}"/>
          </ac:grpSpMkLst>
        </pc:grpChg>
        <pc:grpChg chg="mod">
          <ac:chgData name="Danilo Ríos" userId="74fa47b150b6dd85" providerId="LiveId" clId="{F65226C3-81E8-4458-BCA8-040F14DE4720}" dt="2023-10-14T20:06:18.344" v="38" actId="1076"/>
          <ac:grpSpMkLst>
            <pc:docMk/>
            <pc:sldMk cId="3317344907" sldId="527"/>
            <ac:grpSpMk id="14355" creationId="{00000000-0000-0000-0000-000000000000}"/>
          </ac:grpSpMkLst>
        </pc:grpChg>
        <pc:grpChg chg="mod">
          <ac:chgData name="Danilo Ríos" userId="74fa47b150b6dd85" providerId="LiveId" clId="{F65226C3-81E8-4458-BCA8-040F14DE4720}" dt="2023-10-14T20:06:18.344" v="38" actId="1076"/>
          <ac:grpSpMkLst>
            <pc:docMk/>
            <pc:sldMk cId="3317344907" sldId="527"/>
            <ac:grpSpMk id="14356" creationId="{00000000-0000-0000-0000-000000000000}"/>
          </ac:grpSpMkLst>
        </pc:grpChg>
        <pc:picChg chg="mod">
          <ac:chgData name="Danilo Ríos" userId="74fa47b150b6dd85" providerId="LiveId" clId="{F65226C3-81E8-4458-BCA8-040F14DE4720}" dt="2023-10-14T20:06:18.344" v="38" actId="1076"/>
          <ac:picMkLst>
            <pc:docMk/>
            <pc:sldMk cId="3317344907" sldId="527"/>
            <ac:picMk id="2" creationId="{00000000-0000-0000-0000-000000000000}"/>
          </ac:picMkLst>
        </pc:picChg>
        <pc:picChg chg="mod">
          <ac:chgData name="Danilo Ríos" userId="74fa47b150b6dd85" providerId="LiveId" clId="{F65226C3-81E8-4458-BCA8-040F14DE4720}" dt="2023-10-14T20:06:18.344" v="38" actId="1076"/>
          <ac:picMkLst>
            <pc:docMk/>
            <pc:sldMk cId="3317344907" sldId="527"/>
            <ac:picMk id="3" creationId="{00000000-0000-0000-0000-000000000000}"/>
          </ac:picMkLst>
        </pc:picChg>
        <pc:cxnChg chg="mod">
          <ac:chgData name="Danilo Ríos" userId="74fa47b150b6dd85" providerId="LiveId" clId="{F65226C3-81E8-4458-BCA8-040F14DE4720}" dt="2023-10-14T20:06:18.344" v="38" actId="1076"/>
          <ac:cxnSpMkLst>
            <pc:docMk/>
            <pc:sldMk cId="3317344907" sldId="527"/>
            <ac:cxnSpMk id="9" creationId="{00000000-0000-0000-0000-000000000000}"/>
          </ac:cxnSpMkLst>
        </pc:cxnChg>
        <pc:cxnChg chg="mod">
          <ac:chgData name="Danilo Ríos" userId="74fa47b150b6dd85" providerId="LiveId" clId="{F65226C3-81E8-4458-BCA8-040F14DE4720}" dt="2023-10-14T20:06:18.344" v="38" actId="1076"/>
          <ac:cxnSpMkLst>
            <pc:docMk/>
            <pc:sldMk cId="3317344907" sldId="527"/>
            <ac:cxnSpMk id="10" creationId="{00000000-0000-0000-0000-000000000000}"/>
          </ac:cxnSpMkLst>
        </pc:cxnChg>
        <pc:cxnChg chg="mod">
          <ac:chgData name="Danilo Ríos" userId="74fa47b150b6dd85" providerId="LiveId" clId="{F65226C3-81E8-4458-BCA8-040F14DE4720}" dt="2023-10-14T20:06:18.344" v="38" actId="1076"/>
          <ac:cxnSpMkLst>
            <pc:docMk/>
            <pc:sldMk cId="3317344907" sldId="527"/>
            <ac:cxnSpMk id="11" creationId="{02E92C9A-1330-A3FF-2424-EECE9F4AE0EB}"/>
          </ac:cxnSpMkLst>
        </pc:cxnChg>
        <pc:cxnChg chg="mod">
          <ac:chgData name="Danilo Ríos" userId="74fa47b150b6dd85" providerId="LiveId" clId="{F65226C3-81E8-4458-BCA8-040F14DE4720}" dt="2023-10-14T20:06:18.344" v="38" actId="1076"/>
          <ac:cxnSpMkLst>
            <pc:docMk/>
            <pc:sldMk cId="3317344907" sldId="527"/>
            <ac:cxnSpMk id="15" creationId="{7AE41D7C-DE1E-5670-6772-8BD4D4CB001D}"/>
          </ac:cxnSpMkLst>
        </pc:cxnChg>
        <pc:cxnChg chg="mod">
          <ac:chgData name="Danilo Ríos" userId="74fa47b150b6dd85" providerId="LiveId" clId="{F65226C3-81E8-4458-BCA8-040F14DE4720}" dt="2023-10-14T20:06:18.344" v="38" actId="1076"/>
          <ac:cxnSpMkLst>
            <pc:docMk/>
            <pc:sldMk cId="3317344907" sldId="527"/>
            <ac:cxnSpMk id="17" creationId="{1F0B9FD9-C493-39E5-EEE8-1BF025F452A0}"/>
          </ac:cxnSpMkLst>
        </pc:cxnChg>
        <pc:cxnChg chg="mod">
          <ac:chgData name="Danilo Ríos" userId="74fa47b150b6dd85" providerId="LiveId" clId="{F65226C3-81E8-4458-BCA8-040F14DE4720}" dt="2023-10-14T20:06:18.344" v="38" actId="1076"/>
          <ac:cxnSpMkLst>
            <pc:docMk/>
            <pc:sldMk cId="3317344907" sldId="527"/>
            <ac:cxnSpMk id="18" creationId="{74A752FC-B54C-7D78-F541-A45CFA2AA87C}"/>
          </ac:cxnSpMkLst>
        </pc:cxnChg>
        <pc:cxnChg chg="mod">
          <ac:chgData name="Danilo Ríos" userId="74fa47b150b6dd85" providerId="LiveId" clId="{F65226C3-81E8-4458-BCA8-040F14DE4720}" dt="2023-10-14T20:06:18.344" v="38" actId="1076"/>
          <ac:cxnSpMkLst>
            <pc:docMk/>
            <pc:sldMk cId="3317344907" sldId="527"/>
            <ac:cxnSpMk id="19" creationId="{71B894C9-112B-FB37-4730-7BFEB75532C0}"/>
          </ac:cxnSpMkLst>
        </pc:cxnChg>
        <pc:cxnChg chg="mod">
          <ac:chgData name="Danilo Ríos" userId="74fa47b150b6dd85" providerId="LiveId" clId="{F65226C3-81E8-4458-BCA8-040F14DE4720}" dt="2023-10-14T20:06:18.344" v="38" actId="1076"/>
          <ac:cxnSpMkLst>
            <pc:docMk/>
            <pc:sldMk cId="3317344907" sldId="527"/>
            <ac:cxnSpMk id="20" creationId="{AC00C7E6-9D04-480D-5FCF-50F753362031}"/>
          </ac:cxnSpMkLst>
        </pc:cxnChg>
        <pc:cxnChg chg="mod">
          <ac:chgData name="Danilo Ríos" userId="74fa47b150b6dd85" providerId="LiveId" clId="{F65226C3-81E8-4458-BCA8-040F14DE4720}" dt="2023-10-14T20:06:18.344" v="38" actId="1076"/>
          <ac:cxnSpMkLst>
            <pc:docMk/>
            <pc:sldMk cId="3317344907" sldId="527"/>
            <ac:cxnSpMk id="21" creationId="{8043A2B9-86E6-F53D-1224-B5B559F75C4E}"/>
          </ac:cxnSpMkLst>
        </pc:cxnChg>
        <pc:cxnChg chg="mod">
          <ac:chgData name="Danilo Ríos" userId="74fa47b150b6dd85" providerId="LiveId" clId="{F65226C3-81E8-4458-BCA8-040F14DE4720}" dt="2023-10-14T20:06:18.344" v="38" actId="1076"/>
          <ac:cxnSpMkLst>
            <pc:docMk/>
            <pc:sldMk cId="3317344907" sldId="527"/>
            <ac:cxnSpMk id="22" creationId="{3DB3B7B6-1C27-1F65-FDFE-816C8BD568A8}"/>
          </ac:cxnSpMkLst>
        </pc:cxnChg>
        <pc:cxnChg chg="mod">
          <ac:chgData name="Danilo Ríos" userId="74fa47b150b6dd85" providerId="LiveId" clId="{F65226C3-81E8-4458-BCA8-040F14DE4720}" dt="2023-10-14T20:06:18.344" v="38" actId="1076"/>
          <ac:cxnSpMkLst>
            <pc:docMk/>
            <pc:sldMk cId="3317344907" sldId="527"/>
            <ac:cxnSpMk id="14354" creationId="{00000000-0000-0000-0000-000000000000}"/>
          </ac:cxnSpMkLst>
        </pc:cxnChg>
      </pc:sldChg>
      <pc:sldChg chg="delSp modSp mod">
        <pc:chgData name="Danilo Ríos" userId="74fa47b150b6dd85" providerId="LiveId" clId="{F65226C3-81E8-4458-BCA8-040F14DE4720}" dt="2023-10-16T19:13:25.621" v="976" actId="1076"/>
        <pc:sldMkLst>
          <pc:docMk/>
          <pc:sldMk cId="0" sldId="537"/>
        </pc:sldMkLst>
        <pc:spChg chg="del">
          <ac:chgData name="Danilo Ríos" userId="74fa47b150b6dd85" providerId="LiveId" clId="{F65226C3-81E8-4458-BCA8-040F14DE4720}" dt="2023-10-16T19:13:17.104" v="975" actId="478"/>
          <ac:spMkLst>
            <pc:docMk/>
            <pc:sldMk cId="0" sldId="537"/>
            <ac:spMk id="2" creationId="{4661B2B1-7977-E7AE-32E8-105DFA03790D}"/>
          </ac:spMkLst>
        </pc:spChg>
        <pc:spChg chg="mod">
          <ac:chgData name="Danilo Ríos" userId="74fa47b150b6dd85" providerId="LiveId" clId="{F65226C3-81E8-4458-BCA8-040F14DE4720}" dt="2023-10-16T19:13:25.621" v="976" actId="1076"/>
          <ac:spMkLst>
            <pc:docMk/>
            <pc:sldMk cId="0" sldId="537"/>
            <ac:spMk id="295940" creationId="{00000000-0000-0000-0000-000000000000}"/>
          </ac:spMkLst>
        </pc:spChg>
      </pc:sldChg>
      <pc:sldChg chg="modSp mod">
        <pc:chgData name="Danilo Ríos" userId="74fa47b150b6dd85" providerId="LiveId" clId="{F65226C3-81E8-4458-BCA8-040F14DE4720}" dt="2023-10-14T20:29:05.570" v="218" actId="1076"/>
        <pc:sldMkLst>
          <pc:docMk/>
          <pc:sldMk cId="1432929130" sldId="538"/>
        </pc:sldMkLst>
        <pc:spChg chg="mod">
          <ac:chgData name="Danilo Ríos" userId="74fa47b150b6dd85" providerId="LiveId" clId="{F65226C3-81E8-4458-BCA8-040F14DE4720}" dt="2023-10-14T20:29:05.570" v="218" actId="1076"/>
          <ac:spMkLst>
            <pc:docMk/>
            <pc:sldMk cId="1432929130" sldId="538"/>
            <ac:spMk id="2" creationId="{87E09B70-3C6D-94FD-4964-99BBD827177C}"/>
          </ac:spMkLst>
        </pc:spChg>
      </pc:sldChg>
      <pc:sldChg chg="modSp mod">
        <pc:chgData name="Danilo Ríos" userId="74fa47b150b6dd85" providerId="LiveId" clId="{F65226C3-81E8-4458-BCA8-040F14DE4720}" dt="2023-10-14T20:23:11.952" v="183" actId="1076"/>
        <pc:sldMkLst>
          <pc:docMk/>
          <pc:sldMk cId="1763982213" sldId="540"/>
        </pc:sldMkLst>
        <pc:spChg chg="mod">
          <ac:chgData name="Danilo Ríos" userId="74fa47b150b6dd85" providerId="LiveId" clId="{F65226C3-81E8-4458-BCA8-040F14DE4720}" dt="2023-10-14T20:23:04.688" v="182" actId="14100"/>
          <ac:spMkLst>
            <pc:docMk/>
            <pc:sldMk cId="1763982213" sldId="540"/>
            <ac:spMk id="3" creationId="{AD8AAE13-18CF-84F1-2581-0D3D8FC877B9}"/>
          </ac:spMkLst>
        </pc:spChg>
        <pc:spChg chg="mod">
          <ac:chgData name="Danilo Ríos" userId="74fa47b150b6dd85" providerId="LiveId" clId="{F65226C3-81E8-4458-BCA8-040F14DE4720}" dt="2023-10-14T20:23:11.952" v="183" actId="1076"/>
          <ac:spMkLst>
            <pc:docMk/>
            <pc:sldMk cId="1763982213" sldId="540"/>
            <ac:spMk id="5" creationId="{63A10BD6-B3F6-D8F0-B2A0-A1826D7E360B}"/>
          </ac:spMkLst>
        </pc:spChg>
        <pc:spChg chg="mod">
          <ac:chgData name="Danilo Ríos" userId="74fa47b150b6dd85" providerId="LiveId" clId="{F65226C3-81E8-4458-BCA8-040F14DE4720}" dt="2023-10-14T20:22:42.767" v="180" actId="1076"/>
          <ac:spMkLst>
            <pc:docMk/>
            <pc:sldMk cId="1763982213" sldId="540"/>
            <ac:spMk id="10" creationId="{2C3AF3E1-60C4-96A6-82B7-CD368F99CC0A}"/>
          </ac:spMkLst>
        </pc:spChg>
        <pc:graphicFrameChg chg="mod modGraphic">
          <ac:chgData name="Danilo Ríos" userId="74fa47b150b6dd85" providerId="LiveId" clId="{F65226C3-81E8-4458-BCA8-040F14DE4720}" dt="2023-10-14T20:23:00.595" v="181" actId="14100"/>
          <ac:graphicFrameMkLst>
            <pc:docMk/>
            <pc:sldMk cId="1763982213" sldId="540"/>
            <ac:graphicFrameMk id="4" creationId="{BCD57B69-78E4-789D-A339-C1AA5EF1E612}"/>
          </ac:graphicFrameMkLst>
        </pc:graphicFrameChg>
      </pc:sldChg>
      <pc:sldChg chg="modSp mod">
        <pc:chgData name="Danilo Ríos" userId="74fa47b150b6dd85" providerId="LiveId" clId="{F65226C3-81E8-4458-BCA8-040F14DE4720}" dt="2023-10-14T20:35:05.244" v="253" actId="14100"/>
        <pc:sldMkLst>
          <pc:docMk/>
          <pc:sldMk cId="4261318728" sldId="541"/>
        </pc:sldMkLst>
        <pc:spChg chg="mod">
          <ac:chgData name="Danilo Ríos" userId="74fa47b150b6dd85" providerId="LiveId" clId="{F65226C3-81E8-4458-BCA8-040F14DE4720}" dt="2023-10-14T20:35:05.244" v="253" actId="14100"/>
          <ac:spMkLst>
            <pc:docMk/>
            <pc:sldMk cId="4261318728" sldId="541"/>
            <ac:spMk id="3" creationId="{AFFDCDF8-F754-E9E3-6B68-0DD6B55DDFA7}"/>
          </ac:spMkLst>
        </pc:spChg>
      </pc:sldChg>
      <pc:sldChg chg="modSp mod modTransition">
        <pc:chgData name="Danilo Ríos" userId="74fa47b150b6dd85" providerId="LiveId" clId="{F65226C3-81E8-4458-BCA8-040F14DE4720}" dt="2023-10-14T20:34:42.075" v="251" actId="1076"/>
        <pc:sldMkLst>
          <pc:docMk/>
          <pc:sldMk cId="472869500" sldId="542"/>
        </pc:sldMkLst>
        <pc:spChg chg="mod">
          <ac:chgData name="Danilo Ríos" userId="74fa47b150b6dd85" providerId="LiveId" clId="{F65226C3-81E8-4458-BCA8-040F14DE4720}" dt="2023-10-14T20:34:42.075" v="251" actId="1076"/>
          <ac:spMkLst>
            <pc:docMk/>
            <pc:sldMk cId="472869500" sldId="542"/>
            <ac:spMk id="339976" creationId="{00000000-0000-0000-0000-000000000000}"/>
          </ac:spMkLst>
        </pc:spChg>
      </pc:sldChg>
      <pc:sldChg chg="modSp mod modTransition">
        <pc:chgData name="Danilo Ríos" userId="74fa47b150b6dd85" providerId="LiveId" clId="{F65226C3-81E8-4458-BCA8-040F14DE4720}" dt="2023-10-14T20:10:30.160" v="66" actId="1076"/>
        <pc:sldMkLst>
          <pc:docMk/>
          <pc:sldMk cId="2627872354" sldId="543"/>
        </pc:sldMkLst>
        <pc:spChg chg="mod">
          <ac:chgData name="Danilo Ríos" userId="74fa47b150b6dd85" providerId="LiveId" clId="{F65226C3-81E8-4458-BCA8-040F14DE4720}" dt="2023-10-14T20:10:30.160" v="66" actId="1076"/>
          <ac:spMkLst>
            <pc:docMk/>
            <pc:sldMk cId="2627872354" sldId="543"/>
            <ac:spMk id="5" creationId="{00000000-0000-0000-0000-000000000000}"/>
          </ac:spMkLst>
        </pc:spChg>
        <pc:spChg chg="mod">
          <ac:chgData name="Danilo Ríos" userId="74fa47b150b6dd85" providerId="LiveId" clId="{F65226C3-81E8-4458-BCA8-040F14DE4720}" dt="2023-10-14T20:08:14.331" v="47" actId="1076"/>
          <ac:spMkLst>
            <pc:docMk/>
            <pc:sldMk cId="2627872354" sldId="543"/>
            <ac:spMk id="250882" creationId="{00000000-0000-0000-0000-000000000000}"/>
          </ac:spMkLst>
        </pc:spChg>
      </pc:sldChg>
      <pc:sldChg chg="modSp mod modTransition">
        <pc:chgData name="Danilo Ríos" userId="74fa47b150b6dd85" providerId="LiveId" clId="{F65226C3-81E8-4458-BCA8-040F14DE4720}" dt="2023-10-14T20:10:22.834" v="65" actId="1076"/>
        <pc:sldMkLst>
          <pc:docMk/>
          <pc:sldMk cId="3118341574" sldId="544"/>
        </pc:sldMkLst>
        <pc:spChg chg="mod">
          <ac:chgData name="Danilo Ríos" userId="74fa47b150b6dd85" providerId="LiveId" clId="{F65226C3-81E8-4458-BCA8-040F14DE4720}" dt="2023-10-14T20:10:22.834" v="65" actId="1076"/>
          <ac:spMkLst>
            <pc:docMk/>
            <pc:sldMk cId="3118341574" sldId="544"/>
            <ac:spMk id="6" creationId="{00000000-0000-0000-0000-000000000000}"/>
          </ac:spMkLst>
        </pc:spChg>
        <pc:spChg chg="mod">
          <ac:chgData name="Danilo Ríos" userId="74fa47b150b6dd85" providerId="LiveId" clId="{F65226C3-81E8-4458-BCA8-040F14DE4720}" dt="2023-10-14T20:09:14.895" v="55" actId="14100"/>
          <ac:spMkLst>
            <pc:docMk/>
            <pc:sldMk cId="3118341574" sldId="544"/>
            <ac:spMk id="77827" creationId="{00000000-0000-0000-0000-000000000000}"/>
          </ac:spMkLst>
        </pc:spChg>
      </pc:sldChg>
      <pc:sldChg chg="modSp mod modTransition">
        <pc:chgData name="Danilo Ríos" userId="74fa47b150b6dd85" providerId="LiveId" clId="{F65226C3-81E8-4458-BCA8-040F14DE4720}" dt="2023-10-15T15:08:31.562" v="371" actId="20577"/>
        <pc:sldMkLst>
          <pc:docMk/>
          <pc:sldMk cId="3541656320" sldId="545"/>
        </pc:sldMkLst>
        <pc:spChg chg="mod">
          <ac:chgData name="Danilo Ríos" userId="74fa47b150b6dd85" providerId="LiveId" clId="{F65226C3-81E8-4458-BCA8-040F14DE4720}" dt="2023-10-14T20:09:53.882" v="60" actId="1076"/>
          <ac:spMkLst>
            <pc:docMk/>
            <pc:sldMk cId="3541656320" sldId="545"/>
            <ac:spMk id="5" creationId="{00000000-0000-0000-0000-000000000000}"/>
          </ac:spMkLst>
        </pc:spChg>
        <pc:spChg chg="mod">
          <ac:chgData name="Danilo Ríos" userId="74fa47b150b6dd85" providerId="LiveId" clId="{F65226C3-81E8-4458-BCA8-040F14DE4720}" dt="2023-10-15T15:08:31.562" v="371" actId="20577"/>
          <ac:spMkLst>
            <pc:docMk/>
            <pc:sldMk cId="3541656320" sldId="545"/>
            <ac:spMk id="82946" creationId="{00000000-0000-0000-0000-000000000000}"/>
          </ac:spMkLst>
        </pc:spChg>
      </pc:sldChg>
      <pc:sldChg chg="modSp mod modTransition">
        <pc:chgData name="Danilo Ríos" userId="74fa47b150b6dd85" providerId="LiveId" clId="{F65226C3-81E8-4458-BCA8-040F14DE4720}" dt="2023-10-14T20:12:12.883" v="76" actId="1076"/>
        <pc:sldMkLst>
          <pc:docMk/>
          <pc:sldMk cId="1208187518" sldId="546"/>
        </pc:sldMkLst>
        <pc:spChg chg="mod">
          <ac:chgData name="Danilo Ríos" userId="74fa47b150b6dd85" providerId="LiveId" clId="{F65226C3-81E8-4458-BCA8-040F14DE4720}" dt="2023-10-14T20:12:06.900" v="75" actId="1076"/>
          <ac:spMkLst>
            <pc:docMk/>
            <pc:sldMk cId="1208187518" sldId="546"/>
            <ac:spMk id="6" creationId="{00000000-0000-0000-0000-000000000000}"/>
          </ac:spMkLst>
        </pc:spChg>
        <pc:spChg chg="mod">
          <ac:chgData name="Danilo Ríos" userId="74fa47b150b6dd85" providerId="LiveId" clId="{F65226C3-81E8-4458-BCA8-040F14DE4720}" dt="2023-10-14T20:12:12.883" v="76" actId="1076"/>
          <ac:spMkLst>
            <pc:docMk/>
            <pc:sldMk cId="1208187518" sldId="546"/>
            <ac:spMk id="93187" creationId="{00000000-0000-0000-0000-000000000000}"/>
          </ac:spMkLst>
        </pc:spChg>
      </pc:sldChg>
      <pc:sldChg chg="modSp mod">
        <pc:chgData name="Danilo Ríos" userId="74fa47b150b6dd85" providerId="LiveId" clId="{F65226C3-81E8-4458-BCA8-040F14DE4720}" dt="2023-10-14T20:26:53.317" v="208" actId="404"/>
        <pc:sldMkLst>
          <pc:docMk/>
          <pc:sldMk cId="2786517510" sldId="547"/>
        </pc:sldMkLst>
        <pc:spChg chg="mod">
          <ac:chgData name="Danilo Ríos" userId="74fa47b150b6dd85" providerId="LiveId" clId="{F65226C3-81E8-4458-BCA8-040F14DE4720}" dt="2023-10-14T20:26:53.317" v="208" actId="404"/>
          <ac:spMkLst>
            <pc:docMk/>
            <pc:sldMk cId="2786517510" sldId="547"/>
            <ac:spMk id="2" creationId="{B99C12A7-15C3-4980-89D0-9F4368E8E348}"/>
          </ac:spMkLst>
        </pc:spChg>
      </pc:sldChg>
      <pc:sldChg chg="modSp mod">
        <pc:chgData name="Danilo Ríos" userId="74fa47b150b6dd85" providerId="LiveId" clId="{F65226C3-81E8-4458-BCA8-040F14DE4720}" dt="2023-10-14T20:24:06.515" v="187" actId="1076"/>
        <pc:sldMkLst>
          <pc:docMk/>
          <pc:sldMk cId="2640927081" sldId="548"/>
        </pc:sldMkLst>
        <pc:spChg chg="mod">
          <ac:chgData name="Danilo Ríos" userId="74fa47b150b6dd85" providerId="LiveId" clId="{F65226C3-81E8-4458-BCA8-040F14DE4720}" dt="2023-10-14T20:24:06.515" v="187" actId="1076"/>
          <ac:spMkLst>
            <pc:docMk/>
            <pc:sldMk cId="2640927081" sldId="548"/>
            <ac:spMk id="2" creationId="{32F1C722-60AB-8556-6378-299E26D74E17}"/>
          </ac:spMkLst>
        </pc:spChg>
      </pc:sldChg>
      <pc:sldChg chg="modSp mod">
        <pc:chgData name="Danilo Ríos" userId="74fa47b150b6dd85" providerId="LiveId" clId="{F65226C3-81E8-4458-BCA8-040F14DE4720}" dt="2023-10-14T20:26:33.537" v="207" actId="14100"/>
        <pc:sldMkLst>
          <pc:docMk/>
          <pc:sldMk cId="1251135095" sldId="549"/>
        </pc:sldMkLst>
        <pc:spChg chg="mod">
          <ac:chgData name="Danilo Ríos" userId="74fa47b150b6dd85" providerId="LiveId" clId="{F65226C3-81E8-4458-BCA8-040F14DE4720}" dt="2023-10-14T20:26:33.537" v="207" actId="14100"/>
          <ac:spMkLst>
            <pc:docMk/>
            <pc:sldMk cId="1251135095" sldId="549"/>
            <ac:spMk id="2" creationId="{7822AC1E-E6AC-1B29-9169-BC17A9307B87}"/>
          </ac:spMkLst>
        </pc:spChg>
      </pc:sldChg>
      <pc:sldChg chg="modSp mod">
        <pc:chgData name="Danilo Ríos" userId="74fa47b150b6dd85" providerId="LiveId" clId="{F65226C3-81E8-4458-BCA8-040F14DE4720}" dt="2023-10-14T20:36:04.898" v="255" actId="1076"/>
        <pc:sldMkLst>
          <pc:docMk/>
          <pc:sldMk cId="852277429" sldId="550"/>
        </pc:sldMkLst>
        <pc:spChg chg="mod">
          <ac:chgData name="Danilo Ríos" userId="74fa47b150b6dd85" providerId="LiveId" clId="{F65226C3-81E8-4458-BCA8-040F14DE4720}" dt="2023-10-14T20:36:04.898" v="255" actId="1076"/>
          <ac:spMkLst>
            <pc:docMk/>
            <pc:sldMk cId="852277429" sldId="550"/>
            <ac:spMk id="2" creationId="{7822AC1E-E6AC-1B29-9169-BC17A9307B87}"/>
          </ac:spMkLst>
        </pc:spChg>
      </pc:sldChg>
      <pc:sldChg chg="addSp delSp modSp mod">
        <pc:chgData name="Danilo Ríos" userId="74fa47b150b6dd85" providerId="LiveId" clId="{F65226C3-81E8-4458-BCA8-040F14DE4720}" dt="2023-10-17T17:31:07.645" v="5577" actId="478"/>
        <pc:sldMkLst>
          <pc:docMk/>
          <pc:sldMk cId="4116758803" sldId="551"/>
        </pc:sldMkLst>
        <pc:spChg chg="mod">
          <ac:chgData name="Danilo Ríos" userId="74fa47b150b6dd85" providerId="LiveId" clId="{F65226C3-81E8-4458-BCA8-040F14DE4720}" dt="2023-10-14T20:25:36.446" v="198" actId="14100"/>
          <ac:spMkLst>
            <pc:docMk/>
            <pc:sldMk cId="4116758803" sldId="551"/>
            <ac:spMk id="2" creationId="{7822AC1E-E6AC-1B29-9169-BC17A9307B87}"/>
          </ac:spMkLst>
        </pc:spChg>
        <pc:picChg chg="add del">
          <ac:chgData name="Danilo Ríos" userId="74fa47b150b6dd85" providerId="LiveId" clId="{F65226C3-81E8-4458-BCA8-040F14DE4720}" dt="2023-10-17T17:22:32.442" v="5494" actId="478"/>
          <ac:picMkLst>
            <pc:docMk/>
            <pc:sldMk cId="4116758803" sldId="551"/>
            <ac:picMk id="1026" creationId="{6F0CD317-8484-BE7D-3A6D-DD87EF681E20}"/>
          </ac:picMkLst>
        </pc:picChg>
        <pc:picChg chg="add del">
          <ac:chgData name="Danilo Ríos" userId="74fa47b150b6dd85" providerId="LiveId" clId="{F65226C3-81E8-4458-BCA8-040F14DE4720}" dt="2023-10-17T17:26:42.996" v="5571" actId="478"/>
          <ac:picMkLst>
            <pc:docMk/>
            <pc:sldMk cId="4116758803" sldId="551"/>
            <ac:picMk id="1028" creationId="{AC912826-9744-FC14-8DE7-0580F66BC30B}"/>
          </ac:picMkLst>
        </pc:picChg>
        <pc:picChg chg="add del mod">
          <ac:chgData name="Danilo Ríos" userId="74fa47b150b6dd85" providerId="LiveId" clId="{F65226C3-81E8-4458-BCA8-040F14DE4720}" dt="2023-10-17T17:31:07.645" v="5577" actId="478"/>
          <ac:picMkLst>
            <pc:docMk/>
            <pc:sldMk cId="4116758803" sldId="551"/>
            <ac:picMk id="1030" creationId="{AC52C6B5-0281-7EA8-0C97-60C50C8FF675}"/>
          </ac:picMkLst>
        </pc:picChg>
      </pc:sldChg>
      <pc:sldChg chg="modSp mod">
        <pc:chgData name="Danilo Ríos" userId="74fa47b150b6dd85" providerId="LiveId" clId="{F65226C3-81E8-4458-BCA8-040F14DE4720}" dt="2023-10-14T20:30:25.188" v="236" actId="6549"/>
        <pc:sldMkLst>
          <pc:docMk/>
          <pc:sldMk cId="813319557" sldId="552"/>
        </pc:sldMkLst>
        <pc:spChg chg="mod">
          <ac:chgData name="Danilo Ríos" userId="74fa47b150b6dd85" providerId="LiveId" clId="{F65226C3-81E8-4458-BCA8-040F14DE4720}" dt="2023-10-14T20:30:25.188" v="236" actId="6549"/>
          <ac:spMkLst>
            <pc:docMk/>
            <pc:sldMk cId="813319557" sldId="552"/>
            <ac:spMk id="3" creationId="{97DAA558-C60D-DE97-91F1-5C8410FAC5D1}"/>
          </ac:spMkLst>
        </pc:spChg>
        <pc:spChg chg="mod">
          <ac:chgData name="Danilo Ríos" userId="74fa47b150b6dd85" providerId="LiveId" clId="{F65226C3-81E8-4458-BCA8-040F14DE4720}" dt="2023-10-14T20:19:40.097" v="145" actId="1076"/>
          <ac:spMkLst>
            <pc:docMk/>
            <pc:sldMk cId="813319557" sldId="552"/>
            <ac:spMk id="8" creationId="{6D3F6D0D-C02C-064D-FF7C-AD861F577937}"/>
          </ac:spMkLst>
        </pc:spChg>
        <pc:cxnChg chg="mod">
          <ac:chgData name="Danilo Ríos" userId="74fa47b150b6dd85" providerId="LiveId" clId="{F65226C3-81E8-4458-BCA8-040F14DE4720}" dt="2023-10-14T20:20:59.882" v="153" actId="1076"/>
          <ac:cxnSpMkLst>
            <pc:docMk/>
            <pc:sldMk cId="813319557" sldId="552"/>
            <ac:cxnSpMk id="6" creationId="{DF731CCE-5BEA-A0DD-3709-C231403E0E7C}"/>
          </ac:cxnSpMkLst>
        </pc:cxnChg>
      </pc:sldChg>
      <pc:sldChg chg="addSp delSp modSp mod modAnim">
        <pc:chgData name="Danilo Ríos" userId="74fa47b150b6dd85" providerId="LiveId" clId="{F65226C3-81E8-4458-BCA8-040F14DE4720}" dt="2023-10-18T20:20:23.214" v="6241" actId="14100"/>
        <pc:sldMkLst>
          <pc:docMk/>
          <pc:sldMk cId="0" sldId="553"/>
        </pc:sldMkLst>
        <pc:spChg chg="add mod">
          <ac:chgData name="Danilo Ríos" userId="74fa47b150b6dd85" providerId="LiveId" clId="{F65226C3-81E8-4458-BCA8-040F14DE4720}" dt="2023-10-18T20:20:23.214" v="6241" actId="14100"/>
          <ac:spMkLst>
            <pc:docMk/>
            <pc:sldMk cId="0" sldId="553"/>
            <ac:spMk id="2" creationId="{7AEBD57F-5444-4272-403D-57EEA96DF594}"/>
          </ac:spMkLst>
        </pc:spChg>
        <pc:spChg chg="add mod">
          <ac:chgData name="Danilo Ríos" userId="74fa47b150b6dd85" providerId="LiveId" clId="{F65226C3-81E8-4458-BCA8-040F14DE4720}" dt="2023-10-17T18:53:22.044" v="6107" actId="1076"/>
          <ac:spMkLst>
            <pc:docMk/>
            <pc:sldMk cId="0" sldId="553"/>
            <ac:spMk id="4" creationId="{2D4E8B54-9090-F246-913B-6BC10025FBAE}"/>
          </ac:spMkLst>
        </pc:spChg>
        <pc:spChg chg="add mod">
          <ac:chgData name="Danilo Ríos" userId="74fa47b150b6dd85" providerId="LiveId" clId="{F65226C3-81E8-4458-BCA8-040F14DE4720}" dt="2023-10-17T18:57:41.161" v="6238" actId="207"/>
          <ac:spMkLst>
            <pc:docMk/>
            <pc:sldMk cId="0" sldId="553"/>
            <ac:spMk id="5" creationId="{7F400972-342D-7321-5C60-A7833CAA56D9}"/>
          </ac:spMkLst>
        </pc:spChg>
        <pc:spChg chg="add del mod">
          <ac:chgData name="Danilo Ríos" userId="74fa47b150b6dd85" providerId="LiveId" clId="{F65226C3-81E8-4458-BCA8-040F14DE4720}" dt="2023-10-16T17:41:59.465" v="621" actId="478"/>
          <ac:spMkLst>
            <pc:docMk/>
            <pc:sldMk cId="0" sldId="553"/>
            <ac:spMk id="6" creationId="{602651B1-18E0-8EDF-F7EE-BBBF92FD7757}"/>
          </ac:spMkLst>
        </pc:spChg>
        <pc:spChg chg="del mod">
          <ac:chgData name="Danilo Ríos" userId="74fa47b150b6dd85" providerId="LiveId" clId="{F65226C3-81E8-4458-BCA8-040F14DE4720}" dt="2023-10-16T17:41:55.511" v="620" actId="478"/>
          <ac:spMkLst>
            <pc:docMk/>
            <pc:sldMk cId="0" sldId="553"/>
            <ac:spMk id="157699" creationId="{00000000-0000-0000-0000-000000000000}"/>
          </ac:spMkLst>
        </pc:spChg>
        <pc:spChg chg="del mod topLvl">
          <ac:chgData name="Danilo Ríos" userId="74fa47b150b6dd85" providerId="LiveId" clId="{F65226C3-81E8-4458-BCA8-040F14DE4720}" dt="2023-10-16T17:43:24.438" v="659" actId="478"/>
          <ac:spMkLst>
            <pc:docMk/>
            <pc:sldMk cId="0" sldId="553"/>
            <ac:spMk id="157702" creationId="{00000000-0000-0000-0000-000000000000}"/>
          </ac:spMkLst>
        </pc:spChg>
        <pc:spChg chg="del mod topLvl">
          <ac:chgData name="Danilo Ríos" userId="74fa47b150b6dd85" providerId="LiveId" clId="{F65226C3-81E8-4458-BCA8-040F14DE4720}" dt="2023-10-16T17:42:10.497" v="625" actId="478"/>
          <ac:spMkLst>
            <pc:docMk/>
            <pc:sldMk cId="0" sldId="553"/>
            <ac:spMk id="157704" creationId="{00000000-0000-0000-0000-000000000000}"/>
          </ac:spMkLst>
        </pc:spChg>
        <pc:spChg chg="mod">
          <ac:chgData name="Danilo Ríos" userId="74fa47b150b6dd85" providerId="LiveId" clId="{F65226C3-81E8-4458-BCA8-040F14DE4720}" dt="2023-10-16T17:42:04.997" v="622" actId="165"/>
          <ac:spMkLst>
            <pc:docMk/>
            <pc:sldMk cId="0" sldId="553"/>
            <ac:spMk id="157730" creationId="{00000000-0000-0000-0000-000000000000}"/>
          </ac:spMkLst>
        </pc:spChg>
        <pc:spChg chg="mod">
          <ac:chgData name="Danilo Ríos" userId="74fa47b150b6dd85" providerId="LiveId" clId="{F65226C3-81E8-4458-BCA8-040F14DE4720}" dt="2023-10-16T17:42:04.997" v="622" actId="165"/>
          <ac:spMkLst>
            <pc:docMk/>
            <pc:sldMk cId="0" sldId="553"/>
            <ac:spMk id="157731" creationId="{00000000-0000-0000-0000-000000000000}"/>
          </ac:spMkLst>
        </pc:spChg>
        <pc:spChg chg="mod">
          <ac:chgData name="Danilo Ríos" userId="74fa47b150b6dd85" providerId="LiveId" clId="{F65226C3-81E8-4458-BCA8-040F14DE4720}" dt="2023-10-16T17:42:04.997" v="622" actId="165"/>
          <ac:spMkLst>
            <pc:docMk/>
            <pc:sldMk cId="0" sldId="553"/>
            <ac:spMk id="157732" creationId="{00000000-0000-0000-0000-000000000000}"/>
          </ac:spMkLst>
        </pc:spChg>
        <pc:spChg chg="mod">
          <ac:chgData name="Danilo Ríos" userId="74fa47b150b6dd85" providerId="LiveId" clId="{F65226C3-81E8-4458-BCA8-040F14DE4720}" dt="2023-10-16T17:42:04.997" v="622" actId="165"/>
          <ac:spMkLst>
            <pc:docMk/>
            <pc:sldMk cId="0" sldId="553"/>
            <ac:spMk id="157733" creationId="{00000000-0000-0000-0000-000000000000}"/>
          </ac:spMkLst>
        </pc:spChg>
        <pc:spChg chg="mod">
          <ac:chgData name="Danilo Ríos" userId="74fa47b150b6dd85" providerId="LiveId" clId="{F65226C3-81E8-4458-BCA8-040F14DE4720}" dt="2023-10-16T17:42:04.997" v="622" actId="165"/>
          <ac:spMkLst>
            <pc:docMk/>
            <pc:sldMk cId="0" sldId="553"/>
            <ac:spMk id="157734" creationId="{00000000-0000-0000-0000-000000000000}"/>
          </ac:spMkLst>
        </pc:spChg>
        <pc:spChg chg="mod">
          <ac:chgData name="Danilo Ríos" userId="74fa47b150b6dd85" providerId="LiveId" clId="{F65226C3-81E8-4458-BCA8-040F14DE4720}" dt="2023-10-16T17:42:04.997" v="622" actId="165"/>
          <ac:spMkLst>
            <pc:docMk/>
            <pc:sldMk cId="0" sldId="553"/>
            <ac:spMk id="157735" creationId="{00000000-0000-0000-0000-000000000000}"/>
          </ac:spMkLst>
        </pc:spChg>
        <pc:spChg chg="mod">
          <ac:chgData name="Danilo Ríos" userId="74fa47b150b6dd85" providerId="LiveId" clId="{F65226C3-81E8-4458-BCA8-040F14DE4720}" dt="2023-10-18T20:19:56.376" v="6240" actId="6549"/>
          <ac:spMkLst>
            <pc:docMk/>
            <pc:sldMk cId="0" sldId="553"/>
            <ac:spMk id="157736" creationId="{00000000-0000-0000-0000-000000000000}"/>
          </ac:spMkLst>
        </pc:spChg>
        <pc:spChg chg="mod">
          <ac:chgData name="Danilo Ríos" userId="74fa47b150b6dd85" providerId="LiveId" clId="{F65226C3-81E8-4458-BCA8-040F14DE4720}" dt="2023-10-16T17:42:04.997" v="622" actId="165"/>
          <ac:spMkLst>
            <pc:docMk/>
            <pc:sldMk cId="0" sldId="553"/>
            <ac:spMk id="157737" creationId="{00000000-0000-0000-0000-000000000000}"/>
          </ac:spMkLst>
        </pc:spChg>
        <pc:spChg chg="mod">
          <ac:chgData name="Danilo Ríos" userId="74fa47b150b6dd85" providerId="LiveId" clId="{F65226C3-81E8-4458-BCA8-040F14DE4720}" dt="2023-10-16T17:44:43.426" v="670" actId="20577"/>
          <ac:spMkLst>
            <pc:docMk/>
            <pc:sldMk cId="0" sldId="553"/>
            <ac:spMk id="157738" creationId="{00000000-0000-0000-0000-000000000000}"/>
          </ac:spMkLst>
        </pc:spChg>
        <pc:spChg chg="mod">
          <ac:chgData name="Danilo Ríos" userId="74fa47b150b6dd85" providerId="LiveId" clId="{F65226C3-81E8-4458-BCA8-040F14DE4720}" dt="2023-10-16T17:42:04.997" v="622" actId="165"/>
          <ac:spMkLst>
            <pc:docMk/>
            <pc:sldMk cId="0" sldId="553"/>
            <ac:spMk id="157739" creationId="{00000000-0000-0000-0000-000000000000}"/>
          </ac:spMkLst>
        </pc:spChg>
        <pc:spChg chg="mod">
          <ac:chgData name="Danilo Ríos" userId="74fa47b150b6dd85" providerId="LiveId" clId="{F65226C3-81E8-4458-BCA8-040F14DE4720}" dt="2023-10-16T17:42:04.997" v="622" actId="165"/>
          <ac:spMkLst>
            <pc:docMk/>
            <pc:sldMk cId="0" sldId="553"/>
            <ac:spMk id="157740" creationId="{00000000-0000-0000-0000-000000000000}"/>
          </ac:spMkLst>
        </pc:spChg>
        <pc:spChg chg="mod">
          <ac:chgData name="Danilo Ríos" userId="74fa47b150b6dd85" providerId="LiveId" clId="{F65226C3-81E8-4458-BCA8-040F14DE4720}" dt="2023-10-16T17:42:04.997" v="622" actId="165"/>
          <ac:spMkLst>
            <pc:docMk/>
            <pc:sldMk cId="0" sldId="553"/>
            <ac:spMk id="157741" creationId="{00000000-0000-0000-0000-000000000000}"/>
          </ac:spMkLst>
        </pc:spChg>
        <pc:spChg chg="mod">
          <ac:chgData name="Danilo Ríos" userId="74fa47b150b6dd85" providerId="LiveId" clId="{F65226C3-81E8-4458-BCA8-040F14DE4720}" dt="2023-10-16T17:42:04.997" v="622" actId="165"/>
          <ac:spMkLst>
            <pc:docMk/>
            <pc:sldMk cId="0" sldId="553"/>
            <ac:spMk id="157742" creationId="{00000000-0000-0000-0000-000000000000}"/>
          </ac:spMkLst>
        </pc:spChg>
        <pc:spChg chg="mod">
          <ac:chgData name="Danilo Ríos" userId="74fa47b150b6dd85" providerId="LiveId" clId="{F65226C3-81E8-4458-BCA8-040F14DE4720}" dt="2023-10-16T17:42:04.997" v="622" actId="165"/>
          <ac:spMkLst>
            <pc:docMk/>
            <pc:sldMk cId="0" sldId="553"/>
            <ac:spMk id="157743" creationId="{00000000-0000-0000-0000-000000000000}"/>
          </ac:spMkLst>
        </pc:spChg>
        <pc:spChg chg="mod">
          <ac:chgData name="Danilo Ríos" userId="74fa47b150b6dd85" providerId="LiveId" clId="{F65226C3-81E8-4458-BCA8-040F14DE4720}" dt="2023-10-16T17:42:04.997" v="622" actId="165"/>
          <ac:spMkLst>
            <pc:docMk/>
            <pc:sldMk cId="0" sldId="553"/>
            <ac:spMk id="157744" creationId="{00000000-0000-0000-0000-000000000000}"/>
          </ac:spMkLst>
        </pc:spChg>
        <pc:spChg chg="mod">
          <ac:chgData name="Danilo Ríos" userId="74fa47b150b6dd85" providerId="LiveId" clId="{F65226C3-81E8-4458-BCA8-040F14DE4720}" dt="2023-10-16T17:42:04.997" v="622" actId="165"/>
          <ac:spMkLst>
            <pc:docMk/>
            <pc:sldMk cId="0" sldId="553"/>
            <ac:spMk id="157745" creationId="{00000000-0000-0000-0000-000000000000}"/>
          </ac:spMkLst>
        </pc:spChg>
        <pc:spChg chg="mod">
          <ac:chgData name="Danilo Ríos" userId="74fa47b150b6dd85" providerId="LiveId" clId="{F65226C3-81E8-4458-BCA8-040F14DE4720}" dt="2023-10-16T17:42:04.997" v="622" actId="165"/>
          <ac:spMkLst>
            <pc:docMk/>
            <pc:sldMk cId="0" sldId="553"/>
            <ac:spMk id="157746" creationId="{00000000-0000-0000-0000-000000000000}"/>
          </ac:spMkLst>
        </pc:spChg>
        <pc:spChg chg="mod">
          <ac:chgData name="Danilo Ríos" userId="74fa47b150b6dd85" providerId="LiveId" clId="{F65226C3-81E8-4458-BCA8-040F14DE4720}" dt="2023-10-16T17:42:04.997" v="622" actId="165"/>
          <ac:spMkLst>
            <pc:docMk/>
            <pc:sldMk cId="0" sldId="553"/>
            <ac:spMk id="157747" creationId="{00000000-0000-0000-0000-000000000000}"/>
          </ac:spMkLst>
        </pc:spChg>
        <pc:spChg chg="mod">
          <ac:chgData name="Danilo Ríos" userId="74fa47b150b6dd85" providerId="LiveId" clId="{F65226C3-81E8-4458-BCA8-040F14DE4720}" dt="2023-10-16T17:42:04.997" v="622" actId="165"/>
          <ac:spMkLst>
            <pc:docMk/>
            <pc:sldMk cId="0" sldId="553"/>
            <ac:spMk id="157748" creationId="{00000000-0000-0000-0000-000000000000}"/>
          </ac:spMkLst>
        </pc:spChg>
        <pc:spChg chg="mod">
          <ac:chgData name="Danilo Ríos" userId="74fa47b150b6dd85" providerId="LiveId" clId="{F65226C3-81E8-4458-BCA8-040F14DE4720}" dt="2023-10-16T17:42:04.997" v="622" actId="165"/>
          <ac:spMkLst>
            <pc:docMk/>
            <pc:sldMk cId="0" sldId="553"/>
            <ac:spMk id="157749" creationId="{00000000-0000-0000-0000-000000000000}"/>
          </ac:spMkLst>
        </pc:spChg>
        <pc:spChg chg="mod">
          <ac:chgData name="Danilo Ríos" userId="74fa47b150b6dd85" providerId="LiveId" clId="{F65226C3-81E8-4458-BCA8-040F14DE4720}" dt="2023-10-16T17:42:04.997" v="622" actId="165"/>
          <ac:spMkLst>
            <pc:docMk/>
            <pc:sldMk cId="0" sldId="553"/>
            <ac:spMk id="157750" creationId="{00000000-0000-0000-0000-000000000000}"/>
          </ac:spMkLst>
        </pc:spChg>
        <pc:spChg chg="mod">
          <ac:chgData name="Danilo Ríos" userId="74fa47b150b6dd85" providerId="LiveId" clId="{F65226C3-81E8-4458-BCA8-040F14DE4720}" dt="2023-10-16T17:42:04.997" v="622" actId="165"/>
          <ac:spMkLst>
            <pc:docMk/>
            <pc:sldMk cId="0" sldId="553"/>
            <ac:spMk id="157751" creationId="{00000000-0000-0000-0000-000000000000}"/>
          </ac:spMkLst>
        </pc:spChg>
        <pc:spChg chg="mod">
          <ac:chgData name="Danilo Ríos" userId="74fa47b150b6dd85" providerId="LiveId" clId="{F65226C3-81E8-4458-BCA8-040F14DE4720}" dt="2023-10-16T17:44:32.192" v="667" actId="14100"/>
          <ac:spMkLst>
            <pc:docMk/>
            <pc:sldMk cId="0" sldId="553"/>
            <ac:spMk id="157752" creationId="{00000000-0000-0000-0000-000000000000}"/>
          </ac:spMkLst>
        </pc:spChg>
        <pc:spChg chg="mod">
          <ac:chgData name="Danilo Ríos" userId="74fa47b150b6dd85" providerId="LiveId" clId="{F65226C3-81E8-4458-BCA8-040F14DE4720}" dt="2023-10-16T17:42:04.997" v="622" actId="165"/>
          <ac:spMkLst>
            <pc:docMk/>
            <pc:sldMk cId="0" sldId="553"/>
            <ac:spMk id="157753" creationId="{00000000-0000-0000-0000-000000000000}"/>
          </ac:spMkLst>
        </pc:spChg>
        <pc:spChg chg="mod">
          <ac:chgData name="Danilo Ríos" userId="74fa47b150b6dd85" providerId="LiveId" clId="{F65226C3-81E8-4458-BCA8-040F14DE4720}" dt="2023-10-16T17:42:04.997" v="622" actId="165"/>
          <ac:spMkLst>
            <pc:docMk/>
            <pc:sldMk cId="0" sldId="553"/>
            <ac:spMk id="157754" creationId="{00000000-0000-0000-0000-000000000000}"/>
          </ac:spMkLst>
        </pc:spChg>
        <pc:spChg chg="mod">
          <ac:chgData name="Danilo Ríos" userId="74fa47b150b6dd85" providerId="LiveId" clId="{F65226C3-81E8-4458-BCA8-040F14DE4720}" dt="2023-10-16T17:44:33.254" v="668" actId="14100"/>
          <ac:spMkLst>
            <pc:docMk/>
            <pc:sldMk cId="0" sldId="553"/>
            <ac:spMk id="157755" creationId="{00000000-0000-0000-0000-000000000000}"/>
          </ac:spMkLst>
        </pc:spChg>
        <pc:spChg chg="mod">
          <ac:chgData name="Danilo Ríos" userId="74fa47b150b6dd85" providerId="LiveId" clId="{F65226C3-81E8-4458-BCA8-040F14DE4720}" dt="2023-10-16T17:44:04.427" v="662" actId="6549"/>
          <ac:spMkLst>
            <pc:docMk/>
            <pc:sldMk cId="0" sldId="553"/>
            <ac:spMk id="157756" creationId="{00000000-0000-0000-0000-000000000000}"/>
          </ac:spMkLst>
        </pc:spChg>
        <pc:spChg chg="mod">
          <ac:chgData name="Danilo Ríos" userId="74fa47b150b6dd85" providerId="LiveId" clId="{F65226C3-81E8-4458-BCA8-040F14DE4720}" dt="2023-10-16T17:42:04.997" v="622" actId="165"/>
          <ac:spMkLst>
            <pc:docMk/>
            <pc:sldMk cId="0" sldId="553"/>
            <ac:spMk id="157757" creationId="{00000000-0000-0000-0000-000000000000}"/>
          </ac:spMkLst>
        </pc:spChg>
        <pc:spChg chg="mod">
          <ac:chgData name="Danilo Ríos" userId="74fa47b150b6dd85" providerId="LiveId" clId="{F65226C3-81E8-4458-BCA8-040F14DE4720}" dt="2023-10-16T17:42:04.997" v="622" actId="165"/>
          <ac:spMkLst>
            <pc:docMk/>
            <pc:sldMk cId="0" sldId="553"/>
            <ac:spMk id="157758" creationId="{00000000-0000-0000-0000-000000000000}"/>
          </ac:spMkLst>
        </pc:spChg>
        <pc:spChg chg="mod">
          <ac:chgData name="Danilo Ríos" userId="74fa47b150b6dd85" providerId="LiveId" clId="{F65226C3-81E8-4458-BCA8-040F14DE4720}" dt="2023-10-16T17:42:04.997" v="622" actId="165"/>
          <ac:spMkLst>
            <pc:docMk/>
            <pc:sldMk cId="0" sldId="553"/>
            <ac:spMk id="157759" creationId="{00000000-0000-0000-0000-000000000000}"/>
          </ac:spMkLst>
        </pc:spChg>
        <pc:spChg chg="mod">
          <ac:chgData name="Danilo Ríos" userId="74fa47b150b6dd85" providerId="LiveId" clId="{F65226C3-81E8-4458-BCA8-040F14DE4720}" dt="2023-10-16T17:42:04.997" v="622" actId="165"/>
          <ac:spMkLst>
            <pc:docMk/>
            <pc:sldMk cId="0" sldId="553"/>
            <ac:spMk id="157760" creationId="{00000000-0000-0000-0000-000000000000}"/>
          </ac:spMkLst>
        </pc:spChg>
        <pc:spChg chg="mod">
          <ac:chgData name="Danilo Ríos" userId="74fa47b150b6dd85" providerId="LiveId" clId="{F65226C3-81E8-4458-BCA8-040F14DE4720}" dt="2023-10-16T17:42:04.997" v="622" actId="165"/>
          <ac:spMkLst>
            <pc:docMk/>
            <pc:sldMk cId="0" sldId="553"/>
            <ac:spMk id="157761" creationId="{00000000-0000-0000-0000-000000000000}"/>
          </ac:spMkLst>
        </pc:spChg>
        <pc:spChg chg="mod">
          <ac:chgData name="Danilo Ríos" userId="74fa47b150b6dd85" providerId="LiveId" clId="{F65226C3-81E8-4458-BCA8-040F14DE4720}" dt="2023-10-16T17:42:04.997" v="622" actId="165"/>
          <ac:spMkLst>
            <pc:docMk/>
            <pc:sldMk cId="0" sldId="553"/>
            <ac:spMk id="157762" creationId="{00000000-0000-0000-0000-000000000000}"/>
          </ac:spMkLst>
        </pc:spChg>
        <pc:spChg chg="mod">
          <ac:chgData name="Danilo Ríos" userId="74fa47b150b6dd85" providerId="LiveId" clId="{F65226C3-81E8-4458-BCA8-040F14DE4720}" dt="2023-10-16T17:42:04.997" v="622" actId="165"/>
          <ac:spMkLst>
            <pc:docMk/>
            <pc:sldMk cId="0" sldId="553"/>
            <ac:spMk id="157763" creationId="{00000000-0000-0000-0000-000000000000}"/>
          </ac:spMkLst>
        </pc:spChg>
        <pc:spChg chg="mod">
          <ac:chgData name="Danilo Ríos" userId="74fa47b150b6dd85" providerId="LiveId" clId="{F65226C3-81E8-4458-BCA8-040F14DE4720}" dt="2023-10-16T17:42:04.997" v="622" actId="165"/>
          <ac:spMkLst>
            <pc:docMk/>
            <pc:sldMk cId="0" sldId="553"/>
            <ac:spMk id="157764" creationId="{00000000-0000-0000-0000-000000000000}"/>
          </ac:spMkLst>
        </pc:spChg>
        <pc:spChg chg="mod">
          <ac:chgData name="Danilo Ríos" userId="74fa47b150b6dd85" providerId="LiveId" clId="{F65226C3-81E8-4458-BCA8-040F14DE4720}" dt="2023-10-16T17:42:04.997" v="622" actId="165"/>
          <ac:spMkLst>
            <pc:docMk/>
            <pc:sldMk cId="0" sldId="553"/>
            <ac:spMk id="157765" creationId="{00000000-0000-0000-0000-000000000000}"/>
          </ac:spMkLst>
        </pc:spChg>
        <pc:spChg chg="mod">
          <ac:chgData name="Danilo Ríos" userId="74fa47b150b6dd85" providerId="LiveId" clId="{F65226C3-81E8-4458-BCA8-040F14DE4720}" dt="2023-10-16T17:42:04.997" v="622" actId="165"/>
          <ac:spMkLst>
            <pc:docMk/>
            <pc:sldMk cId="0" sldId="553"/>
            <ac:spMk id="157766" creationId="{00000000-0000-0000-0000-000000000000}"/>
          </ac:spMkLst>
        </pc:spChg>
        <pc:spChg chg="mod">
          <ac:chgData name="Danilo Ríos" userId="74fa47b150b6dd85" providerId="LiveId" clId="{F65226C3-81E8-4458-BCA8-040F14DE4720}" dt="2023-10-16T17:42:04.997" v="622" actId="165"/>
          <ac:spMkLst>
            <pc:docMk/>
            <pc:sldMk cId="0" sldId="553"/>
            <ac:spMk id="157767" creationId="{00000000-0000-0000-0000-000000000000}"/>
          </ac:spMkLst>
        </pc:spChg>
        <pc:spChg chg="mod">
          <ac:chgData name="Danilo Ríos" userId="74fa47b150b6dd85" providerId="LiveId" clId="{F65226C3-81E8-4458-BCA8-040F14DE4720}" dt="2023-10-16T17:42:04.997" v="622" actId="165"/>
          <ac:spMkLst>
            <pc:docMk/>
            <pc:sldMk cId="0" sldId="553"/>
            <ac:spMk id="157768" creationId="{00000000-0000-0000-0000-000000000000}"/>
          </ac:spMkLst>
        </pc:spChg>
        <pc:spChg chg="mod">
          <ac:chgData name="Danilo Ríos" userId="74fa47b150b6dd85" providerId="LiveId" clId="{F65226C3-81E8-4458-BCA8-040F14DE4720}" dt="2023-10-16T17:42:04.997" v="622" actId="165"/>
          <ac:spMkLst>
            <pc:docMk/>
            <pc:sldMk cId="0" sldId="553"/>
            <ac:spMk id="157769" creationId="{00000000-0000-0000-0000-000000000000}"/>
          </ac:spMkLst>
        </pc:spChg>
        <pc:spChg chg="mod">
          <ac:chgData name="Danilo Ríos" userId="74fa47b150b6dd85" providerId="LiveId" clId="{F65226C3-81E8-4458-BCA8-040F14DE4720}" dt="2023-10-16T17:42:04.997" v="622" actId="165"/>
          <ac:spMkLst>
            <pc:docMk/>
            <pc:sldMk cId="0" sldId="553"/>
            <ac:spMk id="157770" creationId="{00000000-0000-0000-0000-000000000000}"/>
          </ac:spMkLst>
        </pc:spChg>
        <pc:spChg chg="mod">
          <ac:chgData name="Danilo Ríos" userId="74fa47b150b6dd85" providerId="LiveId" clId="{F65226C3-81E8-4458-BCA8-040F14DE4720}" dt="2023-10-16T17:42:04.997" v="622" actId="165"/>
          <ac:spMkLst>
            <pc:docMk/>
            <pc:sldMk cId="0" sldId="553"/>
            <ac:spMk id="157771" creationId="{00000000-0000-0000-0000-000000000000}"/>
          </ac:spMkLst>
        </pc:spChg>
        <pc:spChg chg="mod">
          <ac:chgData name="Danilo Ríos" userId="74fa47b150b6dd85" providerId="LiveId" clId="{F65226C3-81E8-4458-BCA8-040F14DE4720}" dt="2023-10-16T17:42:04.997" v="622" actId="165"/>
          <ac:spMkLst>
            <pc:docMk/>
            <pc:sldMk cId="0" sldId="553"/>
            <ac:spMk id="157772" creationId="{00000000-0000-0000-0000-000000000000}"/>
          </ac:spMkLst>
        </pc:spChg>
        <pc:spChg chg="mod">
          <ac:chgData name="Danilo Ríos" userId="74fa47b150b6dd85" providerId="LiveId" clId="{F65226C3-81E8-4458-BCA8-040F14DE4720}" dt="2023-10-16T17:42:04.997" v="622" actId="165"/>
          <ac:spMkLst>
            <pc:docMk/>
            <pc:sldMk cId="0" sldId="553"/>
            <ac:spMk id="157773" creationId="{00000000-0000-0000-0000-000000000000}"/>
          </ac:spMkLst>
        </pc:spChg>
        <pc:spChg chg="mod">
          <ac:chgData name="Danilo Ríos" userId="74fa47b150b6dd85" providerId="LiveId" clId="{F65226C3-81E8-4458-BCA8-040F14DE4720}" dt="2023-10-16T17:42:04.997" v="622" actId="165"/>
          <ac:spMkLst>
            <pc:docMk/>
            <pc:sldMk cId="0" sldId="553"/>
            <ac:spMk id="157774" creationId="{00000000-0000-0000-0000-000000000000}"/>
          </ac:spMkLst>
        </pc:spChg>
        <pc:spChg chg="mod">
          <ac:chgData name="Danilo Ríos" userId="74fa47b150b6dd85" providerId="LiveId" clId="{F65226C3-81E8-4458-BCA8-040F14DE4720}" dt="2023-10-16T17:42:04.997" v="622" actId="165"/>
          <ac:spMkLst>
            <pc:docMk/>
            <pc:sldMk cId="0" sldId="553"/>
            <ac:spMk id="157775" creationId="{00000000-0000-0000-0000-000000000000}"/>
          </ac:spMkLst>
        </pc:spChg>
        <pc:spChg chg="mod">
          <ac:chgData name="Danilo Ríos" userId="74fa47b150b6dd85" providerId="LiveId" clId="{F65226C3-81E8-4458-BCA8-040F14DE4720}" dt="2023-10-16T17:42:04.997" v="622" actId="165"/>
          <ac:spMkLst>
            <pc:docMk/>
            <pc:sldMk cId="0" sldId="553"/>
            <ac:spMk id="157776" creationId="{00000000-0000-0000-0000-000000000000}"/>
          </ac:spMkLst>
        </pc:spChg>
        <pc:spChg chg="mod">
          <ac:chgData name="Danilo Ríos" userId="74fa47b150b6dd85" providerId="LiveId" clId="{F65226C3-81E8-4458-BCA8-040F14DE4720}" dt="2023-10-16T17:42:04.997" v="622" actId="165"/>
          <ac:spMkLst>
            <pc:docMk/>
            <pc:sldMk cId="0" sldId="553"/>
            <ac:spMk id="157777" creationId="{00000000-0000-0000-0000-000000000000}"/>
          </ac:spMkLst>
        </pc:spChg>
        <pc:spChg chg="mod">
          <ac:chgData name="Danilo Ríos" userId="74fa47b150b6dd85" providerId="LiveId" clId="{F65226C3-81E8-4458-BCA8-040F14DE4720}" dt="2023-10-16T17:42:04.997" v="622" actId="165"/>
          <ac:spMkLst>
            <pc:docMk/>
            <pc:sldMk cId="0" sldId="553"/>
            <ac:spMk id="157778" creationId="{00000000-0000-0000-0000-000000000000}"/>
          </ac:spMkLst>
        </pc:spChg>
        <pc:spChg chg="mod">
          <ac:chgData name="Danilo Ríos" userId="74fa47b150b6dd85" providerId="LiveId" clId="{F65226C3-81E8-4458-BCA8-040F14DE4720}" dt="2023-10-16T17:42:04.997" v="622" actId="165"/>
          <ac:spMkLst>
            <pc:docMk/>
            <pc:sldMk cId="0" sldId="553"/>
            <ac:spMk id="157779" creationId="{00000000-0000-0000-0000-000000000000}"/>
          </ac:spMkLst>
        </pc:spChg>
        <pc:grpChg chg="del mod">
          <ac:chgData name="Danilo Ríos" userId="74fa47b150b6dd85" providerId="LiveId" clId="{F65226C3-81E8-4458-BCA8-040F14DE4720}" dt="2023-10-16T17:41:41.980" v="616" actId="165"/>
          <ac:grpSpMkLst>
            <pc:docMk/>
            <pc:sldMk cId="0" sldId="553"/>
            <ac:grpSpMk id="2" creationId="{00000000-0000-0000-0000-000000000000}"/>
          </ac:grpSpMkLst>
        </pc:grpChg>
        <pc:grpChg chg="add del mod topLvl">
          <ac:chgData name="Danilo Ríos" userId="74fa47b150b6dd85" providerId="LiveId" clId="{F65226C3-81E8-4458-BCA8-040F14DE4720}" dt="2023-10-16T17:42:04.997" v="622" actId="165"/>
          <ac:grpSpMkLst>
            <pc:docMk/>
            <pc:sldMk cId="0" sldId="553"/>
            <ac:grpSpMk id="157701" creationId="{00000000-0000-0000-0000-000000000000}"/>
          </ac:grpSpMkLst>
        </pc:grpChg>
        <pc:grpChg chg="mod topLvl">
          <ac:chgData name="Danilo Ríos" userId="74fa47b150b6dd85" providerId="LiveId" clId="{F65226C3-81E8-4458-BCA8-040F14DE4720}" dt="2023-10-17T18:53:22.044" v="6107" actId="1076"/>
          <ac:grpSpMkLst>
            <pc:docMk/>
            <pc:sldMk cId="0" sldId="553"/>
            <ac:grpSpMk id="157703"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05"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06"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07"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08"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09"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0"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1"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2"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3"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4"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5"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6"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7"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8"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19"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0"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1"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2"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3"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4"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5"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6"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7"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8" creationId="{00000000-0000-0000-0000-000000000000}"/>
          </ac:grpSpMkLst>
        </pc:grpChg>
        <pc:grpChg chg="mod">
          <ac:chgData name="Danilo Ríos" userId="74fa47b150b6dd85" providerId="LiveId" clId="{F65226C3-81E8-4458-BCA8-040F14DE4720}" dt="2023-10-16T17:42:04.997" v="622" actId="165"/>
          <ac:grpSpMkLst>
            <pc:docMk/>
            <pc:sldMk cId="0" sldId="553"/>
            <ac:grpSpMk id="157729" creationId="{00000000-0000-0000-0000-000000000000}"/>
          </ac:grpSpMkLst>
        </pc:grpChg>
        <pc:cxnChg chg="add mod">
          <ac:chgData name="Danilo Ríos" userId="74fa47b150b6dd85" providerId="LiveId" clId="{F65226C3-81E8-4458-BCA8-040F14DE4720}" dt="2023-10-17T18:53:22.044" v="6107" actId="1076"/>
          <ac:cxnSpMkLst>
            <pc:docMk/>
            <pc:sldMk cId="0" sldId="553"/>
            <ac:cxnSpMk id="3" creationId="{4B003482-B282-E5C7-E51E-0E0507A66F2A}"/>
          </ac:cxnSpMkLst>
        </pc:cxnChg>
      </pc:sldChg>
      <pc:sldChg chg="delSp add mod">
        <pc:chgData name="Danilo Ríos" userId="74fa47b150b6dd85" providerId="LiveId" clId="{F65226C3-81E8-4458-BCA8-040F14DE4720}" dt="2023-10-17T12:32:15.700" v="2118" actId="478"/>
        <pc:sldMkLst>
          <pc:docMk/>
          <pc:sldMk cId="1758116171" sldId="554"/>
        </pc:sldMkLst>
        <pc:picChg chg="del">
          <ac:chgData name="Danilo Ríos" userId="74fa47b150b6dd85" providerId="LiveId" clId="{F65226C3-81E8-4458-BCA8-040F14DE4720}" dt="2023-10-17T12:32:15.700" v="2118" actId="478"/>
          <ac:picMkLst>
            <pc:docMk/>
            <pc:sldMk cId="1758116171" sldId="554"/>
            <ac:picMk id="3" creationId="{CACE9FC4-20BE-F2F4-F2F7-44E5ADBBFAA0}"/>
          </ac:picMkLst>
        </pc:picChg>
      </pc:sldChg>
      <pc:sldChg chg="addSp delSp modSp new del mod">
        <pc:chgData name="Danilo Ríos" userId="74fa47b150b6dd85" providerId="LiveId" clId="{F65226C3-81E8-4458-BCA8-040F14DE4720}" dt="2023-10-17T13:01:45.465" v="3504" actId="47"/>
        <pc:sldMkLst>
          <pc:docMk/>
          <pc:sldMk cId="803783609" sldId="555"/>
        </pc:sldMkLst>
        <pc:spChg chg="add del mod">
          <ac:chgData name="Danilo Ríos" userId="74fa47b150b6dd85" providerId="LiveId" clId="{F65226C3-81E8-4458-BCA8-040F14DE4720}" dt="2023-10-17T13:01:38.358" v="3503"/>
          <ac:spMkLst>
            <pc:docMk/>
            <pc:sldMk cId="803783609" sldId="555"/>
            <ac:spMk id="2" creationId="{6D544825-963F-0DF3-44C5-154C9415C254}"/>
          </ac:spMkLst>
        </pc:spChg>
        <pc:spChg chg="add del">
          <ac:chgData name="Danilo Ríos" userId="74fa47b150b6dd85" providerId="LiveId" clId="{F65226C3-81E8-4458-BCA8-040F14DE4720}" dt="2023-10-17T13:00:42.457" v="3460" actId="22"/>
          <ac:spMkLst>
            <pc:docMk/>
            <pc:sldMk cId="803783609" sldId="555"/>
            <ac:spMk id="4" creationId="{14D512D6-1C99-1465-C718-0D6C26D20A91}"/>
          </ac:spMkLst>
        </pc:spChg>
        <pc:spChg chg="add mod">
          <ac:chgData name="Danilo Ríos" userId="74fa47b150b6dd85" providerId="LiveId" clId="{F65226C3-81E8-4458-BCA8-040F14DE4720}" dt="2023-10-17T13:01:00.031" v="3492" actId="1076"/>
          <ac:spMkLst>
            <pc:docMk/>
            <pc:sldMk cId="803783609" sldId="555"/>
            <ac:spMk id="6" creationId="{1B89CC8B-B684-640C-0D28-71204F290946}"/>
          </ac:spMkLst>
        </pc:spChg>
      </pc:sldChg>
      <pc:sldChg chg="modSp add mod">
        <pc:chgData name="Danilo Ríos" userId="74fa47b150b6dd85" providerId="LiveId" clId="{F65226C3-81E8-4458-BCA8-040F14DE4720}" dt="2023-10-17T17:47:06.852" v="5885" actId="1076"/>
        <pc:sldMkLst>
          <pc:docMk/>
          <pc:sldMk cId="624961780" sldId="556"/>
        </pc:sldMkLst>
        <pc:spChg chg="mod">
          <ac:chgData name="Danilo Ríos" userId="74fa47b150b6dd85" providerId="LiveId" clId="{F65226C3-81E8-4458-BCA8-040F14DE4720}" dt="2023-10-17T17:47:06.852" v="5885" actId="1076"/>
          <ac:spMkLst>
            <pc:docMk/>
            <pc:sldMk cId="624961780" sldId="556"/>
            <ac:spMk id="2" creationId="{6D544825-963F-0DF3-44C5-154C9415C254}"/>
          </ac:spMkLst>
        </pc:spChg>
        <pc:spChg chg="mod">
          <ac:chgData name="Danilo Ríos" userId="74fa47b150b6dd85" providerId="LiveId" clId="{F65226C3-81E8-4458-BCA8-040F14DE4720}" dt="2023-10-17T17:47:02.180" v="5884" actId="1076"/>
          <ac:spMkLst>
            <pc:docMk/>
            <pc:sldMk cId="624961780" sldId="556"/>
            <ac:spMk id="6" creationId="{1B89CC8B-B684-640C-0D28-71204F290946}"/>
          </ac:spMkLst>
        </pc:spChg>
      </pc:sldChg>
      <pc:sldChg chg="delSp modSp add mod">
        <pc:chgData name="Danilo Ríos" userId="74fa47b150b6dd85" providerId="LiveId" clId="{F65226C3-81E8-4458-BCA8-040F14DE4720}" dt="2023-10-17T17:51:44.023" v="6102" actId="20577"/>
        <pc:sldMkLst>
          <pc:docMk/>
          <pc:sldMk cId="1536364241" sldId="557"/>
        </pc:sldMkLst>
        <pc:spChg chg="mod">
          <ac:chgData name="Danilo Ríos" userId="74fa47b150b6dd85" providerId="LiveId" clId="{F65226C3-81E8-4458-BCA8-040F14DE4720}" dt="2023-10-17T17:51:44.023" v="6102" actId="20577"/>
          <ac:spMkLst>
            <pc:docMk/>
            <pc:sldMk cId="1536364241" sldId="557"/>
            <ac:spMk id="2" creationId="{6D544825-963F-0DF3-44C5-154C9415C254}"/>
          </ac:spMkLst>
        </pc:spChg>
        <pc:spChg chg="del">
          <ac:chgData name="Danilo Ríos" userId="74fa47b150b6dd85" providerId="LiveId" clId="{F65226C3-81E8-4458-BCA8-040F14DE4720}" dt="2023-10-17T13:07:03.209" v="4038" actId="478"/>
          <ac:spMkLst>
            <pc:docMk/>
            <pc:sldMk cId="1536364241" sldId="557"/>
            <ac:spMk id="6" creationId="{1B89CC8B-B684-640C-0D28-71204F290946}"/>
          </ac:spMkLst>
        </pc:spChg>
      </pc:sldChg>
      <pc:sldChg chg="modSp add mod ord">
        <pc:chgData name="Danilo Ríos" userId="74fa47b150b6dd85" providerId="LiveId" clId="{F65226C3-81E8-4458-BCA8-040F14DE4720}" dt="2023-10-17T17:51:59.817" v="6105" actId="6549"/>
        <pc:sldMkLst>
          <pc:docMk/>
          <pc:sldMk cId="3909638486" sldId="558"/>
        </pc:sldMkLst>
        <pc:spChg chg="mod">
          <ac:chgData name="Danilo Ríos" userId="74fa47b150b6dd85" providerId="LiveId" clId="{F65226C3-81E8-4458-BCA8-040F14DE4720}" dt="2023-10-17T17:51:59.817" v="6105" actId="6549"/>
          <ac:spMkLst>
            <pc:docMk/>
            <pc:sldMk cId="3909638486" sldId="558"/>
            <ac:spMk id="2" creationId="{6D544825-963F-0DF3-44C5-154C9415C254}"/>
          </ac:spMkLst>
        </pc:spChg>
      </pc:sldChg>
      <pc:sldChg chg="addSp delSp modSp add mod ord">
        <pc:chgData name="Danilo Ríos" userId="74fa47b150b6dd85" providerId="LiveId" clId="{F65226C3-81E8-4458-BCA8-040F14DE4720}" dt="2023-10-17T17:38:53.769" v="5747"/>
        <pc:sldMkLst>
          <pc:docMk/>
          <pc:sldMk cId="75093527" sldId="559"/>
        </pc:sldMkLst>
        <pc:spChg chg="del">
          <ac:chgData name="Danilo Ríos" userId="74fa47b150b6dd85" providerId="LiveId" clId="{F65226C3-81E8-4458-BCA8-040F14DE4720}" dt="2023-10-17T17:24:56.982" v="5497" actId="478"/>
          <ac:spMkLst>
            <pc:docMk/>
            <pc:sldMk cId="75093527" sldId="559"/>
            <ac:spMk id="2" creationId="{7822AC1E-E6AC-1B29-9169-BC17A9307B87}"/>
          </ac:spMkLst>
        </pc:spChg>
        <pc:spChg chg="add mod">
          <ac:chgData name="Danilo Ríos" userId="74fa47b150b6dd85" providerId="LiveId" clId="{F65226C3-81E8-4458-BCA8-040F14DE4720}" dt="2023-10-17T17:25:48.209" v="5512" actId="1076"/>
          <ac:spMkLst>
            <pc:docMk/>
            <pc:sldMk cId="75093527" sldId="559"/>
            <ac:spMk id="4" creationId="{B48FC85B-75D3-6342-9707-CD246BAC5245}"/>
          </ac:spMkLst>
        </pc:spChg>
        <pc:spChg chg="add mod">
          <ac:chgData name="Danilo Ríos" userId="74fa47b150b6dd85" providerId="LiveId" clId="{F65226C3-81E8-4458-BCA8-040F14DE4720}" dt="2023-10-17T17:26:31.702" v="5570" actId="122"/>
          <ac:spMkLst>
            <pc:docMk/>
            <pc:sldMk cId="75093527" sldId="559"/>
            <ac:spMk id="5" creationId="{0A45CBA0-6CCC-D33F-C8E4-B9DD36D101F2}"/>
          </ac:spMkLst>
        </pc:spChg>
        <pc:picChg chg="mod">
          <ac:chgData name="Danilo Ríos" userId="74fa47b150b6dd85" providerId="LiveId" clId="{F65226C3-81E8-4458-BCA8-040F14DE4720}" dt="2023-10-17T17:25:56.332" v="5513" actId="1076"/>
          <ac:picMkLst>
            <pc:docMk/>
            <pc:sldMk cId="75093527" sldId="559"/>
            <ac:picMk id="1028" creationId="{AC912826-9744-FC14-8DE7-0580F66BC30B}"/>
          </ac:picMkLst>
        </pc:picChg>
      </pc:sldChg>
      <pc:sldChg chg="addSp modSp add mod ord">
        <pc:chgData name="Danilo Ríos" userId="74fa47b150b6dd85" providerId="LiveId" clId="{F65226C3-81E8-4458-BCA8-040F14DE4720}" dt="2023-10-17T17:41:20.460" v="5755"/>
        <pc:sldMkLst>
          <pc:docMk/>
          <pc:sldMk cId="525987726" sldId="560"/>
        </pc:sldMkLst>
        <pc:spChg chg="mod">
          <ac:chgData name="Danilo Ríos" userId="74fa47b150b6dd85" providerId="LiveId" clId="{F65226C3-81E8-4458-BCA8-040F14DE4720}" dt="2023-10-17T17:33:26.110" v="5713" actId="1076"/>
          <ac:spMkLst>
            <pc:docMk/>
            <pc:sldMk cId="525987726" sldId="560"/>
            <ac:spMk id="2" creationId="{7822AC1E-E6AC-1B29-9169-BC17A9307B87}"/>
          </ac:spMkLst>
        </pc:spChg>
        <pc:spChg chg="add mod">
          <ac:chgData name="Danilo Ríos" userId="74fa47b150b6dd85" providerId="LiveId" clId="{F65226C3-81E8-4458-BCA8-040F14DE4720}" dt="2023-10-17T17:33:14.331" v="5711" actId="1076"/>
          <ac:spMkLst>
            <pc:docMk/>
            <pc:sldMk cId="525987726" sldId="560"/>
            <ac:spMk id="3" creationId="{B8111B86-D98D-529A-8A9F-144BA7AEA8C1}"/>
          </ac:spMkLst>
        </pc:spChg>
        <pc:picChg chg="mod">
          <ac:chgData name="Danilo Ríos" userId="74fa47b150b6dd85" providerId="LiveId" clId="{F65226C3-81E8-4458-BCA8-040F14DE4720}" dt="2023-10-17T17:33:28.204" v="5714" actId="1076"/>
          <ac:picMkLst>
            <pc:docMk/>
            <pc:sldMk cId="525987726" sldId="560"/>
            <ac:picMk id="1030" creationId="{AC52C6B5-0281-7EA8-0C97-60C50C8FF675}"/>
          </ac:picMkLst>
        </pc:picChg>
      </pc:sldChg>
      <pc:sldChg chg="addSp delSp modSp new mod">
        <pc:chgData name="Danilo Ríos" userId="74fa47b150b6dd85" providerId="LiveId" clId="{F65226C3-81E8-4458-BCA8-040F14DE4720}" dt="2023-10-19T11:22:30.404" v="6663" actId="122"/>
        <pc:sldMkLst>
          <pc:docMk/>
          <pc:sldMk cId="2811881252" sldId="561"/>
        </pc:sldMkLst>
        <pc:spChg chg="add del mod">
          <ac:chgData name="Danilo Ríos" userId="74fa47b150b6dd85" providerId="LiveId" clId="{F65226C3-81E8-4458-BCA8-040F14DE4720}" dt="2023-10-19T11:12:50.545" v="6414"/>
          <ac:spMkLst>
            <pc:docMk/>
            <pc:sldMk cId="2811881252" sldId="561"/>
            <ac:spMk id="3" creationId="{6904D44A-6D74-2B19-3D57-3E8F20040BED}"/>
          </ac:spMkLst>
        </pc:spChg>
        <pc:spChg chg="add mod">
          <ac:chgData name="Danilo Ríos" userId="74fa47b150b6dd85" providerId="LiveId" clId="{F65226C3-81E8-4458-BCA8-040F14DE4720}" dt="2023-10-19T11:22:30.404" v="6663" actId="122"/>
          <ac:spMkLst>
            <pc:docMk/>
            <pc:sldMk cId="2811881252" sldId="561"/>
            <ac:spMk id="5" creationId="{695A8F57-B828-36E0-18C4-1A567698DA40}"/>
          </ac:spMkLst>
        </pc:spChg>
        <pc:spChg chg="add mod">
          <ac:chgData name="Danilo Ríos" userId="74fa47b150b6dd85" providerId="LiveId" clId="{F65226C3-81E8-4458-BCA8-040F14DE4720}" dt="2023-10-19T11:19:15.792" v="6641" actId="122"/>
          <ac:spMkLst>
            <pc:docMk/>
            <pc:sldMk cId="2811881252" sldId="561"/>
            <ac:spMk id="7" creationId="{CD85F436-B086-E7DB-C69F-CFFF4F065C75}"/>
          </ac:spMkLst>
        </pc:spChg>
        <pc:spChg chg="add mod">
          <ac:chgData name="Danilo Ríos" userId="74fa47b150b6dd85" providerId="LiveId" clId="{F65226C3-81E8-4458-BCA8-040F14DE4720}" dt="2023-10-19T11:19:51.005" v="6654" actId="6549"/>
          <ac:spMkLst>
            <pc:docMk/>
            <pc:sldMk cId="2811881252" sldId="561"/>
            <ac:spMk id="9" creationId="{7DDED2E0-31B3-4A80-5D59-CEC3F6F039C2}"/>
          </ac:spMkLst>
        </pc:spChg>
        <pc:graphicFrameChg chg="add mod modGraphic">
          <ac:chgData name="Danilo Ríos" userId="74fa47b150b6dd85" providerId="LiveId" clId="{F65226C3-81E8-4458-BCA8-040F14DE4720}" dt="2023-10-19T11:19:00.804" v="6638" actId="14734"/>
          <ac:graphicFrameMkLst>
            <pc:docMk/>
            <pc:sldMk cId="2811881252" sldId="561"/>
            <ac:graphicFrameMk id="2" creationId="{32E78783-75A2-E074-BF57-99ADC397AC70}"/>
          </ac:graphicFrameMkLst>
        </pc:graphicFrameChg>
      </pc:sldChg>
      <pc:sldChg chg="modSp mod modShow">
        <pc:chgData name="Danilo Ríos" userId="74fa47b150b6dd85" providerId="LiveId" clId="{F65226C3-81E8-4458-BCA8-040F14DE4720}" dt="2023-10-21T11:44:47.786" v="6672" actId="729"/>
        <pc:sldMkLst>
          <pc:docMk/>
          <pc:sldMk cId="3374365990" sldId="562"/>
        </pc:sldMkLst>
        <pc:spChg chg="mod">
          <ac:chgData name="Danilo Ríos" userId="74fa47b150b6dd85" providerId="LiveId" clId="{F65226C3-81E8-4458-BCA8-040F14DE4720}" dt="2023-10-21T11:44:08.548" v="6669" actId="207"/>
          <ac:spMkLst>
            <pc:docMk/>
            <pc:sldMk cId="3374365990" sldId="562"/>
            <ac:spMk id="158742" creationId="{00000000-0000-0000-0000-000000000000}"/>
          </ac:spMkLst>
        </pc:spChg>
      </pc:sldChg>
      <pc:sldChg chg="addSp delSp modSp mod delAnim modAnim">
        <pc:chgData name="Danilo Ríos" userId="74fa47b150b6dd85" providerId="LiveId" clId="{F65226C3-81E8-4458-BCA8-040F14DE4720}" dt="2023-10-22T15:29:36.936" v="8030" actId="6549"/>
        <pc:sldMkLst>
          <pc:docMk/>
          <pc:sldMk cId="820864646" sldId="563"/>
        </pc:sldMkLst>
        <pc:spChg chg="add mod">
          <ac:chgData name="Danilo Ríos" userId="74fa47b150b6dd85" providerId="LiveId" clId="{F65226C3-81E8-4458-BCA8-040F14DE4720}" dt="2023-10-21T12:05:26.974" v="6832" actId="164"/>
          <ac:spMkLst>
            <pc:docMk/>
            <pc:sldMk cId="820864646" sldId="563"/>
            <ac:spMk id="2" creationId="{AAB0C478-9017-CAA1-59EA-CF21E2C77465}"/>
          </ac:spMkLst>
        </pc:spChg>
        <pc:spChg chg="add mod">
          <ac:chgData name="Danilo Ríos" userId="74fa47b150b6dd85" providerId="LiveId" clId="{F65226C3-81E8-4458-BCA8-040F14DE4720}" dt="2023-10-21T12:05:26.974" v="6832" actId="164"/>
          <ac:spMkLst>
            <pc:docMk/>
            <pc:sldMk cId="820864646" sldId="563"/>
            <ac:spMk id="4" creationId="{163C9FAE-5B7C-8AB8-64D8-DFCB48E43CF4}"/>
          </ac:spMkLst>
        </pc:spChg>
        <pc:spChg chg="mod">
          <ac:chgData name="Danilo Ríos" userId="74fa47b150b6dd85" providerId="LiveId" clId="{F65226C3-81E8-4458-BCA8-040F14DE4720}" dt="2023-10-21T12:04:55.125" v="6826"/>
          <ac:spMkLst>
            <pc:docMk/>
            <pc:sldMk cId="820864646" sldId="563"/>
            <ac:spMk id="8" creationId="{159C6401-198F-57C3-772D-834210D014CB}"/>
          </ac:spMkLst>
        </pc:spChg>
        <pc:spChg chg="mod">
          <ac:chgData name="Danilo Ríos" userId="74fa47b150b6dd85" providerId="LiveId" clId="{F65226C3-81E8-4458-BCA8-040F14DE4720}" dt="2023-10-21T12:04:55.125" v="6826"/>
          <ac:spMkLst>
            <pc:docMk/>
            <pc:sldMk cId="820864646" sldId="563"/>
            <ac:spMk id="9" creationId="{72A7DAEA-A941-6DEF-FC85-F29158A19396}"/>
          </ac:spMkLst>
        </pc:spChg>
        <pc:spChg chg="mod">
          <ac:chgData name="Danilo Ríos" userId="74fa47b150b6dd85" providerId="LiveId" clId="{F65226C3-81E8-4458-BCA8-040F14DE4720}" dt="2023-10-21T12:04:55.125" v="6826"/>
          <ac:spMkLst>
            <pc:docMk/>
            <pc:sldMk cId="820864646" sldId="563"/>
            <ac:spMk id="10" creationId="{AC9E8F71-B5D9-5040-425A-CC43F27A3045}"/>
          </ac:spMkLst>
        </pc:spChg>
        <pc:spChg chg="mod">
          <ac:chgData name="Danilo Ríos" userId="74fa47b150b6dd85" providerId="LiveId" clId="{F65226C3-81E8-4458-BCA8-040F14DE4720}" dt="2023-10-21T12:04:55.125" v="6826"/>
          <ac:spMkLst>
            <pc:docMk/>
            <pc:sldMk cId="820864646" sldId="563"/>
            <ac:spMk id="11" creationId="{E65B7A1A-D95F-F59A-CD28-F2A5BC39C09A}"/>
          </ac:spMkLst>
        </pc:spChg>
        <pc:spChg chg="mod">
          <ac:chgData name="Danilo Ríos" userId="74fa47b150b6dd85" providerId="LiveId" clId="{F65226C3-81E8-4458-BCA8-040F14DE4720}" dt="2023-10-21T12:04:55.125" v="6826"/>
          <ac:spMkLst>
            <pc:docMk/>
            <pc:sldMk cId="820864646" sldId="563"/>
            <ac:spMk id="12" creationId="{C47476F5-0B00-9FC8-A75F-2E8339B53B18}"/>
          </ac:spMkLst>
        </pc:spChg>
        <pc:spChg chg="mod">
          <ac:chgData name="Danilo Ríos" userId="74fa47b150b6dd85" providerId="LiveId" clId="{F65226C3-81E8-4458-BCA8-040F14DE4720}" dt="2023-10-21T12:04:55.125" v="6826"/>
          <ac:spMkLst>
            <pc:docMk/>
            <pc:sldMk cId="820864646" sldId="563"/>
            <ac:spMk id="13" creationId="{20C40A12-1973-1C84-BC8F-8B412FD59F6A}"/>
          </ac:spMkLst>
        </pc:spChg>
        <pc:spChg chg="mod">
          <ac:chgData name="Danilo Ríos" userId="74fa47b150b6dd85" providerId="LiveId" clId="{F65226C3-81E8-4458-BCA8-040F14DE4720}" dt="2023-10-21T12:04:55.125" v="6826"/>
          <ac:spMkLst>
            <pc:docMk/>
            <pc:sldMk cId="820864646" sldId="563"/>
            <ac:spMk id="14" creationId="{4A72AA90-D599-436F-9081-9301226AC116}"/>
          </ac:spMkLst>
        </pc:spChg>
        <pc:spChg chg="add mod">
          <ac:chgData name="Danilo Ríos" userId="74fa47b150b6dd85" providerId="LiveId" clId="{F65226C3-81E8-4458-BCA8-040F14DE4720}" dt="2023-10-21T12:05:26.974" v="6832" actId="164"/>
          <ac:spMkLst>
            <pc:docMk/>
            <pc:sldMk cId="820864646" sldId="563"/>
            <ac:spMk id="15" creationId="{1C113C2A-DD7C-EC6C-A9D2-11D1B48ED9B5}"/>
          </ac:spMkLst>
        </pc:spChg>
        <pc:spChg chg="mod">
          <ac:chgData name="Danilo Ríos" userId="74fa47b150b6dd85" providerId="LiveId" clId="{F65226C3-81E8-4458-BCA8-040F14DE4720}" dt="2023-10-21T12:04:55.125" v="6826"/>
          <ac:spMkLst>
            <pc:docMk/>
            <pc:sldMk cId="820864646" sldId="563"/>
            <ac:spMk id="20" creationId="{773BB19A-8669-F648-2A13-CB6EAB5232C2}"/>
          </ac:spMkLst>
        </pc:spChg>
        <pc:spChg chg="mod">
          <ac:chgData name="Danilo Ríos" userId="74fa47b150b6dd85" providerId="LiveId" clId="{F65226C3-81E8-4458-BCA8-040F14DE4720}" dt="2023-10-21T12:04:55.125" v="6826"/>
          <ac:spMkLst>
            <pc:docMk/>
            <pc:sldMk cId="820864646" sldId="563"/>
            <ac:spMk id="21" creationId="{F4DECE60-0B3E-3A17-4345-BCD33BCB88E1}"/>
          </ac:spMkLst>
        </pc:spChg>
        <pc:spChg chg="mod">
          <ac:chgData name="Danilo Ríos" userId="74fa47b150b6dd85" providerId="LiveId" clId="{F65226C3-81E8-4458-BCA8-040F14DE4720}" dt="2023-10-21T12:04:55.125" v="6826"/>
          <ac:spMkLst>
            <pc:docMk/>
            <pc:sldMk cId="820864646" sldId="563"/>
            <ac:spMk id="22" creationId="{0DD84025-E65F-3300-C74D-C79ADBDFDD67}"/>
          </ac:spMkLst>
        </pc:spChg>
        <pc:spChg chg="mod">
          <ac:chgData name="Danilo Ríos" userId="74fa47b150b6dd85" providerId="LiveId" clId="{F65226C3-81E8-4458-BCA8-040F14DE4720}" dt="2023-10-21T12:04:55.125" v="6826"/>
          <ac:spMkLst>
            <pc:docMk/>
            <pc:sldMk cId="820864646" sldId="563"/>
            <ac:spMk id="23" creationId="{928541AF-E92E-BA51-879A-66ECA74833DE}"/>
          </ac:spMkLst>
        </pc:spChg>
        <pc:spChg chg="mod">
          <ac:chgData name="Danilo Ríos" userId="74fa47b150b6dd85" providerId="LiveId" clId="{F65226C3-81E8-4458-BCA8-040F14DE4720}" dt="2023-10-21T12:04:55.125" v="6826"/>
          <ac:spMkLst>
            <pc:docMk/>
            <pc:sldMk cId="820864646" sldId="563"/>
            <ac:spMk id="24" creationId="{80FBC33F-CEC4-2F09-F251-4F68CBBD7EFB}"/>
          </ac:spMkLst>
        </pc:spChg>
        <pc:spChg chg="mod">
          <ac:chgData name="Danilo Ríos" userId="74fa47b150b6dd85" providerId="LiveId" clId="{F65226C3-81E8-4458-BCA8-040F14DE4720}" dt="2023-10-21T12:04:55.125" v="6826"/>
          <ac:spMkLst>
            <pc:docMk/>
            <pc:sldMk cId="820864646" sldId="563"/>
            <ac:spMk id="26" creationId="{11C6E1E3-DD5B-CEF8-A759-39BE249B569A}"/>
          </ac:spMkLst>
        </pc:spChg>
        <pc:spChg chg="mod">
          <ac:chgData name="Danilo Ríos" userId="74fa47b150b6dd85" providerId="LiveId" clId="{F65226C3-81E8-4458-BCA8-040F14DE4720}" dt="2023-10-21T12:04:55.125" v="6826"/>
          <ac:spMkLst>
            <pc:docMk/>
            <pc:sldMk cId="820864646" sldId="563"/>
            <ac:spMk id="27" creationId="{72B9179F-7891-AE86-3A09-9F88726FAA46}"/>
          </ac:spMkLst>
        </pc:spChg>
        <pc:spChg chg="mod">
          <ac:chgData name="Danilo Ríos" userId="74fa47b150b6dd85" providerId="LiveId" clId="{F65226C3-81E8-4458-BCA8-040F14DE4720}" dt="2023-10-21T12:04:55.125" v="6826"/>
          <ac:spMkLst>
            <pc:docMk/>
            <pc:sldMk cId="820864646" sldId="563"/>
            <ac:spMk id="28" creationId="{F17F6EF6-567D-4DC1-11D3-FB8762C4A48F}"/>
          </ac:spMkLst>
        </pc:spChg>
        <pc:spChg chg="mod">
          <ac:chgData name="Danilo Ríos" userId="74fa47b150b6dd85" providerId="LiveId" clId="{F65226C3-81E8-4458-BCA8-040F14DE4720}" dt="2023-10-21T12:04:55.125" v="6826"/>
          <ac:spMkLst>
            <pc:docMk/>
            <pc:sldMk cId="820864646" sldId="563"/>
            <ac:spMk id="29" creationId="{ABE05369-7161-591C-9767-53F0F39C9B5E}"/>
          </ac:spMkLst>
        </pc:spChg>
        <pc:spChg chg="mod">
          <ac:chgData name="Danilo Ríos" userId="74fa47b150b6dd85" providerId="LiveId" clId="{F65226C3-81E8-4458-BCA8-040F14DE4720}" dt="2023-10-21T12:04:55.125" v="6826"/>
          <ac:spMkLst>
            <pc:docMk/>
            <pc:sldMk cId="820864646" sldId="563"/>
            <ac:spMk id="30" creationId="{6198536A-D712-6F6B-A650-225A89910C34}"/>
          </ac:spMkLst>
        </pc:spChg>
        <pc:spChg chg="add mod">
          <ac:chgData name="Danilo Ríos" userId="74fa47b150b6dd85" providerId="LiveId" clId="{F65226C3-81E8-4458-BCA8-040F14DE4720}" dt="2023-10-21T12:05:26.974" v="6832" actId="164"/>
          <ac:spMkLst>
            <pc:docMk/>
            <pc:sldMk cId="820864646" sldId="563"/>
            <ac:spMk id="31" creationId="{15D2D89B-4415-21AB-EC78-4426EE21F8EA}"/>
          </ac:spMkLst>
        </pc:spChg>
        <pc:spChg chg="add del mod">
          <ac:chgData name="Danilo Ríos" userId="74fa47b150b6dd85" providerId="LiveId" clId="{F65226C3-81E8-4458-BCA8-040F14DE4720}" dt="2023-10-21T12:05:16.353" v="6831" actId="478"/>
          <ac:spMkLst>
            <pc:docMk/>
            <pc:sldMk cId="820864646" sldId="563"/>
            <ac:spMk id="160768" creationId="{BB9B03A4-4D8D-BB82-123B-941DAB9A704B}"/>
          </ac:spMkLst>
        </pc:spChg>
        <pc:spChg chg="add mod">
          <ac:chgData name="Danilo Ríos" userId="74fa47b150b6dd85" providerId="LiveId" clId="{F65226C3-81E8-4458-BCA8-040F14DE4720}" dt="2023-10-21T12:05:26.974" v="6832" actId="164"/>
          <ac:spMkLst>
            <pc:docMk/>
            <pc:sldMk cId="820864646" sldId="563"/>
            <ac:spMk id="160769" creationId="{11B9AAAF-9CE4-4C97-298B-E56681672750}"/>
          </ac:spMkLst>
        </pc:spChg>
        <pc:spChg chg="add mod">
          <ac:chgData name="Danilo Ríos" userId="74fa47b150b6dd85" providerId="LiveId" clId="{F65226C3-81E8-4458-BCA8-040F14DE4720}" dt="2023-10-21T12:05:26.974" v="6832" actId="164"/>
          <ac:spMkLst>
            <pc:docMk/>
            <pc:sldMk cId="820864646" sldId="563"/>
            <ac:spMk id="160770" creationId="{76B39C17-A567-5A5C-D258-37F98D520E84}"/>
          </ac:spMkLst>
        </pc:spChg>
        <pc:spChg chg="mod">
          <ac:chgData name="Danilo Ríos" userId="74fa47b150b6dd85" providerId="LiveId" clId="{F65226C3-81E8-4458-BCA8-040F14DE4720}" dt="2023-10-22T15:29:36.936" v="8030" actId="6549"/>
          <ac:spMkLst>
            <pc:docMk/>
            <pc:sldMk cId="820864646" sldId="563"/>
            <ac:spMk id="160772" creationId="{00000000-0000-0000-0000-000000000000}"/>
          </ac:spMkLst>
        </pc:spChg>
        <pc:spChg chg="add del mod">
          <ac:chgData name="Danilo Ríos" userId="74fa47b150b6dd85" providerId="LiveId" clId="{F65226C3-81E8-4458-BCA8-040F14DE4720}" dt="2023-10-21T12:05:02.154" v="6827" actId="478"/>
          <ac:spMkLst>
            <pc:docMk/>
            <pc:sldMk cId="820864646" sldId="563"/>
            <ac:spMk id="160773" creationId="{1A8B4E94-74E5-4301-1888-2760ACEE978B}"/>
          </ac:spMkLst>
        </pc:spChg>
        <pc:spChg chg="add mod">
          <ac:chgData name="Danilo Ríos" userId="74fa47b150b6dd85" providerId="LiveId" clId="{F65226C3-81E8-4458-BCA8-040F14DE4720}" dt="2023-10-21T12:05:26.974" v="6832" actId="164"/>
          <ac:spMkLst>
            <pc:docMk/>
            <pc:sldMk cId="820864646" sldId="563"/>
            <ac:spMk id="160774" creationId="{C47F145D-165B-2D39-39C0-1CE5022C3B72}"/>
          </ac:spMkLst>
        </pc:spChg>
        <pc:spChg chg="mod">
          <ac:chgData name="Danilo Ríos" userId="74fa47b150b6dd85" providerId="LiveId" clId="{F65226C3-81E8-4458-BCA8-040F14DE4720}" dt="2023-10-21T12:04:55.125" v="6826"/>
          <ac:spMkLst>
            <pc:docMk/>
            <pc:sldMk cId="820864646" sldId="563"/>
            <ac:spMk id="160776" creationId="{6ACB56BD-6EB9-2289-98A5-B2F8DA793576}"/>
          </ac:spMkLst>
        </pc:spChg>
        <pc:spChg chg="mod">
          <ac:chgData name="Danilo Ríos" userId="74fa47b150b6dd85" providerId="LiveId" clId="{F65226C3-81E8-4458-BCA8-040F14DE4720}" dt="2023-10-21T12:04:55.125" v="6826"/>
          <ac:spMkLst>
            <pc:docMk/>
            <pc:sldMk cId="820864646" sldId="563"/>
            <ac:spMk id="160777" creationId="{0F2C854F-73E2-7194-51EB-F8CA7CDFBDD7}"/>
          </ac:spMkLst>
        </pc:spChg>
        <pc:spChg chg="add del mod">
          <ac:chgData name="Danilo Ríos" userId="74fa47b150b6dd85" providerId="LiveId" clId="{F65226C3-81E8-4458-BCA8-040F14DE4720}" dt="2023-10-21T12:05:08.824" v="6829" actId="478"/>
          <ac:spMkLst>
            <pc:docMk/>
            <pc:sldMk cId="820864646" sldId="563"/>
            <ac:spMk id="160778" creationId="{8017CE1B-6B65-219D-45B1-35F2A95C9162}"/>
          </ac:spMkLst>
        </pc:spChg>
        <pc:spChg chg="add mod">
          <ac:chgData name="Danilo Ríos" userId="74fa47b150b6dd85" providerId="LiveId" clId="{F65226C3-81E8-4458-BCA8-040F14DE4720}" dt="2023-10-21T12:05:26.974" v="6832" actId="164"/>
          <ac:spMkLst>
            <pc:docMk/>
            <pc:sldMk cId="820864646" sldId="563"/>
            <ac:spMk id="160779" creationId="{9055887A-FA6C-30E4-5250-9AB4A3616795}"/>
          </ac:spMkLst>
        </pc:spChg>
        <pc:spChg chg="add mod">
          <ac:chgData name="Danilo Ríos" userId="74fa47b150b6dd85" providerId="LiveId" clId="{F65226C3-81E8-4458-BCA8-040F14DE4720}" dt="2023-10-21T12:05:26.974" v="6832" actId="164"/>
          <ac:spMkLst>
            <pc:docMk/>
            <pc:sldMk cId="820864646" sldId="563"/>
            <ac:spMk id="160781" creationId="{1E1AA99F-FB14-5882-1F78-B035135CEDC0}"/>
          </ac:spMkLst>
        </pc:spChg>
        <pc:spChg chg="add mod">
          <ac:chgData name="Danilo Ríos" userId="74fa47b150b6dd85" providerId="LiveId" clId="{F65226C3-81E8-4458-BCA8-040F14DE4720}" dt="2023-10-21T12:05:26.974" v="6832" actId="164"/>
          <ac:spMkLst>
            <pc:docMk/>
            <pc:sldMk cId="820864646" sldId="563"/>
            <ac:spMk id="160789" creationId="{F3BDBEB1-9871-01B9-89ED-AB6589D0C5CC}"/>
          </ac:spMkLst>
        </pc:spChg>
        <pc:spChg chg="add mod">
          <ac:chgData name="Danilo Ríos" userId="74fa47b150b6dd85" providerId="LiveId" clId="{F65226C3-81E8-4458-BCA8-040F14DE4720}" dt="2023-10-21T12:05:26.974" v="6832" actId="164"/>
          <ac:spMkLst>
            <pc:docMk/>
            <pc:sldMk cId="820864646" sldId="563"/>
            <ac:spMk id="160790" creationId="{EFA3B85B-3873-529F-0FF3-F1356A5DEBD9}"/>
          </ac:spMkLst>
        </pc:spChg>
        <pc:spChg chg="add mod">
          <ac:chgData name="Danilo Ríos" userId="74fa47b150b6dd85" providerId="LiveId" clId="{F65226C3-81E8-4458-BCA8-040F14DE4720}" dt="2023-10-21T12:05:26.974" v="6832" actId="164"/>
          <ac:spMkLst>
            <pc:docMk/>
            <pc:sldMk cId="820864646" sldId="563"/>
            <ac:spMk id="160791" creationId="{C6EDA2C6-D8EB-1F39-7E94-B4DCF84C8AF0}"/>
          </ac:spMkLst>
        </pc:spChg>
        <pc:spChg chg="add mod">
          <ac:chgData name="Danilo Ríos" userId="74fa47b150b6dd85" providerId="LiveId" clId="{F65226C3-81E8-4458-BCA8-040F14DE4720}" dt="2023-10-21T12:05:26.974" v="6832" actId="164"/>
          <ac:spMkLst>
            <pc:docMk/>
            <pc:sldMk cId="820864646" sldId="563"/>
            <ac:spMk id="160792" creationId="{1FDE55F5-8E70-39FA-3B5D-8E0CF4411963}"/>
          </ac:spMkLst>
        </pc:spChg>
        <pc:spChg chg="add mod">
          <ac:chgData name="Danilo Ríos" userId="74fa47b150b6dd85" providerId="LiveId" clId="{F65226C3-81E8-4458-BCA8-040F14DE4720}" dt="2023-10-21T12:05:26.974" v="6832" actId="164"/>
          <ac:spMkLst>
            <pc:docMk/>
            <pc:sldMk cId="820864646" sldId="563"/>
            <ac:spMk id="160793" creationId="{0F33F824-8B6A-2882-17EB-34F72279A748}"/>
          </ac:spMkLst>
        </pc:spChg>
        <pc:spChg chg="add mod">
          <ac:chgData name="Danilo Ríos" userId="74fa47b150b6dd85" providerId="LiveId" clId="{F65226C3-81E8-4458-BCA8-040F14DE4720}" dt="2023-10-21T12:09:56.009" v="6914" actId="1076"/>
          <ac:spMkLst>
            <pc:docMk/>
            <pc:sldMk cId="820864646" sldId="563"/>
            <ac:spMk id="160798" creationId="{68E5BBB8-573D-C7E8-0A62-202F964036EA}"/>
          </ac:spMkLst>
        </pc:spChg>
        <pc:spChg chg="add mod">
          <ac:chgData name="Danilo Ríos" userId="74fa47b150b6dd85" providerId="LiveId" clId="{F65226C3-81E8-4458-BCA8-040F14DE4720}" dt="2023-10-21T12:09:56.009" v="6914" actId="1076"/>
          <ac:spMkLst>
            <pc:docMk/>
            <pc:sldMk cId="820864646" sldId="563"/>
            <ac:spMk id="160799" creationId="{19BE7496-B814-E488-4108-742CEA4E8CDE}"/>
          </ac:spMkLst>
        </pc:spChg>
        <pc:grpChg chg="add mod">
          <ac:chgData name="Danilo Ríos" userId="74fa47b150b6dd85" providerId="LiveId" clId="{F65226C3-81E8-4458-BCA8-040F14DE4720}" dt="2023-10-21T12:05:26.974" v="6832" actId="164"/>
          <ac:grpSpMkLst>
            <pc:docMk/>
            <pc:sldMk cId="820864646" sldId="563"/>
            <ac:grpSpMk id="5" creationId="{1B3F94E5-AB07-ACFC-6B42-B76C0971FB61}"/>
          </ac:grpSpMkLst>
        </pc:grpChg>
        <pc:grpChg chg="mod">
          <ac:chgData name="Danilo Ríos" userId="74fa47b150b6dd85" providerId="LiveId" clId="{F65226C3-81E8-4458-BCA8-040F14DE4720}" dt="2023-10-21T12:04:55.125" v="6826"/>
          <ac:grpSpMkLst>
            <pc:docMk/>
            <pc:sldMk cId="820864646" sldId="563"/>
            <ac:grpSpMk id="6" creationId="{E08B9558-6758-8792-F147-2ACC0B8C4816}"/>
          </ac:grpSpMkLst>
        </pc:grpChg>
        <pc:grpChg chg="mod">
          <ac:chgData name="Danilo Ríos" userId="74fa47b150b6dd85" providerId="LiveId" clId="{F65226C3-81E8-4458-BCA8-040F14DE4720}" dt="2023-10-21T12:04:55.125" v="6826"/>
          <ac:grpSpMkLst>
            <pc:docMk/>
            <pc:sldMk cId="820864646" sldId="563"/>
            <ac:grpSpMk id="7" creationId="{D8A07C8A-E429-AA03-FF6D-511E5CEC0F73}"/>
          </ac:grpSpMkLst>
        </pc:grpChg>
        <pc:grpChg chg="add mod">
          <ac:chgData name="Danilo Ríos" userId="74fa47b150b6dd85" providerId="LiveId" clId="{F65226C3-81E8-4458-BCA8-040F14DE4720}" dt="2023-10-21T12:05:26.974" v="6832" actId="164"/>
          <ac:grpSpMkLst>
            <pc:docMk/>
            <pc:sldMk cId="820864646" sldId="563"/>
            <ac:grpSpMk id="17" creationId="{D204FA1A-9D5E-1C0A-6753-4AAFE4B83F0C}"/>
          </ac:grpSpMkLst>
        </pc:grpChg>
        <pc:grpChg chg="mod">
          <ac:chgData name="Danilo Ríos" userId="74fa47b150b6dd85" providerId="LiveId" clId="{F65226C3-81E8-4458-BCA8-040F14DE4720}" dt="2023-10-21T12:04:55.125" v="6826"/>
          <ac:grpSpMkLst>
            <pc:docMk/>
            <pc:sldMk cId="820864646" sldId="563"/>
            <ac:grpSpMk id="18" creationId="{3EB9A8A6-8C6A-F804-99EE-EFBA13A3687A}"/>
          </ac:grpSpMkLst>
        </pc:grpChg>
        <pc:grpChg chg="mod">
          <ac:chgData name="Danilo Ríos" userId="74fa47b150b6dd85" providerId="LiveId" clId="{F65226C3-81E8-4458-BCA8-040F14DE4720}" dt="2023-10-21T12:04:55.125" v="6826"/>
          <ac:grpSpMkLst>
            <pc:docMk/>
            <pc:sldMk cId="820864646" sldId="563"/>
            <ac:grpSpMk id="19" creationId="{B453F4AB-C5EC-F014-D590-A3DB5E1AA453}"/>
          </ac:grpSpMkLst>
        </pc:grpChg>
        <pc:grpChg chg="add mod">
          <ac:chgData name="Danilo Ríos" userId="74fa47b150b6dd85" providerId="LiveId" clId="{F65226C3-81E8-4458-BCA8-040F14DE4720}" dt="2023-10-21T12:05:26.974" v="6832" actId="164"/>
          <ac:grpSpMkLst>
            <pc:docMk/>
            <pc:sldMk cId="820864646" sldId="563"/>
            <ac:grpSpMk id="25" creationId="{C1F804A3-7702-A7BE-87DF-E3701143515C}"/>
          </ac:grpSpMkLst>
        </pc:grpChg>
        <pc:grpChg chg="add mod">
          <ac:chgData name="Danilo Ríos" userId="74fa47b150b6dd85" providerId="LiveId" clId="{F65226C3-81E8-4458-BCA8-040F14DE4720}" dt="2023-10-21T12:05:26.974" v="6832" actId="164"/>
          <ac:grpSpMkLst>
            <pc:docMk/>
            <pc:sldMk cId="820864646" sldId="563"/>
            <ac:grpSpMk id="160775" creationId="{03560330-4B3B-7B7F-A9D1-AC000FC50D85}"/>
          </ac:grpSpMkLst>
        </pc:grpChg>
        <pc:grpChg chg="add mod">
          <ac:chgData name="Danilo Ríos" userId="74fa47b150b6dd85" providerId="LiveId" clId="{F65226C3-81E8-4458-BCA8-040F14DE4720}" dt="2023-10-21T12:09:56.009" v="6914" actId="1076"/>
          <ac:grpSpMkLst>
            <pc:docMk/>
            <pc:sldMk cId="820864646" sldId="563"/>
            <ac:grpSpMk id="160795" creationId="{E5B390BA-7459-502D-211A-D5EE1F819B6D}"/>
          </ac:grpSpMkLst>
        </pc:grpChg>
        <pc:graphicFrameChg chg="del">
          <ac:chgData name="Danilo Ríos" userId="74fa47b150b6dd85" providerId="LiveId" clId="{F65226C3-81E8-4458-BCA8-040F14DE4720}" dt="2023-10-21T12:02:11.940" v="6673" actId="478"/>
          <ac:graphicFrameMkLst>
            <pc:docMk/>
            <pc:sldMk cId="820864646" sldId="563"/>
            <ac:graphicFrameMk id="3" creationId="{4FAE6572-8F65-4330-5AF3-6CA0E23381B5}"/>
          </ac:graphicFrameMkLst>
        </pc:graphicFrameChg>
        <pc:picChg chg="add mod">
          <ac:chgData name="Danilo Ríos" userId="74fa47b150b6dd85" providerId="LiveId" clId="{F65226C3-81E8-4458-BCA8-040F14DE4720}" dt="2023-10-21T12:05:26.974" v="6832" actId="164"/>
          <ac:picMkLst>
            <pc:docMk/>
            <pc:sldMk cId="820864646" sldId="563"/>
            <ac:picMk id="160794" creationId="{716EEF12-FC7E-43AE-863D-9500F82A2FBE}"/>
          </ac:picMkLst>
        </pc:picChg>
        <pc:cxnChg chg="add mod">
          <ac:chgData name="Danilo Ríos" userId="74fa47b150b6dd85" providerId="LiveId" clId="{F65226C3-81E8-4458-BCA8-040F14DE4720}" dt="2023-10-21T12:05:26.974" v="6832" actId="164"/>
          <ac:cxnSpMkLst>
            <pc:docMk/>
            <pc:sldMk cId="820864646" sldId="563"/>
            <ac:cxnSpMk id="16" creationId="{95074135-BAC1-8762-AF22-FAC840CE0590}"/>
          </ac:cxnSpMkLst>
        </pc:cxnChg>
        <pc:cxnChg chg="add mod">
          <ac:chgData name="Danilo Ríos" userId="74fa47b150b6dd85" providerId="LiveId" clId="{F65226C3-81E8-4458-BCA8-040F14DE4720}" dt="2023-10-21T12:05:26.974" v="6832" actId="164"/>
          <ac:cxnSpMkLst>
            <pc:docMk/>
            <pc:sldMk cId="820864646" sldId="563"/>
            <ac:cxnSpMk id="160771" creationId="{A2044558-2461-EDA5-9C66-141B27505EED}"/>
          </ac:cxnSpMkLst>
        </pc:cxnChg>
        <pc:cxnChg chg="add mod">
          <ac:chgData name="Danilo Ríos" userId="74fa47b150b6dd85" providerId="LiveId" clId="{F65226C3-81E8-4458-BCA8-040F14DE4720}" dt="2023-10-21T12:05:26.974" v="6832" actId="164"/>
          <ac:cxnSpMkLst>
            <pc:docMk/>
            <pc:sldMk cId="820864646" sldId="563"/>
            <ac:cxnSpMk id="160780" creationId="{B1B725AD-FA01-19FB-2A58-CAC9078C4FEE}"/>
          </ac:cxnSpMkLst>
        </pc:cxnChg>
        <pc:cxnChg chg="add mod">
          <ac:chgData name="Danilo Ríos" userId="74fa47b150b6dd85" providerId="LiveId" clId="{F65226C3-81E8-4458-BCA8-040F14DE4720}" dt="2023-10-21T12:05:26.974" v="6832" actId="164"/>
          <ac:cxnSpMkLst>
            <pc:docMk/>
            <pc:sldMk cId="820864646" sldId="563"/>
            <ac:cxnSpMk id="160782" creationId="{BD017B6F-1781-BE51-68E2-CA209054ED18}"/>
          </ac:cxnSpMkLst>
        </pc:cxnChg>
        <pc:cxnChg chg="add mod">
          <ac:chgData name="Danilo Ríos" userId="74fa47b150b6dd85" providerId="LiveId" clId="{F65226C3-81E8-4458-BCA8-040F14DE4720}" dt="2023-10-21T12:05:26.974" v="6832" actId="164"/>
          <ac:cxnSpMkLst>
            <pc:docMk/>
            <pc:sldMk cId="820864646" sldId="563"/>
            <ac:cxnSpMk id="160783" creationId="{EEFCBE32-77A9-338B-3CC0-BEE8D591EEB8}"/>
          </ac:cxnSpMkLst>
        </pc:cxnChg>
        <pc:cxnChg chg="add mod">
          <ac:chgData name="Danilo Ríos" userId="74fa47b150b6dd85" providerId="LiveId" clId="{F65226C3-81E8-4458-BCA8-040F14DE4720}" dt="2023-10-21T12:05:26.974" v="6832" actId="164"/>
          <ac:cxnSpMkLst>
            <pc:docMk/>
            <pc:sldMk cId="820864646" sldId="563"/>
            <ac:cxnSpMk id="160784" creationId="{F8C9F87A-A271-9969-7B21-B764E0F1AD8E}"/>
          </ac:cxnSpMkLst>
        </pc:cxnChg>
        <pc:cxnChg chg="add mod">
          <ac:chgData name="Danilo Ríos" userId="74fa47b150b6dd85" providerId="LiveId" clId="{F65226C3-81E8-4458-BCA8-040F14DE4720}" dt="2023-10-21T12:05:26.974" v="6832" actId="164"/>
          <ac:cxnSpMkLst>
            <pc:docMk/>
            <pc:sldMk cId="820864646" sldId="563"/>
            <ac:cxnSpMk id="160785" creationId="{F98797E0-4642-4451-DF7F-C9C208F7B95B}"/>
          </ac:cxnSpMkLst>
        </pc:cxnChg>
        <pc:cxnChg chg="add mod">
          <ac:chgData name="Danilo Ríos" userId="74fa47b150b6dd85" providerId="LiveId" clId="{F65226C3-81E8-4458-BCA8-040F14DE4720}" dt="2023-10-21T12:05:26.974" v="6832" actId="164"/>
          <ac:cxnSpMkLst>
            <pc:docMk/>
            <pc:sldMk cId="820864646" sldId="563"/>
            <ac:cxnSpMk id="160786" creationId="{AB80A8DE-4347-ED85-D982-53662DA57694}"/>
          </ac:cxnSpMkLst>
        </pc:cxnChg>
        <pc:cxnChg chg="add mod">
          <ac:chgData name="Danilo Ríos" userId="74fa47b150b6dd85" providerId="LiveId" clId="{F65226C3-81E8-4458-BCA8-040F14DE4720}" dt="2023-10-21T12:05:26.974" v="6832" actId="164"/>
          <ac:cxnSpMkLst>
            <pc:docMk/>
            <pc:sldMk cId="820864646" sldId="563"/>
            <ac:cxnSpMk id="160787" creationId="{FC622A9B-8FC6-51FC-F31A-FC7481774488}"/>
          </ac:cxnSpMkLst>
        </pc:cxnChg>
        <pc:cxnChg chg="add mod">
          <ac:chgData name="Danilo Ríos" userId="74fa47b150b6dd85" providerId="LiveId" clId="{F65226C3-81E8-4458-BCA8-040F14DE4720}" dt="2023-10-21T12:05:26.974" v="6832" actId="164"/>
          <ac:cxnSpMkLst>
            <pc:docMk/>
            <pc:sldMk cId="820864646" sldId="563"/>
            <ac:cxnSpMk id="160788" creationId="{2180ADFE-492C-E6B7-08AB-C8F8E23F5E87}"/>
          </ac:cxnSpMkLst>
        </pc:cxnChg>
        <pc:cxnChg chg="add mod">
          <ac:chgData name="Danilo Ríos" userId="74fa47b150b6dd85" providerId="LiveId" clId="{F65226C3-81E8-4458-BCA8-040F14DE4720}" dt="2023-10-21T12:09:56.009" v="6914" actId="1076"/>
          <ac:cxnSpMkLst>
            <pc:docMk/>
            <pc:sldMk cId="820864646" sldId="563"/>
            <ac:cxnSpMk id="160797" creationId="{560F0FC3-BF72-27F2-79EF-0F718C4236C9}"/>
          </ac:cxnSpMkLst>
        </pc:cxnChg>
        <pc:cxnChg chg="add mod">
          <ac:chgData name="Danilo Ríos" userId="74fa47b150b6dd85" providerId="LiveId" clId="{F65226C3-81E8-4458-BCA8-040F14DE4720}" dt="2023-10-21T12:09:56.009" v="6914" actId="1076"/>
          <ac:cxnSpMkLst>
            <pc:docMk/>
            <pc:sldMk cId="820864646" sldId="563"/>
            <ac:cxnSpMk id="160801" creationId="{E1446A5D-D028-C8F2-D732-2425CF57E91C}"/>
          </ac:cxnSpMkLst>
        </pc:cxnChg>
      </pc:sldChg>
      <pc:sldChg chg="addSp modSp new mod">
        <pc:chgData name="Danilo Ríos" userId="74fa47b150b6dd85" providerId="LiveId" clId="{F65226C3-81E8-4458-BCA8-040F14DE4720}" dt="2023-10-22T15:29:13.050" v="8022" actId="20577"/>
        <pc:sldMkLst>
          <pc:docMk/>
          <pc:sldMk cId="710349368" sldId="564"/>
        </pc:sldMkLst>
        <pc:spChg chg="add mod">
          <ac:chgData name="Danilo Ríos" userId="74fa47b150b6dd85" providerId="LiveId" clId="{F65226C3-81E8-4458-BCA8-040F14DE4720}" dt="2023-10-22T15:29:13.050" v="8022" actId="20577"/>
          <ac:spMkLst>
            <pc:docMk/>
            <pc:sldMk cId="710349368" sldId="564"/>
            <ac:spMk id="2" creationId="{499EE16C-98EC-0B2A-D12F-2F467456F108}"/>
          </ac:spMkLst>
        </pc:spChg>
        <pc:graphicFrameChg chg="add mod modGraphic">
          <ac:chgData name="Danilo Ríos" userId="74fa47b150b6dd85" providerId="LiveId" clId="{F65226C3-81E8-4458-BCA8-040F14DE4720}" dt="2023-10-21T12:38:09.214" v="7403"/>
          <ac:graphicFrameMkLst>
            <pc:docMk/>
            <pc:sldMk cId="710349368" sldId="564"/>
            <ac:graphicFrameMk id="4" creationId="{83F761BE-86F3-66E7-4ED8-00008BB36110}"/>
          </ac:graphicFrameMkLst>
        </pc:graphicFrameChg>
        <pc:graphicFrameChg chg="add mod modGraphic">
          <ac:chgData name="Danilo Ríos" userId="74fa47b150b6dd85" providerId="LiveId" clId="{F65226C3-81E8-4458-BCA8-040F14DE4720}" dt="2023-10-21T12:37:52.172" v="7396" actId="1076"/>
          <ac:graphicFrameMkLst>
            <pc:docMk/>
            <pc:sldMk cId="710349368" sldId="564"/>
            <ac:graphicFrameMk id="6" creationId="{795630B5-4B35-0AD8-7DAA-5C445B515117}"/>
          </ac:graphicFrameMkLst>
        </pc:graphicFrameChg>
      </pc:sldChg>
      <pc:sldChg chg="modSp mod">
        <pc:chgData name="Danilo Ríos" userId="74fa47b150b6dd85" providerId="LiveId" clId="{F65226C3-81E8-4458-BCA8-040F14DE4720}" dt="2023-10-22T15:24:30.626" v="7788" actId="207"/>
        <pc:sldMkLst>
          <pc:docMk/>
          <pc:sldMk cId="2149601167" sldId="565"/>
        </pc:sldMkLst>
        <pc:spChg chg="mod">
          <ac:chgData name="Danilo Ríos" userId="74fa47b150b6dd85" providerId="LiveId" clId="{F65226C3-81E8-4458-BCA8-040F14DE4720}" dt="2023-10-21T12:32:28.293" v="7261" actId="207"/>
          <ac:spMkLst>
            <pc:docMk/>
            <pc:sldMk cId="2149601167" sldId="565"/>
            <ac:spMk id="158742" creationId="{00000000-0000-0000-0000-000000000000}"/>
          </ac:spMkLst>
        </pc:spChg>
        <pc:spChg chg="mod">
          <ac:chgData name="Danilo Ríos" userId="74fa47b150b6dd85" providerId="LiveId" clId="{F65226C3-81E8-4458-BCA8-040F14DE4720}" dt="2023-10-22T15:24:30.626" v="7788" actId="207"/>
          <ac:spMkLst>
            <pc:docMk/>
            <pc:sldMk cId="2149601167" sldId="565"/>
            <ac:spMk id="158763" creationId="{00000000-0000-0000-0000-000000000000}"/>
          </ac:spMkLst>
        </pc:spChg>
        <pc:spChg chg="mod">
          <ac:chgData name="Danilo Ríos" userId="74fa47b150b6dd85" providerId="LiveId" clId="{F65226C3-81E8-4458-BCA8-040F14DE4720}" dt="2023-10-22T15:24:24.893" v="7787" actId="207"/>
          <ac:spMkLst>
            <pc:docMk/>
            <pc:sldMk cId="2149601167" sldId="565"/>
            <ac:spMk id="158767" creationId="{00000000-0000-0000-0000-000000000000}"/>
          </ac:spMkLst>
        </pc:spChg>
        <pc:grpChg chg="mod">
          <ac:chgData name="Danilo Ríos" userId="74fa47b150b6dd85" providerId="LiveId" clId="{F65226C3-81E8-4458-BCA8-040F14DE4720}" dt="2023-10-21T12:32:15.500" v="7260" actId="1076"/>
          <ac:grpSpMkLst>
            <pc:docMk/>
            <pc:sldMk cId="2149601167" sldId="565"/>
            <ac:grpSpMk id="158723" creationId="{00000000-0000-0000-0000-000000000000}"/>
          </ac:grpSpMkLst>
        </pc:grpChg>
      </pc:sldChg>
      <pc:sldChg chg="addSp delSp modSp add mod">
        <pc:chgData name="Danilo Ríos" userId="74fa47b150b6dd85" providerId="LiveId" clId="{F65226C3-81E8-4458-BCA8-040F14DE4720}" dt="2023-10-22T15:06:28.253" v="7733" actId="14100"/>
        <pc:sldMkLst>
          <pc:docMk/>
          <pc:sldMk cId="3305793108" sldId="566"/>
        </pc:sldMkLst>
        <pc:spChg chg="del">
          <ac:chgData name="Danilo Ríos" userId="74fa47b150b6dd85" providerId="LiveId" clId="{F65226C3-81E8-4458-BCA8-040F14DE4720}" dt="2023-10-22T15:02:47.317" v="7666" actId="478"/>
          <ac:spMkLst>
            <pc:docMk/>
            <pc:sldMk cId="3305793108" sldId="566"/>
            <ac:spMk id="2" creationId="{07D16D23-59D5-7A32-773C-7FEA1D430984}"/>
          </ac:spMkLst>
        </pc:spChg>
        <pc:spChg chg="del">
          <ac:chgData name="Danilo Ríos" userId="74fa47b150b6dd85" providerId="LiveId" clId="{F65226C3-81E8-4458-BCA8-040F14DE4720}" dt="2023-10-22T15:02:50.863" v="7667" actId="478"/>
          <ac:spMkLst>
            <pc:docMk/>
            <pc:sldMk cId="3305793108" sldId="566"/>
            <ac:spMk id="159893" creationId="{00000000-0000-0000-0000-000000000000}"/>
          </ac:spMkLst>
        </pc:spChg>
        <pc:spChg chg="mod">
          <ac:chgData name="Danilo Ríos" userId="74fa47b150b6dd85" providerId="LiveId" clId="{F65226C3-81E8-4458-BCA8-040F14DE4720}" dt="2023-10-22T15:06:28.253" v="7733" actId="14100"/>
          <ac:spMkLst>
            <pc:docMk/>
            <pc:sldMk cId="3305793108" sldId="566"/>
            <ac:spMk id="159894" creationId="{00000000-0000-0000-0000-000000000000}"/>
          </ac:spMkLst>
        </pc:spChg>
        <pc:graphicFrameChg chg="del">
          <ac:chgData name="Danilo Ríos" userId="74fa47b150b6dd85" providerId="LiveId" clId="{F65226C3-81E8-4458-BCA8-040F14DE4720}" dt="2023-10-22T15:02:42.549" v="7665" actId="478"/>
          <ac:graphicFrameMkLst>
            <pc:docMk/>
            <pc:sldMk cId="3305793108" sldId="566"/>
            <ac:graphicFrameMk id="270203" creationId="{00000000-0000-0000-0000-000000000000}"/>
          </ac:graphicFrameMkLst>
        </pc:graphicFrameChg>
        <pc:picChg chg="add mod">
          <ac:chgData name="Danilo Ríos" userId="74fa47b150b6dd85" providerId="LiveId" clId="{F65226C3-81E8-4458-BCA8-040F14DE4720}" dt="2023-10-22T15:04:10.123" v="7702" actId="1076"/>
          <ac:picMkLst>
            <pc:docMk/>
            <pc:sldMk cId="3305793108" sldId="566"/>
            <ac:picMk id="4" creationId="{635F7B04-1703-5AE4-64D3-FD21E93D7D24}"/>
          </ac:picMkLst>
        </pc:picChg>
      </pc:sldChg>
      <pc:sldMasterChg chg="addSp modTransition modSldLayout">
        <pc:chgData name="Danilo Ríos" userId="74fa47b150b6dd85" providerId="LiveId" clId="{F65226C3-81E8-4458-BCA8-040F14DE4720}" dt="2023-10-14T19:58:48.741" v="18"/>
        <pc:sldMasterMkLst>
          <pc:docMk/>
          <pc:sldMasterMk cId="1274240295" sldId="2147483731"/>
        </pc:sldMasterMkLst>
        <pc:spChg chg="add">
          <ac:chgData name="Danilo Ríos" userId="74fa47b150b6dd85" providerId="LiveId" clId="{F65226C3-81E8-4458-BCA8-040F14DE4720}" dt="2023-10-14T19:58:46.739" v="17"/>
          <ac:spMkLst>
            <pc:docMk/>
            <pc:sldMasterMk cId="1274240295" sldId="2147483731"/>
            <ac:spMk id="8" creationId="{102216F0-2B20-F95C-ED6C-DCFEDAD62A8B}"/>
          </ac:spMkLst>
        </pc:spChg>
        <pc:spChg chg="add">
          <ac:chgData name="Danilo Ríos" userId="74fa47b150b6dd85" providerId="LiveId" clId="{F65226C3-81E8-4458-BCA8-040F14DE4720}" dt="2023-10-14T19:58:46.739" v="17"/>
          <ac:spMkLst>
            <pc:docMk/>
            <pc:sldMasterMk cId="1274240295" sldId="2147483731"/>
            <ac:spMk id="9" creationId="{5D5C7B06-FBA6-C7A8-86A8-8260C0A68D5E}"/>
          </ac:spMkLst>
        </pc:spChg>
        <pc:sldLayoutChg chg="modTransition">
          <pc:chgData name="Danilo Ríos" userId="74fa47b150b6dd85" providerId="LiveId" clId="{F65226C3-81E8-4458-BCA8-040F14DE4720}" dt="2023-10-14T19:58:48.741" v="18"/>
          <pc:sldLayoutMkLst>
            <pc:docMk/>
            <pc:sldMasterMk cId="1274240295" sldId="2147483731"/>
            <pc:sldLayoutMk cId="2476968451" sldId="2147483732"/>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720436482" sldId="2147483733"/>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3497205099" sldId="2147483734"/>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3369761893" sldId="2147483735"/>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732718952" sldId="2147483736"/>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3024940768" sldId="2147483738"/>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907543215" sldId="2147483739"/>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3546453055" sldId="2147483740"/>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3588412827" sldId="2147483746"/>
          </pc:sldLayoutMkLst>
        </pc:sldLayoutChg>
        <pc:sldLayoutChg chg="modTransition">
          <pc:chgData name="Danilo Ríos" userId="74fa47b150b6dd85" providerId="LiveId" clId="{F65226C3-81E8-4458-BCA8-040F14DE4720}" dt="2023-10-14T19:58:48.741" v="18"/>
          <pc:sldLayoutMkLst>
            <pc:docMk/>
            <pc:sldMasterMk cId="1274240295" sldId="2147483731"/>
            <pc:sldLayoutMk cId="84492839" sldId="2147483747"/>
          </pc:sldLayoutMkLst>
        </pc:sldLayoutChg>
      </pc:sldMasterChg>
      <pc:sldMasterChg chg="addSp modTransition modSldLayout">
        <pc:chgData name="Danilo Ríos" userId="74fa47b150b6dd85" providerId="LiveId" clId="{F65226C3-81E8-4458-BCA8-040F14DE4720}" dt="2023-10-14T20:01:39.803" v="24"/>
        <pc:sldMasterMkLst>
          <pc:docMk/>
          <pc:sldMasterMk cId="2128411599" sldId="2147483731"/>
        </pc:sldMasterMkLst>
        <pc:spChg chg="add">
          <ac:chgData name="Danilo Ríos" userId="74fa47b150b6dd85" providerId="LiveId" clId="{F65226C3-81E8-4458-BCA8-040F14DE4720}" dt="2023-10-14T20:01:39.803" v="24"/>
          <ac:spMkLst>
            <pc:docMk/>
            <pc:sldMasterMk cId="2128411599" sldId="2147483731"/>
            <ac:spMk id="7" creationId="{F37197A8-C62B-A664-DF07-BB0D4299D927}"/>
          </ac:spMkLst>
        </pc:spChg>
        <pc:spChg chg="add">
          <ac:chgData name="Danilo Ríos" userId="74fa47b150b6dd85" providerId="LiveId" clId="{F65226C3-81E8-4458-BCA8-040F14DE4720}" dt="2023-10-14T20:01:39.803" v="24"/>
          <ac:spMkLst>
            <pc:docMk/>
            <pc:sldMasterMk cId="2128411599" sldId="2147483731"/>
            <ac:spMk id="8" creationId="{55313F23-2C84-B08A-6581-34012ACE7B09}"/>
          </ac:spMkLst>
        </pc:spChg>
        <pc:sldLayoutChg chg="modTransition">
          <pc:chgData name="Danilo Ríos" userId="74fa47b150b6dd85" providerId="LiveId" clId="{F65226C3-81E8-4458-BCA8-040F14DE4720}" dt="2023-10-14T20:01:39.803" v="24"/>
          <pc:sldLayoutMkLst>
            <pc:docMk/>
            <pc:sldMasterMk cId="2128411599" sldId="2147483731"/>
            <pc:sldLayoutMk cId="3382862015" sldId="2147483732"/>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3302701913" sldId="2147483733"/>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1380991162" sldId="2147483734"/>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1146753332" sldId="2147483735"/>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2854836940" sldId="2147483736"/>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1383158166" sldId="2147483738"/>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1286097219" sldId="2147483739"/>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521595068" sldId="2147483740"/>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3973241473" sldId="2147483741"/>
          </pc:sldLayoutMkLst>
        </pc:sldLayoutChg>
        <pc:sldLayoutChg chg="modTransition">
          <pc:chgData name="Danilo Ríos" userId="74fa47b150b6dd85" providerId="LiveId" clId="{F65226C3-81E8-4458-BCA8-040F14DE4720}" dt="2023-10-14T20:01:39.803" v="24"/>
          <pc:sldLayoutMkLst>
            <pc:docMk/>
            <pc:sldMasterMk cId="2128411599" sldId="2147483731"/>
            <pc:sldLayoutMk cId="2185504823" sldId="2147483742"/>
          </pc:sldLayoutMkLst>
        </pc:sldLayoutChg>
      </pc:sldMasterChg>
      <pc:sldMasterChg chg="addSp modTransition modSldLayout">
        <pc:chgData name="Danilo Ríos" userId="74fa47b150b6dd85" providerId="LiveId" clId="{F65226C3-81E8-4458-BCA8-040F14DE4720}" dt="2023-10-14T20:00:09.440" v="20"/>
        <pc:sldMasterMkLst>
          <pc:docMk/>
          <pc:sldMasterMk cId="3333435741" sldId="2147483731"/>
        </pc:sldMasterMkLst>
        <pc:spChg chg="add">
          <ac:chgData name="Danilo Ríos" userId="74fa47b150b6dd85" providerId="LiveId" clId="{F65226C3-81E8-4458-BCA8-040F14DE4720}" dt="2023-10-14T19:58:54.134" v="19"/>
          <ac:spMkLst>
            <pc:docMk/>
            <pc:sldMasterMk cId="3333435741" sldId="2147483731"/>
            <ac:spMk id="8" creationId="{CD118E9F-43AC-9965-9219-24E00CA0FA57}"/>
          </ac:spMkLst>
        </pc:spChg>
        <pc:spChg chg="add">
          <ac:chgData name="Danilo Ríos" userId="74fa47b150b6dd85" providerId="LiveId" clId="{F65226C3-81E8-4458-BCA8-040F14DE4720}" dt="2023-10-14T19:58:54.134" v="19"/>
          <ac:spMkLst>
            <pc:docMk/>
            <pc:sldMasterMk cId="3333435741" sldId="2147483731"/>
            <ac:spMk id="9" creationId="{B0831A4B-B143-5A5E-539F-37C9826DF2F1}"/>
          </ac:spMkLst>
        </pc:spChg>
        <pc:sldLayoutChg chg="modTransition">
          <pc:chgData name="Danilo Ríos" userId="74fa47b150b6dd85" providerId="LiveId" clId="{F65226C3-81E8-4458-BCA8-040F14DE4720}" dt="2023-10-14T20:00:09.440" v="20"/>
          <pc:sldLayoutMkLst>
            <pc:docMk/>
            <pc:sldMasterMk cId="3333435741" sldId="2147483731"/>
            <pc:sldLayoutMk cId="2713274110" sldId="2147483732"/>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4145403990" sldId="2147483733"/>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109112017" sldId="2147483734"/>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2465274862" sldId="2147483735"/>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1393034108" sldId="2147483736"/>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3201040563" sldId="2147483738"/>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2776285578" sldId="2147483739"/>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4162358073" sldId="2147483740"/>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3888826224" sldId="2147483746"/>
          </pc:sldLayoutMkLst>
        </pc:sldLayoutChg>
        <pc:sldLayoutChg chg="modTransition">
          <pc:chgData name="Danilo Ríos" userId="74fa47b150b6dd85" providerId="LiveId" clId="{F65226C3-81E8-4458-BCA8-040F14DE4720}" dt="2023-10-14T20:00:09.440" v="20"/>
          <pc:sldLayoutMkLst>
            <pc:docMk/>
            <pc:sldMasterMk cId="3333435741" sldId="2147483731"/>
            <pc:sldLayoutMk cId="151874075" sldId="2147483747"/>
          </pc:sldLayoutMkLst>
        </pc:sldLayoutChg>
      </pc:sldMasterChg>
      <pc:sldMasterChg chg="addSp modTransition modSldLayout">
        <pc:chgData name="Danilo Ríos" userId="74fa47b150b6dd85" providerId="LiveId" clId="{F65226C3-81E8-4458-BCA8-040F14DE4720}" dt="2023-10-14T20:01:05.757" v="23"/>
        <pc:sldMasterMkLst>
          <pc:docMk/>
          <pc:sldMasterMk cId="3491146259" sldId="2147483731"/>
        </pc:sldMasterMkLst>
        <pc:spChg chg="add">
          <ac:chgData name="Danilo Ríos" userId="74fa47b150b6dd85" providerId="LiveId" clId="{F65226C3-81E8-4458-BCA8-040F14DE4720}" dt="2023-10-14T20:00:59.084" v="22"/>
          <ac:spMkLst>
            <pc:docMk/>
            <pc:sldMasterMk cId="3491146259" sldId="2147483731"/>
            <ac:spMk id="8" creationId="{AB993304-5ADA-2520-0574-D3611F437FB8}"/>
          </ac:spMkLst>
        </pc:spChg>
        <pc:spChg chg="add">
          <ac:chgData name="Danilo Ríos" userId="74fa47b150b6dd85" providerId="LiveId" clId="{F65226C3-81E8-4458-BCA8-040F14DE4720}" dt="2023-10-14T20:00:59.084" v="22"/>
          <ac:spMkLst>
            <pc:docMk/>
            <pc:sldMasterMk cId="3491146259" sldId="2147483731"/>
            <ac:spMk id="9" creationId="{74B1854D-006C-3F6B-BFF2-A4747A00696F}"/>
          </ac:spMkLst>
        </pc:spChg>
        <pc:sldLayoutChg chg="modTransition">
          <pc:chgData name="Danilo Ríos" userId="74fa47b150b6dd85" providerId="LiveId" clId="{F65226C3-81E8-4458-BCA8-040F14DE4720}" dt="2023-10-14T20:01:05.757" v="23"/>
          <pc:sldLayoutMkLst>
            <pc:docMk/>
            <pc:sldMasterMk cId="3491146259" sldId="2147483731"/>
            <pc:sldLayoutMk cId="4113728038" sldId="2147483732"/>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3563406262" sldId="2147483733"/>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293245019" sldId="2147483734"/>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3570797086" sldId="2147483735"/>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2909095041" sldId="2147483736"/>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3560008076" sldId="2147483738"/>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420081664" sldId="2147483739"/>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972612774" sldId="2147483740"/>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3525446883" sldId="2147483746"/>
          </pc:sldLayoutMkLst>
        </pc:sldLayoutChg>
        <pc:sldLayoutChg chg="modTransition">
          <pc:chgData name="Danilo Ríos" userId="74fa47b150b6dd85" providerId="LiveId" clId="{F65226C3-81E8-4458-BCA8-040F14DE4720}" dt="2023-10-14T20:01:05.757" v="23"/>
          <pc:sldLayoutMkLst>
            <pc:docMk/>
            <pc:sldMasterMk cId="3491146259" sldId="2147483731"/>
            <pc:sldLayoutMk cId="2112242374" sldId="2147483747"/>
          </pc:sldLayoutMkLst>
        </pc:sldLayoutChg>
      </pc:sldMasterChg>
      <pc:sldMasterChg chg="addSp modTransition modSldLayout">
        <pc:chgData name="Danilo Ríos" userId="74fa47b150b6dd85" providerId="LiveId" clId="{F65226C3-81E8-4458-BCA8-040F14DE4720}" dt="2023-10-14T20:01:52.328" v="25"/>
        <pc:sldMasterMkLst>
          <pc:docMk/>
          <pc:sldMasterMk cId="694377500" sldId="2147483746"/>
        </pc:sldMasterMkLst>
        <pc:spChg chg="add">
          <ac:chgData name="Danilo Ríos" userId="74fa47b150b6dd85" providerId="LiveId" clId="{F65226C3-81E8-4458-BCA8-040F14DE4720}" dt="2023-10-14T20:01:52.328" v="25"/>
          <ac:spMkLst>
            <pc:docMk/>
            <pc:sldMasterMk cId="694377500" sldId="2147483746"/>
            <ac:spMk id="8" creationId="{97EC161E-0B39-0D9A-E69E-0FCBC56BE3A3}"/>
          </ac:spMkLst>
        </pc:spChg>
        <pc:spChg chg="add">
          <ac:chgData name="Danilo Ríos" userId="74fa47b150b6dd85" providerId="LiveId" clId="{F65226C3-81E8-4458-BCA8-040F14DE4720}" dt="2023-10-14T20:01:52.328" v="25"/>
          <ac:spMkLst>
            <pc:docMk/>
            <pc:sldMasterMk cId="694377500" sldId="2147483746"/>
            <ac:spMk id="9" creationId="{D6CD51F0-5D49-D359-D50D-87D774845A73}"/>
          </ac:spMkLst>
        </pc:spChg>
        <pc:sldLayoutChg chg="modTransition">
          <pc:chgData name="Danilo Ríos" userId="74fa47b150b6dd85" providerId="LiveId" clId="{F65226C3-81E8-4458-BCA8-040F14DE4720}" dt="2023-10-14T20:01:52.328" v="25"/>
          <pc:sldLayoutMkLst>
            <pc:docMk/>
            <pc:sldMasterMk cId="694377500" sldId="2147483746"/>
            <pc:sldLayoutMk cId="1030938857" sldId="2147483747"/>
          </pc:sldLayoutMkLst>
        </pc:sldLayoutChg>
        <pc:sldLayoutChg chg="modTransition">
          <pc:chgData name="Danilo Ríos" userId="74fa47b150b6dd85" providerId="LiveId" clId="{F65226C3-81E8-4458-BCA8-040F14DE4720}" dt="2023-10-14T20:01:52.328" v="25"/>
          <pc:sldLayoutMkLst>
            <pc:docMk/>
            <pc:sldMasterMk cId="694377500" sldId="2147483746"/>
            <pc:sldLayoutMk cId="2781654171" sldId="2147483748"/>
          </pc:sldLayoutMkLst>
        </pc:sldLayoutChg>
        <pc:sldLayoutChg chg="modTransition">
          <pc:chgData name="Danilo Ríos" userId="74fa47b150b6dd85" providerId="LiveId" clId="{F65226C3-81E8-4458-BCA8-040F14DE4720}" dt="2023-10-14T20:01:52.328" v="25"/>
          <pc:sldLayoutMkLst>
            <pc:docMk/>
            <pc:sldMasterMk cId="694377500" sldId="2147483746"/>
            <pc:sldLayoutMk cId="3429767437" sldId="2147483749"/>
          </pc:sldLayoutMkLst>
        </pc:sldLayoutChg>
        <pc:sldLayoutChg chg="modTransition">
          <pc:chgData name="Danilo Ríos" userId="74fa47b150b6dd85" providerId="LiveId" clId="{F65226C3-81E8-4458-BCA8-040F14DE4720}" dt="2023-10-14T20:01:52.328" v="25"/>
          <pc:sldLayoutMkLst>
            <pc:docMk/>
            <pc:sldMasterMk cId="694377500" sldId="2147483746"/>
            <pc:sldLayoutMk cId="234968841" sldId="2147483750"/>
          </pc:sldLayoutMkLst>
        </pc:sldLayoutChg>
        <pc:sldLayoutChg chg="modTransition">
          <pc:chgData name="Danilo Ríos" userId="74fa47b150b6dd85" providerId="LiveId" clId="{F65226C3-81E8-4458-BCA8-040F14DE4720}" dt="2023-10-14T20:01:52.328" v="25"/>
          <pc:sldLayoutMkLst>
            <pc:docMk/>
            <pc:sldMasterMk cId="694377500" sldId="2147483746"/>
            <pc:sldLayoutMk cId="3886374237" sldId="2147483751"/>
          </pc:sldLayoutMkLst>
        </pc:sldLayoutChg>
        <pc:sldLayoutChg chg="modTransition">
          <pc:chgData name="Danilo Ríos" userId="74fa47b150b6dd85" providerId="LiveId" clId="{F65226C3-81E8-4458-BCA8-040F14DE4720}" dt="2023-10-14T20:01:52.328" v="25"/>
          <pc:sldLayoutMkLst>
            <pc:docMk/>
            <pc:sldMasterMk cId="694377500" sldId="2147483746"/>
            <pc:sldLayoutMk cId="3383256043" sldId="2147483753"/>
          </pc:sldLayoutMkLst>
        </pc:sldLayoutChg>
        <pc:sldLayoutChg chg="modTransition">
          <pc:chgData name="Danilo Ríos" userId="74fa47b150b6dd85" providerId="LiveId" clId="{F65226C3-81E8-4458-BCA8-040F14DE4720}" dt="2023-10-14T20:01:52.328" v="25"/>
          <pc:sldLayoutMkLst>
            <pc:docMk/>
            <pc:sldMasterMk cId="694377500" sldId="2147483746"/>
            <pc:sldLayoutMk cId="2821594082" sldId="2147483754"/>
          </pc:sldLayoutMkLst>
        </pc:sldLayoutChg>
        <pc:sldLayoutChg chg="modTransition">
          <pc:chgData name="Danilo Ríos" userId="74fa47b150b6dd85" providerId="LiveId" clId="{F65226C3-81E8-4458-BCA8-040F14DE4720}" dt="2023-10-14T20:01:52.328" v="25"/>
          <pc:sldLayoutMkLst>
            <pc:docMk/>
            <pc:sldMasterMk cId="694377500" sldId="2147483746"/>
            <pc:sldLayoutMk cId="2237544397" sldId="2147483755"/>
          </pc:sldLayoutMkLst>
        </pc:sldLayoutChg>
        <pc:sldLayoutChg chg="modTransition">
          <pc:chgData name="Danilo Ríos" userId="74fa47b150b6dd85" providerId="LiveId" clId="{F65226C3-81E8-4458-BCA8-040F14DE4720}" dt="2023-10-14T20:01:52.328" v="25"/>
          <pc:sldLayoutMkLst>
            <pc:docMk/>
            <pc:sldMasterMk cId="694377500" sldId="2147483746"/>
            <pc:sldLayoutMk cId="366277735" sldId="2147483761"/>
          </pc:sldLayoutMkLst>
        </pc:sldLayoutChg>
        <pc:sldLayoutChg chg="modTransition">
          <pc:chgData name="Danilo Ríos" userId="74fa47b150b6dd85" providerId="LiveId" clId="{F65226C3-81E8-4458-BCA8-040F14DE4720}" dt="2023-10-14T20:01:52.328" v="25"/>
          <pc:sldLayoutMkLst>
            <pc:docMk/>
            <pc:sldMasterMk cId="694377500" sldId="2147483746"/>
            <pc:sldLayoutMk cId="3868691895" sldId="2147483762"/>
          </pc:sldLayoutMkLst>
        </pc:sldLayoutChg>
      </pc:sldMasterChg>
      <pc:sldMasterChg chg="addSp modTransition modSldLayout">
        <pc:chgData name="Danilo Ríos" userId="74fa47b150b6dd85" providerId="LiveId" clId="{F65226C3-81E8-4458-BCA8-040F14DE4720}" dt="2023-10-14T20:02:15.850" v="26"/>
        <pc:sldMasterMkLst>
          <pc:docMk/>
          <pc:sldMasterMk cId="3512255464" sldId="2147483766"/>
        </pc:sldMasterMkLst>
        <pc:spChg chg="add">
          <ac:chgData name="Danilo Ríos" userId="74fa47b150b6dd85" providerId="LiveId" clId="{F65226C3-81E8-4458-BCA8-040F14DE4720}" dt="2023-10-14T20:02:15.850" v="26"/>
          <ac:spMkLst>
            <pc:docMk/>
            <pc:sldMasterMk cId="3512255464" sldId="2147483766"/>
            <ac:spMk id="7" creationId="{53CD947A-B0F7-DA86-BFB7-44B051D06FC0}"/>
          </ac:spMkLst>
        </pc:spChg>
        <pc:spChg chg="add">
          <ac:chgData name="Danilo Ríos" userId="74fa47b150b6dd85" providerId="LiveId" clId="{F65226C3-81E8-4458-BCA8-040F14DE4720}" dt="2023-10-14T20:02:15.850" v="26"/>
          <ac:spMkLst>
            <pc:docMk/>
            <pc:sldMasterMk cId="3512255464" sldId="2147483766"/>
            <ac:spMk id="8" creationId="{584AA872-BDD5-83B8-7522-9AC7EF02A439}"/>
          </ac:spMkLst>
        </pc:spChg>
        <pc:sldLayoutChg chg="modTransition">
          <pc:chgData name="Danilo Ríos" userId="74fa47b150b6dd85" providerId="LiveId" clId="{F65226C3-81E8-4458-BCA8-040F14DE4720}" dt="2023-10-14T20:02:15.850" v="26"/>
          <pc:sldLayoutMkLst>
            <pc:docMk/>
            <pc:sldMasterMk cId="3512255464" sldId="2147483766"/>
            <pc:sldLayoutMk cId="3588187418" sldId="2147483767"/>
          </pc:sldLayoutMkLst>
        </pc:sldLayoutChg>
        <pc:sldLayoutChg chg="modTransition">
          <pc:chgData name="Danilo Ríos" userId="74fa47b150b6dd85" providerId="LiveId" clId="{F65226C3-81E8-4458-BCA8-040F14DE4720}" dt="2023-10-14T20:02:15.850" v="26"/>
          <pc:sldLayoutMkLst>
            <pc:docMk/>
            <pc:sldMasterMk cId="3512255464" sldId="2147483766"/>
            <pc:sldLayoutMk cId="2265227185" sldId="2147483769"/>
          </pc:sldLayoutMkLst>
        </pc:sldLayoutChg>
        <pc:sldLayoutChg chg="modTransition">
          <pc:chgData name="Danilo Ríos" userId="74fa47b150b6dd85" providerId="LiveId" clId="{F65226C3-81E8-4458-BCA8-040F14DE4720}" dt="2023-10-14T20:02:15.850" v="26"/>
          <pc:sldLayoutMkLst>
            <pc:docMk/>
            <pc:sldMasterMk cId="3512255464" sldId="2147483766"/>
            <pc:sldLayoutMk cId="1520117147" sldId="2147483773"/>
          </pc:sldLayoutMkLst>
        </pc:sldLayoutChg>
        <pc:sldLayoutChg chg="modTransition">
          <pc:chgData name="Danilo Ríos" userId="74fa47b150b6dd85" providerId="LiveId" clId="{F65226C3-81E8-4458-BCA8-040F14DE4720}" dt="2023-10-14T20:02:15.850" v="26"/>
          <pc:sldLayoutMkLst>
            <pc:docMk/>
            <pc:sldMasterMk cId="3512255464" sldId="2147483766"/>
            <pc:sldLayoutMk cId="2020658912" sldId="2147483775"/>
          </pc:sldLayoutMkLst>
        </pc:sldLayoutChg>
        <pc:sldLayoutChg chg="delSp">
          <pc:chgData name="Danilo Ríos" userId="74fa47b150b6dd85" providerId="LiveId" clId="{F65226C3-81E8-4458-BCA8-040F14DE4720}" dt="2023-10-14T20:02:15.850" v="26"/>
          <pc:sldLayoutMkLst>
            <pc:docMk/>
            <pc:sldMasterMk cId="3512255464" sldId="2147483766"/>
            <pc:sldLayoutMk cId="526594395" sldId="2147483786"/>
          </pc:sldLayoutMkLst>
          <pc:spChg chg="del">
            <ac:chgData name="Danilo Ríos" userId="74fa47b150b6dd85" providerId="LiveId" clId="{F65226C3-81E8-4458-BCA8-040F14DE4720}" dt="2023-10-14T20:02:15.850" v="26"/>
            <ac:spMkLst>
              <pc:docMk/>
              <pc:sldMasterMk cId="3512255464" sldId="2147483766"/>
              <pc:sldLayoutMk cId="526594395" sldId="2147483786"/>
              <ac:spMk id="8" creationId="{00000000-0000-0000-0000-000000000000}"/>
            </ac:spMkLst>
          </pc:spChg>
        </pc:sldLayoutChg>
      </pc:sldMasterChg>
      <pc:sldMasterChg chg="addSp modTransition modSldLayout">
        <pc:chgData name="Danilo Ríos" userId="74fa47b150b6dd85" providerId="LiveId" clId="{F65226C3-81E8-4458-BCA8-040F14DE4720}" dt="2023-10-14T20:02:21.742" v="27"/>
        <pc:sldMasterMkLst>
          <pc:docMk/>
          <pc:sldMasterMk cId="512293496" sldId="2147483788"/>
        </pc:sldMasterMkLst>
        <pc:spChg chg="add">
          <ac:chgData name="Danilo Ríos" userId="74fa47b150b6dd85" providerId="LiveId" clId="{F65226C3-81E8-4458-BCA8-040F14DE4720}" dt="2023-10-14T20:02:21.742" v="27"/>
          <ac:spMkLst>
            <pc:docMk/>
            <pc:sldMasterMk cId="512293496" sldId="2147483788"/>
            <ac:spMk id="7" creationId="{D41EF0DF-FB75-351E-14B8-63C06871BEE9}"/>
          </ac:spMkLst>
        </pc:spChg>
        <pc:spChg chg="add">
          <ac:chgData name="Danilo Ríos" userId="74fa47b150b6dd85" providerId="LiveId" clId="{F65226C3-81E8-4458-BCA8-040F14DE4720}" dt="2023-10-14T20:02:21.742" v="27"/>
          <ac:spMkLst>
            <pc:docMk/>
            <pc:sldMasterMk cId="512293496" sldId="2147483788"/>
            <ac:spMk id="8" creationId="{08757AEE-EB2D-DD4D-1CC5-010B1944392C}"/>
          </ac:spMkLst>
        </pc:spChg>
        <pc:sldLayoutChg chg="modTransition">
          <pc:chgData name="Danilo Ríos" userId="74fa47b150b6dd85" providerId="LiveId" clId="{F65226C3-81E8-4458-BCA8-040F14DE4720}" dt="2023-10-14T20:02:21.742" v="27"/>
          <pc:sldLayoutMkLst>
            <pc:docMk/>
            <pc:sldMasterMk cId="512293496" sldId="2147483788"/>
            <pc:sldLayoutMk cId="1854070115" sldId="2147483789"/>
          </pc:sldLayoutMkLst>
        </pc:sldLayoutChg>
        <pc:sldLayoutChg chg="modTransition">
          <pc:chgData name="Danilo Ríos" userId="74fa47b150b6dd85" providerId="LiveId" clId="{F65226C3-81E8-4458-BCA8-040F14DE4720}" dt="2023-10-14T20:02:21.742" v="27"/>
          <pc:sldLayoutMkLst>
            <pc:docMk/>
            <pc:sldMasterMk cId="512293496" sldId="2147483788"/>
            <pc:sldLayoutMk cId="3430919442" sldId="2147483791"/>
          </pc:sldLayoutMkLst>
        </pc:sldLayoutChg>
        <pc:sldLayoutChg chg="modTransition">
          <pc:chgData name="Danilo Ríos" userId="74fa47b150b6dd85" providerId="LiveId" clId="{F65226C3-81E8-4458-BCA8-040F14DE4720}" dt="2023-10-14T20:02:21.742" v="27"/>
          <pc:sldLayoutMkLst>
            <pc:docMk/>
            <pc:sldMasterMk cId="512293496" sldId="2147483788"/>
            <pc:sldLayoutMk cId="4048768132" sldId="2147483795"/>
          </pc:sldLayoutMkLst>
        </pc:sldLayoutChg>
        <pc:sldLayoutChg chg="modTransition">
          <pc:chgData name="Danilo Ríos" userId="74fa47b150b6dd85" providerId="LiveId" clId="{F65226C3-81E8-4458-BCA8-040F14DE4720}" dt="2023-10-14T20:02:21.742" v="27"/>
          <pc:sldLayoutMkLst>
            <pc:docMk/>
            <pc:sldMasterMk cId="512293496" sldId="2147483788"/>
            <pc:sldLayoutMk cId="3417128791" sldId="2147483797"/>
          </pc:sldLayoutMkLst>
        </pc:sldLayoutChg>
      </pc:sldMasterChg>
      <pc:sldMasterChg chg="addSp modSp mod modTransition delSldLayout modSldLayout">
        <pc:chgData name="Danilo Ríos" userId="74fa47b150b6dd85" providerId="LiveId" clId="{F65226C3-81E8-4458-BCA8-040F14DE4720}" dt="2023-10-16T17:45:06.941" v="671" actId="47"/>
        <pc:sldMasterMkLst>
          <pc:docMk/>
          <pc:sldMasterMk cId="567986636" sldId="2147483810"/>
        </pc:sldMasterMkLst>
        <pc:spChg chg="add">
          <ac:chgData name="Danilo Ríos" userId="74fa47b150b6dd85" providerId="LiveId" clId="{F65226C3-81E8-4458-BCA8-040F14DE4720}" dt="2023-10-14T20:02:54.967" v="28"/>
          <ac:spMkLst>
            <pc:docMk/>
            <pc:sldMasterMk cId="567986636" sldId="2147483810"/>
            <ac:spMk id="8" creationId="{D762E11D-A373-528F-DE23-5C9576BB4B7F}"/>
          </ac:spMkLst>
        </pc:spChg>
        <pc:spChg chg="add mod">
          <ac:chgData name="Danilo Ríos" userId="74fa47b150b6dd85" providerId="LiveId" clId="{F65226C3-81E8-4458-BCA8-040F14DE4720}" dt="2023-10-14T20:05:37.689" v="35" actId="14100"/>
          <ac:spMkLst>
            <pc:docMk/>
            <pc:sldMasterMk cId="567986636" sldId="2147483810"/>
            <ac:spMk id="9" creationId="{ECC4972F-6F46-E7BE-C6D3-1CEC619EEDD2}"/>
          </ac:spMkLst>
        </pc:spChg>
        <pc:sldLayoutChg chg="modTransition">
          <pc:chgData name="Danilo Ríos" userId="74fa47b150b6dd85" providerId="LiveId" clId="{F65226C3-81E8-4458-BCA8-040F14DE4720}" dt="2023-10-14T20:02:54.967" v="28"/>
          <pc:sldLayoutMkLst>
            <pc:docMk/>
            <pc:sldMasterMk cId="567986636" sldId="2147483810"/>
            <pc:sldLayoutMk cId="1058879533" sldId="2147483811"/>
          </pc:sldLayoutMkLst>
        </pc:sldLayoutChg>
        <pc:sldLayoutChg chg="modTransition">
          <pc:chgData name="Danilo Ríos" userId="74fa47b150b6dd85" providerId="LiveId" clId="{F65226C3-81E8-4458-BCA8-040F14DE4720}" dt="2023-10-14T20:02:54.967" v="28"/>
          <pc:sldLayoutMkLst>
            <pc:docMk/>
            <pc:sldMasterMk cId="567986636" sldId="2147483810"/>
            <pc:sldLayoutMk cId="2337043688" sldId="2147483813"/>
          </pc:sldLayoutMkLst>
        </pc:sldLayoutChg>
        <pc:sldLayoutChg chg="modTransition">
          <pc:chgData name="Danilo Ríos" userId="74fa47b150b6dd85" providerId="LiveId" clId="{F65226C3-81E8-4458-BCA8-040F14DE4720}" dt="2023-10-14T20:02:54.967" v="28"/>
          <pc:sldLayoutMkLst>
            <pc:docMk/>
            <pc:sldMasterMk cId="567986636" sldId="2147483810"/>
            <pc:sldLayoutMk cId="1243255117" sldId="2147483817"/>
          </pc:sldLayoutMkLst>
        </pc:sldLayoutChg>
        <pc:sldLayoutChg chg="modTransition">
          <pc:chgData name="Danilo Ríos" userId="74fa47b150b6dd85" providerId="LiveId" clId="{F65226C3-81E8-4458-BCA8-040F14DE4720}" dt="2023-10-14T20:02:54.967" v="28"/>
          <pc:sldLayoutMkLst>
            <pc:docMk/>
            <pc:sldMasterMk cId="567986636" sldId="2147483810"/>
            <pc:sldLayoutMk cId="3210204771" sldId="2147483819"/>
          </pc:sldLayoutMkLst>
        </pc:sldLayoutChg>
        <pc:sldLayoutChg chg="del">
          <pc:chgData name="Danilo Ríos" userId="74fa47b150b6dd85" providerId="LiveId" clId="{F65226C3-81E8-4458-BCA8-040F14DE4720}" dt="2023-10-16T17:45:06.941" v="671" actId="47"/>
          <pc:sldLayoutMkLst>
            <pc:docMk/>
            <pc:sldMasterMk cId="567986636" sldId="2147483810"/>
            <pc:sldLayoutMk cId="2272383189" sldId="2147483830"/>
          </pc:sldLayoutMkLst>
        </pc:sldLayoutChg>
      </pc:sldMasterChg>
    </pc:docChg>
  </pc:docChgLst>
  <pc:docChgLst>
    <pc:chgData name="Danilo Ríos" userId="74fa47b150b6dd85" providerId="LiveId" clId="{C54A06A2-D2B9-4BB2-990E-2321C3B256FB}"/>
    <pc:docChg chg="custSel addSld delSld modSld modMainMaster">
      <pc:chgData name="Danilo Ríos" userId="74fa47b150b6dd85" providerId="LiveId" clId="{C54A06A2-D2B9-4BB2-990E-2321C3B256FB}" dt="2023-10-07T16:58:35.534" v="1382" actId="1076"/>
      <pc:docMkLst>
        <pc:docMk/>
      </pc:docMkLst>
      <pc:sldChg chg="del">
        <pc:chgData name="Danilo Ríos" userId="74fa47b150b6dd85" providerId="LiveId" clId="{C54A06A2-D2B9-4BB2-990E-2321C3B256FB}" dt="2023-10-07T12:48:21.038" v="282" actId="47"/>
        <pc:sldMkLst>
          <pc:docMk/>
          <pc:sldMk cId="0" sldId="261"/>
        </pc:sldMkLst>
      </pc:sldChg>
      <pc:sldChg chg="del">
        <pc:chgData name="Danilo Ríos" userId="74fa47b150b6dd85" providerId="LiveId" clId="{C54A06A2-D2B9-4BB2-990E-2321C3B256FB}" dt="2023-10-07T12:44:15.915" v="280" actId="47"/>
        <pc:sldMkLst>
          <pc:docMk/>
          <pc:sldMk cId="0" sldId="262"/>
        </pc:sldMkLst>
      </pc:sldChg>
      <pc:sldChg chg="setBg">
        <pc:chgData name="Danilo Ríos" userId="74fa47b150b6dd85" providerId="LiveId" clId="{C54A06A2-D2B9-4BB2-990E-2321C3B256FB}" dt="2023-10-07T12:39:43.877" v="261"/>
        <pc:sldMkLst>
          <pc:docMk/>
          <pc:sldMk cId="0" sldId="264"/>
        </pc:sldMkLst>
      </pc:sldChg>
      <pc:sldChg chg="modSp mod">
        <pc:chgData name="Danilo Ríos" userId="74fa47b150b6dd85" providerId="LiveId" clId="{C54A06A2-D2B9-4BB2-990E-2321C3B256FB}" dt="2023-10-07T14:06:49.724" v="1117" actId="14100"/>
        <pc:sldMkLst>
          <pc:docMk/>
          <pc:sldMk cId="0" sldId="312"/>
        </pc:sldMkLst>
        <pc:spChg chg="mod">
          <ac:chgData name="Danilo Ríos" userId="74fa47b150b6dd85" providerId="LiveId" clId="{C54A06A2-D2B9-4BB2-990E-2321C3B256FB}" dt="2023-10-07T14:06:49.724" v="1117" actId="14100"/>
          <ac:spMkLst>
            <pc:docMk/>
            <pc:sldMk cId="0" sldId="312"/>
            <ac:spMk id="4" creationId="{00000000-0000-0000-0000-000000000000}"/>
          </ac:spMkLst>
        </pc:spChg>
        <pc:spChg chg="mod">
          <ac:chgData name="Danilo Ríos" userId="74fa47b150b6dd85" providerId="LiveId" clId="{C54A06A2-D2B9-4BB2-990E-2321C3B256FB}" dt="2023-10-07T14:06:40.788" v="1115" actId="14100"/>
          <ac:spMkLst>
            <pc:docMk/>
            <pc:sldMk cId="0" sldId="312"/>
            <ac:spMk id="59395" creationId="{00000000-0000-0000-0000-000000000000}"/>
          </ac:spMkLst>
        </pc:spChg>
      </pc:sldChg>
      <pc:sldChg chg="modSp mod">
        <pc:chgData name="Danilo Ríos" userId="74fa47b150b6dd85" providerId="LiveId" clId="{C54A06A2-D2B9-4BB2-990E-2321C3B256FB}" dt="2023-10-07T14:13:20.134" v="1118" actId="1076"/>
        <pc:sldMkLst>
          <pc:docMk/>
          <pc:sldMk cId="0" sldId="314"/>
        </pc:sldMkLst>
        <pc:grpChg chg="mod">
          <ac:chgData name="Danilo Ríos" userId="74fa47b150b6dd85" providerId="LiveId" clId="{C54A06A2-D2B9-4BB2-990E-2321C3B256FB}" dt="2023-10-07T14:13:20.134" v="1118" actId="1076"/>
          <ac:grpSpMkLst>
            <pc:docMk/>
            <pc:sldMk cId="0" sldId="314"/>
            <ac:grpSpMk id="2" creationId="{00000000-0000-0000-0000-000000000000}"/>
          </ac:grpSpMkLst>
        </pc:grpChg>
      </pc:sldChg>
      <pc:sldChg chg="modSp mod">
        <pc:chgData name="Danilo Ríos" userId="74fa47b150b6dd85" providerId="LiveId" clId="{C54A06A2-D2B9-4BB2-990E-2321C3B256FB}" dt="2023-10-07T13:59:28.698" v="1107" actId="14100"/>
        <pc:sldMkLst>
          <pc:docMk/>
          <pc:sldMk cId="0" sldId="328"/>
        </pc:sldMkLst>
        <pc:spChg chg="mod">
          <ac:chgData name="Danilo Ríos" userId="74fa47b150b6dd85" providerId="LiveId" clId="{C54A06A2-D2B9-4BB2-990E-2321C3B256FB}" dt="2023-10-07T13:59:28.698" v="1107" actId="14100"/>
          <ac:spMkLst>
            <pc:docMk/>
            <pc:sldMk cId="0" sldId="328"/>
            <ac:spMk id="75779" creationId="{00000000-0000-0000-0000-000000000000}"/>
          </ac:spMkLst>
        </pc:spChg>
      </pc:sldChg>
      <pc:sldChg chg="del">
        <pc:chgData name="Danilo Ríos" userId="74fa47b150b6dd85" providerId="LiveId" clId="{C54A06A2-D2B9-4BB2-990E-2321C3B256FB}" dt="2023-10-07T12:44:14.712" v="279" actId="47"/>
        <pc:sldMkLst>
          <pc:docMk/>
          <pc:sldMk cId="0" sldId="347"/>
        </pc:sldMkLst>
      </pc:sldChg>
      <pc:sldChg chg="delSp modSp mod">
        <pc:chgData name="Danilo Ríos" userId="74fa47b150b6dd85" providerId="LiveId" clId="{C54A06A2-D2B9-4BB2-990E-2321C3B256FB}" dt="2023-10-07T16:58:35.534" v="1382" actId="1076"/>
        <pc:sldMkLst>
          <pc:docMk/>
          <pc:sldMk cId="0" sldId="357"/>
        </pc:sldMkLst>
        <pc:spChg chg="del mod">
          <ac:chgData name="Danilo Ríos" userId="74fa47b150b6dd85" providerId="LiveId" clId="{C54A06A2-D2B9-4BB2-990E-2321C3B256FB}" dt="2023-10-07T16:52:13.808" v="1123" actId="478"/>
          <ac:spMkLst>
            <pc:docMk/>
            <pc:sldMk cId="0" sldId="357"/>
            <ac:spMk id="4" creationId="{00000000-0000-0000-0000-000000000000}"/>
          </ac:spMkLst>
        </pc:spChg>
        <pc:spChg chg="mod">
          <ac:chgData name="Danilo Ríos" userId="74fa47b150b6dd85" providerId="LiveId" clId="{C54A06A2-D2B9-4BB2-990E-2321C3B256FB}" dt="2023-10-07T16:58:35.534" v="1382" actId="1076"/>
          <ac:spMkLst>
            <pc:docMk/>
            <pc:sldMk cId="0" sldId="357"/>
            <ac:spMk id="109571" creationId="{00000000-0000-0000-0000-000000000000}"/>
          </ac:spMkLst>
        </pc:spChg>
        <pc:spChg chg="mod">
          <ac:chgData name="Danilo Ríos" userId="74fa47b150b6dd85" providerId="LiveId" clId="{C54A06A2-D2B9-4BB2-990E-2321C3B256FB}" dt="2023-10-07T16:52:17.886" v="1124" actId="1076"/>
          <ac:spMkLst>
            <pc:docMk/>
            <pc:sldMk cId="0" sldId="357"/>
            <ac:spMk id="109572" creationId="{00000000-0000-0000-0000-000000000000}"/>
          </ac:spMkLst>
        </pc:spChg>
        <pc:cxnChg chg="del">
          <ac:chgData name="Danilo Ríos" userId="74fa47b150b6dd85" providerId="LiveId" clId="{C54A06A2-D2B9-4BB2-990E-2321C3B256FB}" dt="2023-10-07T16:52:13.808" v="1123" actId="478"/>
          <ac:cxnSpMkLst>
            <pc:docMk/>
            <pc:sldMk cId="0" sldId="357"/>
            <ac:cxnSpMk id="3" creationId="{00000000-0000-0000-0000-000000000000}"/>
          </ac:cxnSpMkLst>
        </pc:cxnChg>
      </pc:sldChg>
      <pc:sldChg chg="modSp mod">
        <pc:chgData name="Danilo Ríos" userId="74fa47b150b6dd85" providerId="LiveId" clId="{C54A06A2-D2B9-4BB2-990E-2321C3B256FB}" dt="2023-10-07T14:01:56.127" v="1114" actId="1076"/>
        <pc:sldMkLst>
          <pc:docMk/>
          <pc:sldMk cId="0" sldId="373"/>
        </pc:sldMkLst>
        <pc:spChg chg="mod">
          <ac:chgData name="Danilo Ríos" userId="74fa47b150b6dd85" providerId="LiveId" clId="{C54A06A2-D2B9-4BB2-990E-2321C3B256FB}" dt="2023-10-07T14:01:28.601" v="1113" actId="6549"/>
          <ac:spMkLst>
            <pc:docMk/>
            <pc:sldMk cId="0" sldId="373"/>
            <ac:spMk id="8" creationId="{00000000-0000-0000-0000-000000000000}"/>
          </ac:spMkLst>
        </pc:spChg>
        <pc:spChg chg="mod">
          <ac:chgData name="Danilo Ríos" userId="74fa47b150b6dd85" providerId="LiveId" clId="{C54A06A2-D2B9-4BB2-990E-2321C3B256FB}" dt="2023-10-07T14:01:56.127" v="1114" actId="1076"/>
          <ac:spMkLst>
            <pc:docMk/>
            <pc:sldMk cId="0" sldId="373"/>
            <ac:spMk id="1030" creationId="{00000000-0000-0000-0000-000000000000}"/>
          </ac:spMkLst>
        </pc:spChg>
      </pc:sldChg>
      <pc:sldChg chg="addSp delSp modSp mod">
        <pc:chgData name="Danilo Ríos" userId="74fa47b150b6dd85" providerId="LiveId" clId="{C54A06A2-D2B9-4BB2-990E-2321C3B256FB}" dt="2023-10-07T12:42:39.845" v="278" actId="207"/>
        <pc:sldMkLst>
          <pc:docMk/>
          <pc:sldMk cId="0" sldId="424"/>
        </pc:sldMkLst>
        <pc:spChg chg="add mod">
          <ac:chgData name="Danilo Ríos" userId="74fa47b150b6dd85" providerId="LiveId" clId="{C54A06A2-D2B9-4BB2-990E-2321C3B256FB}" dt="2023-10-07T12:42:39.845" v="278" actId="207"/>
          <ac:spMkLst>
            <pc:docMk/>
            <pc:sldMk cId="0" sldId="424"/>
            <ac:spMk id="3" creationId="{22EEDB07-2C47-9CF2-8F12-80560E2A6F7D}"/>
          </ac:spMkLst>
        </pc:spChg>
        <pc:spChg chg="mod">
          <ac:chgData name="Danilo Ríos" userId="74fa47b150b6dd85" providerId="LiveId" clId="{C54A06A2-D2B9-4BB2-990E-2321C3B256FB}" dt="2023-10-07T12:41:51.227" v="274" actId="207"/>
          <ac:spMkLst>
            <pc:docMk/>
            <pc:sldMk cId="0" sldId="424"/>
            <ac:spMk id="19460" creationId="{00000000-0000-0000-0000-000000000000}"/>
          </ac:spMkLst>
        </pc:spChg>
        <pc:picChg chg="add del mod">
          <ac:chgData name="Danilo Ríos" userId="74fa47b150b6dd85" providerId="LiveId" clId="{C54A06A2-D2B9-4BB2-990E-2321C3B256FB}" dt="2023-10-07T12:41:26.825" v="270" actId="478"/>
          <ac:picMkLst>
            <pc:docMk/>
            <pc:sldMk cId="0" sldId="424"/>
            <ac:picMk id="2" creationId="{8FBA7E9B-E7B3-947C-9569-8165326818D1}"/>
          </ac:picMkLst>
        </pc:picChg>
      </pc:sldChg>
      <pc:sldChg chg="del">
        <pc:chgData name="Danilo Ríos" userId="74fa47b150b6dd85" providerId="LiveId" clId="{C54A06A2-D2B9-4BB2-990E-2321C3B256FB}" dt="2023-10-07T12:35:38.647" v="30" actId="47"/>
        <pc:sldMkLst>
          <pc:docMk/>
          <pc:sldMk cId="246386659" sldId="526"/>
        </pc:sldMkLst>
      </pc:sldChg>
      <pc:sldChg chg="del">
        <pc:chgData name="Danilo Ríos" userId="74fa47b150b6dd85" providerId="LiveId" clId="{C54A06A2-D2B9-4BB2-990E-2321C3B256FB}" dt="2023-10-07T12:44:18.336" v="281" actId="47"/>
        <pc:sldMkLst>
          <pc:docMk/>
          <pc:sldMk cId="2263116958" sldId="531"/>
        </pc:sldMkLst>
      </pc:sldChg>
      <pc:sldChg chg="del">
        <pc:chgData name="Danilo Ríos" userId="74fa47b150b6dd85" providerId="LiveId" clId="{C54A06A2-D2B9-4BB2-990E-2321C3B256FB}" dt="2023-10-07T12:48:25.615" v="283" actId="47"/>
        <pc:sldMkLst>
          <pc:docMk/>
          <pc:sldMk cId="3120820304" sldId="533"/>
        </pc:sldMkLst>
      </pc:sldChg>
      <pc:sldChg chg="delSp del mod">
        <pc:chgData name="Danilo Ríos" userId="74fa47b150b6dd85" providerId="LiveId" clId="{C54A06A2-D2B9-4BB2-990E-2321C3B256FB}" dt="2023-10-07T12:34:52.045" v="5" actId="47"/>
        <pc:sldMkLst>
          <pc:docMk/>
          <pc:sldMk cId="3937400899" sldId="536"/>
        </pc:sldMkLst>
        <pc:spChg chg="del">
          <ac:chgData name="Danilo Ríos" userId="74fa47b150b6dd85" providerId="LiveId" clId="{C54A06A2-D2B9-4BB2-990E-2321C3B256FB}" dt="2023-10-07T12:26:49.314" v="0" actId="478"/>
          <ac:spMkLst>
            <pc:docMk/>
            <pc:sldMk cId="3937400899" sldId="536"/>
            <ac:spMk id="154" creationId="{00000000-0000-0000-0000-000000000000}"/>
          </ac:spMkLst>
        </pc:spChg>
      </pc:sldChg>
      <pc:sldChg chg="delSp modSp mod setBg">
        <pc:chgData name="Danilo Ríos" userId="74fa47b150b6dd85" providerId="LiveId" clId="{C54A06A2-D2B9-4BB2-990E-2321C3B256FB}" dt="2023-10-07T12:41:10.907" v="266" actId="1076"/>
        <pc:sldMkLst>
          <pc:docMk/>
          <pc:sldMk cId="0" sldId="537"/>
        </pc:sldMkLst>
        <pc:spChg chg="mod">
          <ac:chgData name="Danilo Ríos" userId="74fa47b150b6dd85" providerId="LiveId" clId="{C54A06A2-D2B9-4BB2-990E-2321C3B256FB}" dt="2023-10-07T12:41:10.407" v="265" actId="2085"/>
          <ac:spMkLst>
            <pc:docMk/>
            <pc:sldMk cId="0" sldId="537"/>
            <ac:spMk id="2" creationId="{4661B2B1-7977-E7AE-32E8-105DFA03790D}"/>
          </ac:spMkLst>
        </pc:spChg>
        <pc:spChg chg="del">
          <ac:chgData name="Danilo Ríos" userId="74fa47b150b6dd85" providerId="LiveId" clId="{C54A06A2-D2B9-4BB2-990E-2321C3B256FB}" dt="2023-10-07T12:35:34.616" v="29" actId="478"/>
          <ac:spMkLst>
            <pc:docMk/>
            <pc:sldMk cId="0" sldId="537"/>
            <ac:spMk id="295939" creationId="{00000000-0000-0000-0000-000000000000}"/>
          </ac:spMkLst>
        </pc:spChg>
        <pc:spChg chg="mod">
          <ac:chgData name="Danilo Ríos" userId="74fa47b150b6dd85" providerId="LiveId" clId="{C54A06A2-D2B9-4BB2-990E-2321C3B256FB}" dt="2023-10-07T12:41:10.907" v="266" actId="1076"/>
          <ac:spMkLst>
            <pc:docMk/>
            <pc:sldMk cId="0" sldId="537"/>
            <ac:spMk id="295940" creationId="{00000000-0000-0000-0000-000000000000}"/>
          </ac:spMkLst>
        </pc:spChg>
      </pc:sldChg>
      <pc:sldChg chg="modSp add del mod">
        <pc:chgData name="Danilo Ríos" userId="74fa47b150b6dd85" providerId="LiveId" clId="{C54A06A2-D2B9-4BB2-990E-2321C3B256FB}" dt="2023-10-07T13:59:31.401" v="1108" actId="47"/>
        <pc:sldMkLst>
          <pc:docMk/>
          <pc:sldMk cId="2217014581" sldId="538"/>
        </pc:sldMkLst>
        <pc:spChg chg="mod">
          <ac:chgData name="Danilo Ríos" userId="74fa47b150b6dd85" providerId="LiveId" clId="{C54A06A2-D2B9-4BB2-990E-2321C3B256FB}" dt="2023-10-07T13:59:12.029" v="1102" actId="21"/>
          <ac:spMkLst>
            <pc:docMk/>
            <pc:sldMk cId="2217014581" sldId="538"/>
            <ac:spMk id="75779" creationId="{00000000-0000-0000-0000-000000000000}"/>
          </ac:spMkLst>
        </pc:spChg>
      </pc:sldChg>
      <pc:sldChg chg="delSp add mod">
        <pc:chgData name="Danilo Ríos" userId="74fa47b150b6dd85" providerId="LiveId" clId="{C54A06A2-D2B9-4BB2-990E-2321C3B256FB}" dt="2023-10-07T16:52:03.777" v="1122" actId="478"/>
        <pc:sldMkLst>
          <pc:docMk/>
          <pc:sldMk cId="3445879384" sldId="538"/>
        </pc:sldMkLst>
        <pc:spChg chg="del">
          <ac:chgData name="Danilo Ríos" userId="74fa47b150b6dd85" providerId="LiveId" clId="{C54A06A2-D2B9-4BB2-990E-2321C3B256FB}" dt="2023-10-07T16:52:03.777" v="1122" actId="478"/>
          <ac:spMkLst>
            <pc:docMk/>
            <pc:sldMk cId="3445879384" sldId="538"/>
            <ac:spMk id="109571" creationId="{00000000-0000-0000-0000-000000000000}"/>
          </ac:spMkLst>
        </pc:spChg>
        <pc:spChg chg="del">
          <ac:chgData name="Danilo Ríos" userId="74fa47b150b6dd85" providerId="LiveId" clId="{C54A06A2-D2B9-4BB2-990E-2321C3B256FB}" dt="2023-10-07T16:52:03.777" v="1122" actId="478"/>
          <ac:spMkLst>
            <pc:docMk/>
            <pc:sldMk cId="3445879384" sldId="538"/>
            <ac:spMk id="109572" creationId="{00000000-0000-0000-0000-000000000000}"/>
          </ac:spMkLst>
        </pc:spChg>
      </pc:sldChg>
      <pc:sldMasterChg chg="addSp delSp modSp mod setBg delSldLayout modSldLayout">
        <pc:chgData name="Danilo Ríos" userId="74fa47b150b6dd85" providerId="LiveId" clId="{C54A06A2-D2B9-4BB2-990E-2321C3B256FB}" dt="2023-10-07T12:40:40.413" v="263" actId="207"/>
        <pc:sldMasterMkLst>
          <pc:docMk/>
          <pc:sldMasterMk cId="0" sldId="2147483648"/>
        </pc:sldMasterMkLst>
        <pc:spChg chg="add mod">
          <ac:chgData name="Danilo Ríos" userId="74fa47b150b6dd85" providerId="LiveId" clId="{C54A06A2-D2B9-4BB2-990E-2321C3B256FB}" dt="2023-10-07T12:40:40.413" v="263" actId="207"/>
          <ac:spMkLst>
            <pc:docMk/>
            <pc:sldMasterMk cId="0" sldId="2147483648"/>
            <ac:spMk id="2" creationId="{DEEB9293-8CEB-C291-401C-58AC03AA77D5}"/>
          </ac:spMkLst>
        </pc:spChg>
        <pc:spChg chg="del">
          <ac:chgData name="Danilo Ríos" userId="74fa47b150b6dd85" providerId="LiveId" clId="{C54A06A2-D2B9-4BB2-990E-2321C3B256FB}" dt="2023-10-07T12:27:28.259" v="2" actId="478"/>
          <ac:spMkLst>
            <pc:docMk/>
            <pc:sldMasterMk cId="0" sldId="2147483648"/>
            <ac:spMk id="9" creationId="{00000000-0000-0000-0000-000000000000}"/>
          </ac:spMkLst>
        </pc:spChg>
        <pc:picChg chg="del">
          <ac:chgData name="Danilo Ríos" userId="74fa47b150b6dd85" providerId="LiveId" clId="{C54A06A2-D2B9-4BB2-990E-2321C3B256FB}" dt="2023-10-07T12:27:30.696" v="3" actId="478"/>
          <ac:picMkLst>
            <pc:docMk/>
            <pc:sldMasterMk cId="0" sldId="2147483648"/>
            <ac:picMk id="7" creationId="{00000000-0000-0000-0000-000000000000}"/>
          </ac:picMkLst>
        </pc:picChg>
        <pc:cxnChg chg="del">
          <ac:chgData name="Danilo Ríos" userId="74fa47b150b6dd85" providerId="LiveId" clId="{C54A06A2-D2B9-4BB2-990E-2321C3B256FB}" dt="2023-10-07T12:27:23.260" v="1" actId="478"/>
          <ac:cxnSpMkLst>
            <pc:docMk/>
            <pc:sldMasterMk cId="0" sldId="2147483648"/>
            <ac:cxnSpMk id="8" creationId="{00000000-0000-0000-0000-000000000000}"/>
          </ac:cxnSpMkLst>
        </pc:cxnChg>
        <pc:sldLayoutChg chg="setBg">
          <pc:chgData name="Danilo Ríos" userId="74fa47b150b6dd85" providerId="LiveId" clId="{C54A06A2-D2B9-4BB2-990E-2321C3B256FB}" dt="2023-10-07T12:39:43.877" v="261"/>
          <pc:sldLayoutMkLst>
            <pc:docMk/>
            <pc:sldMasterMk cId="0" sldId="2147483648"/>
            <pc:sldLayoutMk cId="0" sldId="214748364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2"/>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3"/>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4"/>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5"/>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6"/>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7"/>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8"/>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2"/>
          </pc:sldLayoutMkLst>
        </pc:sldLayoutChg>
        <pc:sldLayoutChg chg="setBg">
          <pc:chgData name="Danilo Ríos" userId="74fa47b150b6dd85" providerId="LiveId" clId="{C54A06A2-D2B9-4BB2-990E-2321C3B256FB}" dt="2023-10-07T12:39:43.877" v="261"/>
          <pc:sldLayoutMkLst>
            <pc:docMk/>
            <pc:sldMasterMk cId="567986636" sldId="2147483810"/>
            <pc:sldLayoutMk cId="0" sldId="2147483726"/>
          </pc:sldLayoutMkLst>
        </pc:sldLayoutChg>
        <pc:sldLayoutChg chg="setBg">
          <pc:chgData name="Danilo Ríos" userId="74fa47b150b6dd85" providerId="LiveId" clId="{C54A06A2-D2B9-4BB2-990E-2321C3B256FB}" dt="2023-10-07T12:39:43.877" v="261"/>
          <pc:sldLayoutMkLst>
            <pc:docMk/>
            <pc:sldMasterMk cId="0" sldId="2147483648"/>
            <pc:sldLayoutMk cId="871478235" sldId="2147483730"/>
          </pc:sldLayoutMkLst>
        </pc:sldLayoutChg>
        <pc:sldLayoutChg chg="del">
          <pc:chgData name="Danilo Ríos" userId="74fa47b150b6dd85" providerId="LiveId" clId="{C54A06A2-D2B9-4BB2-990E-2321C3B256FB}" dt="2023-10-07T12:34:52.045" v="5" actId="47"/>
          <pc:sldLayoutMkLst>
            <pc:docMk/>
            <pc:sldMasterMk cId="0" sldId="2147483648"/>
            <pc:sldLayoutMk cId="3919340776" sldId="214748373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830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9830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830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A802B7F-3886-4A25-8A4C-CD0227692A63}" type="slidenum">
              <a:rPr lang="es-ES_tradnl"/>
              <a:pPr>
                <a:defRPr/>
              </a:pPr>
              <a:t>‹Nº›</a:t>
            </a:fld>
            <a:endParaRPr lang="es-ES_tradnl"/>
          </a:p>
        </p:txBody>
      </p:sp>
    </p:spTree>
    <p:extLst>
      <p:ext uri="{BB962C8B-B14F-4D97-AF65-F5344CB8AC3E}">
        <p14:creationId xmlns:p14="http://schemas.microsoft.com/office/powerpoint/2010/main" val="274196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6259" name="Rectangle 3"/>
          <p:cNvSpPr>
            <a:spLocks noGrp="1" noChangeArrowheads="1"/>
          </p:cNvSpPr>
          <p:nvPr>
            <p:ph type="dt"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215044" name="Rectangle 4"/>
          <p:cNvSpPr>
            <a:spLocks noGrp="1" noRot="1" noChangeAspect="1" noChangeArrowheads="1" noTextEdit="1"/>
          </p:cNvSpPr>
          <p:nvPr>
            <p:ph type="sldImg" idx="2"/>
          </p:nvPr>
        </p:nvSpPr>
        <p:spPr bwMode="auto">
          <a:xfrm>
            <a:off x="554038" y="674688"/>
            <a:ext cx="5994400" cy="337185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96262" name="Rectangle 6"/>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6263" name="Rectangle 7"/>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073350C-43AC-47D6-824B-0B1F47587542}" type="slidenum">
              <a:rPr lang="es-ES_tradnl"/>
              <a:pPr>
                <a:defRPr/>
              </a:pPr>
              <a:t>‹Nº›</a:t>
            </a:fld>
            <a:endParaRPr lang="es-ES_tradnl"/>
          </a:p>
        </p:txBody>
      </p:sp>
    </p:spTree>
    <p:extLst>
      <p:ext uri="{BB962C8B-B14F-4D97-AF65-F5344CB8AC3E}">
        <p14:creationId xmlns:p14="http://schemas.microsoft.com/office/powerpoint/2010/main" val="1255627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288" y="768350"/>
            <a:ext cx="6823075" cy="3838575"/>
          </a:xfrm>
        </p:spPr>
      </p:sp>
      <p:sp>
        <p:nvSpPr>
          <p:cNvPr id="3" name="2 Marcador de notas"/>
          <p:cNvSpPr>
            <a:spLocks noGrp="1"/>
          </p:cNvSpPr>
          <p:nvPr>
            <p:ph type="body" idx="1"/>
          </p:nvPr>
        </p:nvSpPr>
        <p:spPr/>
        <p:txBody>
          <a:bodyPr/>
          <a:lstStyle/>
          <a:p>
            <a:endParaRPr lang="es-UY"/>
          </a:p>
        </p:txBody>
      </p:sp>
      <p:sp>
        <p:nvSpPr>
          <p:cNvPr id="4" name="3 Marcador de número de diapositiva"/>
          <p:cNvSpPr>
            <a:spLocks noGrp="1"/>
          </p:cNvSpPr>
          <p:nvPr>
            <p:ph type="sldNum" sz="quarter" idx="10"/>
          </p:nvPr>
        </p:nvSpPr>
        <p:spPr/>
        <p:txBody>
          <a:bodyPr/>
          <a:lstStyle/>
          <a:p>
            <a:pPr>
              <a:defRPr/>
            </a:pPr>
            <a:fld id="{A39BA428-CBC0-4113-850E-764033AC70BE}" type="slidenum">
              <a:rPr lang="es-MX" smtClean="0"/>
              <a:pPr>
                <a:defRPr/>
              </a:pPr>
              <a:t>1</a:t>
            </a:fld>
            <a:endParaRPr lang="es-MX"/>
          </a:p>
        </p:txBody>
      </p:sp>
    </p:spTree>
    <p:extLst>
      <p:ext uri="{BB962C8B-B14F-4D97-AF65-F5344CB8AC3E}">
        <p14:creationId xmlns:p14="http://schemas.microsoft.com/office/powerpoint/2010/main" val="190934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3BE8090B-820E-4226-B6AD-6C6A2BA11C3F}" type="slidenum">
              <a:rPr lang="es-ES_tradnl" smtClean="0"/>
              <a:pPr/>
              <a:t>12</a:t>
            </a:fld>
            <a:endParaRPr lang="es-ES_tradnl"/>
          </a:p>
        </p:txBody>
      </p:sp>
      <p:sp>
        <p:nvSpPr>
          <p:cNvPr id="345091" name="Rectangle 2"/>
          <p:cNvSpPr>
            <a:spLocks noGrp="1" noRot="1" noChangeAspect="1" noChangeArrowheads="1" noTextEdit="1"/>
          </p:cNvSpPr>
          <p:nvPr>
            <p:ph type="sldImg"/>
          </p:nvPr>
        </p:nvSpPr>
        <p:spPr>
          <a:xfrm>
            <a:off x="554038" y="674688"/>
            <a:ext cx="5994400" cy="3371850"/>
          </a:xfrm>
          <a:ln/>
        </p:spPr>
      </p:sp>
      <p:sp>
        <p:nvSpPr>
          <p:cNvPr id="3450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34885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3BE8090B-820E-4226-B6AD-6C6A2BA11C3F}" type="slidenum">
              <a:rPr lang="es-ES_tradnl" smtClean="0"/>
              <a:pPr/>
              <a:t>13</a:t>
            </a:fld>
            <a:endParaRPr lang="es-ES_tradnl"/>
          </a:p>
        </p:txBody>
      </p:sp>
      <p:sp>
        <p:nvSpPr>
          <p:cNvPr id="345091" name="Rectangle 2"/>
          <p:cNvSpPr>
            <a:spLocks noGrp="1" noRot="1" noChangeAspect="1" noChangeArrowheads="1" noTextEdit="1"/>
          </p:cNvSpPr>
          <p:nvPr>
            <p:ph type="sldImg"/>
          </p:nvPr>
        </p:nvSpPr>
        <p:spPr>
          <a:xfrm>
            <a:off x="554038" y="674688"/>
            <a:ext cx="5994400" cy="3371850"/>
          </a:xfrm>
          <a:ln/>
        </p:spPr>
      </p:sp>
      <p:sp>
        <p:nvSpPr>
          <p:cNvPr id="3450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180227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59AA5E61-F898-4004-8A10-02379FA888A2}" type="slidenum">
              <a:rPr lang="es-ES_tradnl" smtClean="0"/>
              <a:pPr/>
              <a:t>15</a:t>
            </a:fld>
            <a:endParaRPr lang="es-ES_tradnl"/>
          </a:p>
        </p:txBody>
      </p:sp>
      <p:sp>
        <p:nvSpPr>
          <p:cNvPr id="346115" name="Rectangle 2"/>
          <p:cNvSpPr>
            <a:spLocks noGrp="1" noRot="1" noChangeAspect="1" noChangeArrowheads="1" noTextEdit="1"/>
          </p:cNvSpPr>
          <p:nvPr>
            <p:ph type="sldImg"/>
          </p:nvPr>
        </p:nvSpPr>
        <p:spPr>
          <a:xfrm>
            <a:off x="554038" y="674688"/>
            <a:ext cx="5994400" cy="3371850"/>
          </a:xfrm>
          <a:ln/>
        </p:spPr>
      </p:sp>
      <p:sp>
        <p:nvSpPr>
          <p:cNvPr id="34611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30385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D4090CF9-A0D6-4ECE-9431-01B8BA23B79F}" type="slidenum">
              <a:rPr lang="es-ES_tradnl" smtClean="0"/>
              <a:pPr/>
              <a:t>16</a:t>
            </a:fld>
            <a:endParaRPr lang="es-ES_tradnl"/>
          </a:p>
        </p:txBody>
      </p:sp>
      <p:sp>
        <p:nvSpPr>
          <p:cNvPr id="347139" name="Rectangle 2"/>
          <p:cNvSpPr>
            <a:spLocks noGrp="1" noRot="1" noChangeAspect="1" noChangeArrowheads="1" noTextEdit="1"/>
          </p:cNvSpPr>
          <p:nvPr>
            <p:ph type="sldImg"/>
          </p:nvPr>
        </p:nvSpPr>
        <p:spPr>
          <a:xfrm>
            <a:off x="554038" y="674688"/>
            <a:ext cx="5994400" cy="3371850"/>
          </a:xfrm>
          <a:ln/>
        </p:spPr>
      </p:sp>
      <p:sp>
        <p:nvSpPr>
          <p:cNvPr id="34714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162850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CC08948C-3A95-4071-A2B1-6DDF08B519FA}" type="slidenum">
              <a:rPr lang="es-ES_tradnl" smtClean="0"/>
              <a:pPr/>
              <a:t>17</a:t>
            </a:fld>
            <a:endParaRPr lang="es-ES_tradnl"/>
          </a:p>
        </p:txBody>
      </p:sp>
      <p:sp>
        <p:nvSpPr>
          <p:cNvPr id="349187" name="Rectangle 2"/>
          <p:cNvSpPr>
            <a:spLocks noGrp="1" noRot="1" noChangeAspect="1" noChangeArrowheads="1" noTextEdit="1"/>
          </p:cNvSpPr>
          <p:nvPr>
            <p:ph type="sldImg"/>
          </p:nvPr>
        </p:nvSpPr>
        <p:spPr>
          <a:xfrm>
            <a:off x="554038" y="674688"/>
            <a:ext cx="5994400" cy="3371850"/>
          </a:xfrm>
          <a:ln/>
        </p:spPr>
      </p:sp>
      <p:sp>
        <p:nvSpPr>
          <p:cNvPr id="34918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87421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CC08948C-3A95-4071-A2B1-6DDF08B519FA}" type="slidenum">
              <a:rPr lang="es-ES_tradnl" smtClean="0"/>
              <a:pPr/>
              <a:t>18</a:t>
            </a:fld>
            <a:endParaRPr lang="es-ES_tradnl"/>
          </a:p>
        </p:txBody>
      </p:sp>
      <p:sp>
        <p:nvSpPr>
          <p:cNvPr id="349187" name="Rectangle 2"/>
          <p:cNvSpPr>
            <a:spLocks noGrp="1" noRot="1" noChangeAspect="1" noChangeArrowheads="1" noTextEdit="1"/>
          </p:cNvSpPr>
          <p:nvPr>
            <p:ph type="sldImg"/>
          </p:nvPr>
        </p:nvSpPr>
        <p:spPr>
          <a:xfrm>
            <a:off x="554038" y="674688"/>
            <a:ext cx="5994400" cy="3371850"/>
          </a:xfrm>
          <a:ln/>
        </p:spPr>
      </p:sp>
      <p:sp>
        <p:nvSpPr>
          <p:cNvPr id="34918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82255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763D3600-636A-4CF5-8E2E-BA201BA28CED}" type="slidenum">
              <a:rPr lang="es-ES_tradnl" smtClean="0"/>
              <a:pPr/>
              <a:t>19</a:t>
            </a:fld>
            <a:endParaRPr lang="es-ES_tradnl"/>
          </a:p>
        </p:txBody>
      </p:sp>
      <p:sp>
        <p:nvSpPr>
          <p:cNvPr id="350211" name="Rectangle 2"/>
          <p:cNvSpPr>
            <a:spLocks noGrp="1" noRot="1" noChangeAspect="1" noChangeArrowheads="1" noTextEdit="1"/>
          </p:cNvSpPr>
          <p:nvPr>
            <p:ph type="sldImg"/>
          </p:nvPr>
        </p:nvSpPr>
        <p:spPr>
          <a:xfrm>
            <a:off x="554038" y="674688"/>
            <a:ext cx="5994400" cy="3371850"/>
          </a:xfrm>
          <a:ln/>
        </p:spPr>
      </p:sp>
      <p:sp>
        <p:nvSpPr>
          <p:cNvPr id="35021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61060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70E93809-227A-45E9-A61A-511EFB26A230}" type="slidenum">
              <a:rPr lang="es-ES_tradnl" smtClean="0"/>
              <a:pPr/>
              <a:t>20</a:t>
            </a:fld>
            <a:endParaRPr lang="es-ES_tradnl"/>
          </a:p>
        </p:txBody>
      </p:sp>
      <p:sp>
        <p:nvSpPr>
          <p:cNvPr id="351235" name="Rectangle 2"/>
          <p:cNvSpPr>
            <a:spLocks noGrp="1" noRot="1" noChangeAspect="1" noChangeArrowheads="1" noTextEdit="1"/>
          </p:cNvSpPr>
          <p:nvPr>
            <p:ph type="sldImg"/>
          </p:nvPr>
        </p:nvSpPr>
        <p:spPr>
          <a:xfrm>
            <a:off x="554038" y="674688"/>
            <a:ext cx="5994400" cy="3371850"/>
          </a:xfrm>
          <a:ln/>
        </p:spPr>
      </p:sp>
      <p:sp>
        <p:nvSpPr>
          <p:cNvPr id="35123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431041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EC41186E-5269-4C37-AECC-74023DD81503}" type="slidenum">
              <a:rPr lang="es-ES_tradnl" smtClean="0"/>
              <a:pPr/>
              <a:t>24</a:t>
            </a:fld>
            <a:endParaRPr lang="es-ES_tradnl"/>
          </a:p>
        </p:txBody>
      </p:sp>
      <p:sp>
        <p:nvSpPr>
          <p:cNvPr id="352259" name="Rectangle 2"/>
          <p:cNvSpPr>
            <a:spLocks noGrp="1" noRot="1" noChangeAspect="1" noChangeArrowheads="1" noTextEdit="1"/>
          </p:cNvSpPr>
          <p:nvPr>
            <p:ph type="sldImg"/>
          </p:nvPr>
        </p:nvSpPr>
        <p:spPr>
          <a:xfrm>
            <a:off x="554038" y="674688"/>
            <a:ext cx="5994400" cy="3371850"/>
          </a:xfrm>
          <a:ln/>
        </p:spPr>
      </p:sp>
      <p:sp>
        <p:nvSpPr>
          <p:cNvPr id="35226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9897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5119E937-3D25-46E7-9835-F64D3F081C01}" type="slidenum">
              <a:rPr lang="es-ES_tradnl" smtClean="0"/>
              <a:pPr/>
              <a:t>25</a:t>
            </a:fld>
            <a:endParaRPr lang="es-ES_tradnl"/>
          </a:p>
        </p:txBody>
      </p:sp>
      <p:sp>
        <p:nvSpPr>
          <p:cNvPr id="354307" name="Rectangle 2"/>
          <p:cNvSpPr>
            <a:spLocks noGrp="1" noRot="1" noChangeAspect="1" noChangeArrowheads="1" noTextEdit="1"/>
          </p:cNvSpPr>
          <p:nvPr>
            <p:ph type="sldImg"/>
          </p:nvPr>
        </p:nvSpPr>
        <p:spPr>
          <a:xfrm>
            <a:off x="554038" y="674688"/>
            <a:ext cx="5994400" cy="3371850"/>
          </a:xfrm>
          <a:ln/>
        </p:spPr>
      </p:sp>
      <p:sp>
        <p:nvSpPr>
          <p:cNvPr id="35430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52942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58283253-B1AF-4E39-B4AC-BBEFAE640E22}" type="slidenum">
              <a:rPr lang="es-ES_tradnl" smtClean="0"/>
              <a:pPr/>
              <a:t>4</a:t>
            </a:fld>
            <a:endParaRPr lang="es-ES_tradnl"/>
          </a:p>
        </p:txBody>
      </p:sp>
      <p:sp>
        <p:nvSpPr>
          <p:cNvPr id="334851" name="Rectangle 2"/>
          <p:cNvSpPr>
            <a:spLocks noGrp="1" noRot="1" noChangeAspect="1" noChangeArrowheads="1" noTextEdit="1"/>
          </p:cNvSpPr>
          <p:nvPr>
            <p:ph type="sldImg"/>
          </p:nvPr>
        </p:nvSpPr>
        <p:spPr>
          <a:xfrm>
            <a:off x="554038" y="674688"/>
            <a:ext cx="5994400" cy="3371850"/>
          </a:xfrm>
          <a:ln/>
        </p:spPr>
      </p:sp>
      <p:sp>
        <p:nvSpPr>
          <p:cNvPr id="33485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35749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5119E937-3D25-46E7-9835-F64D3F081C01}" type="slidenum">
              <a:rPr lang="es-ES_tradnl" smtClean="0"/>
              <a:pPr/>
              <a:t>26</a:t>
            </a:fld>
            <a:endParaRPr lang="es-ES_tradnl"/>
          </a:p>
        </p:txBody>
      </p:sp>
      <p:sp>
        <p:nvSpPr>
          <p:cNvPr id="354307" name="Rectangle 2"/>
          <p:cNvSpPr>
            <a:spLocks noGrp="1" noRot="1" noChangeAspect="1" noChangeArrowheads="1" noTextEdit="1"/>
          </p:cNvSpPr>
          <p:nvPr>
            <p:ph type="sldImg"/>
          </p:nvPr>
        </p:nvSpPr>
        <p:spPr>
          <a:xfrm>
            <a:off x="554038" y="674688"/>
            <a:ext cx="5994400" cy="3371850"/>
          </a:xfrm>
          <a:ln/>
        </p:spPr>
      </p:sp>
      <p:sp>
        <p:nvSpPr>
          <p:cNvPr id="35430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99153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700F14AC-AFFD-4FEC-A8F3-73D0143D1782}" type="slidenum">
              <a:rPr lang="es-ES_tradnl" smtClean="0"/>
              <a:pPr/>
              <a:t>27</a:t>
            </a:fld>
            <a:endParaRPr lang="es-ES_tradnl"/>
          </a:p>
        </p:txBody>
      </p:sp>
      <p:sp>
        <p:nvSpPr>
          <p:cNvPr id="358403" name="Rectangle 2"/>
          <p:cNvSpPr>
            <a:spLocks noGrp="1" noRot="1" noChangeAspect="1" noChangeArrowheads="1" noTextEdit="1"/>
          </p:cNvSpPr>
          <p:nvPr>
            <p:ph type="sldImg"/>
          </p:nvPr>
        </p:nvSpPr>
        <p:spPr>
          <a:xfrm>
            <a:off x="554038" y="674688"/>
            <a:ext cx="5994400" cy="3371850"/>
          </a:xfrm>
          <a:ln/>
        </p:spPr>
      </p:sp>
      <p:sp>
        <p:nvSpPr>
          <p:cNvPr id="35840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65576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B287F9A2-F94B-4FCD-AD52-C928010618E9}" type="slidenum">
              <a:rPr lang="es-ES_tradnl" smtClean="0"/>
              <a:pPr/>
              <a:t>28</a:t>
            </a:fld>
            <a:endParaRPr lang="es-ES_tradnl"/>
          </a:p>
        </p:txBody>
      </p:sp>
      <p:sp>
        <p:nvSpPr>
          <p:cNvPr id="360451" name="Rectangle 2"/>
          <p:cNvSpPr>
            <a:spLocks noGrp="1" noRot="1" noChangeAspect="1" noChangeArrowheads="1" noTextEdit="1"/>
          </p:cNvSpPr>
          <p:nvPr>
            <p:ph type="sldImg"/>
          </p:nvPr>
        </p:nvSpPr>
        <p:spPr>
          <a:xfrm>
            <a:off x="554038" y="674688"/>
            <a:ext cx="5994400" cy="3371850"/>
          </a:xfrm>
          <a:ln/>
        </p:spPr>
      </p:sp>
      <p:sp>
        <p:nvSpPr>
          <p:cNvPr id="36045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733263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B287F9A2-F94B-4FCD-AD52-C928010618E9}" type="slidenum">
              <a:rPr lang="es-ES_tradnl" smtClean="0"/>
              <a:pPr/>
              <a:t>30</a:t>
            </a:fld>
            <a:endParaRPr lang="es-ES_tradnl"/>
          </a:p>
        </p:txBody>
      </p:sp>
      <p:sp>
        <p:nvSpPr>
          <p:cNvPr id="360451" name="Rectangle 2"/>
          <p:cNvSpPr>
            <a:spLocks noGrp="1" noRot="1" noChangeAspect="1" noChangeArrowheads="1" noTextEdit="1"/>
          </p:cNvSpPr>
          <p:nvPr>
            <p:ph type="sldImg"/>
          </p:nvPr>
        </p:nvSpPr>
        <p:spPr>
          <a:xfrm>
            <a:off x="554038" y="674688"/>
            <a:ext cx="5994400" cy="3371850"/>
          </a:xfrm>
          <a:ln/>
        </p:spPr>
      </p:sp>
      <p:sp>
        <p:nvSpPr>
          <p:cNvPr id="36045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12689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A84602EB-D269-4BA0-824F-F41CA79DAB10}" type="slidenum">
              <a:rPr lang="es-ES_tradnl" smtClean="0"/>
              <a:pPr/>
              <a:t>33</a:t>
            </a:fld>
            <a:endParaRPr lang="es-ES_tradnl"/>
          </a:p>
        </p:txBody>
      </p:sp>
      <p:sp>
        <p:nvSpPr>
          <p:cNvPr id="363523" name="Rectangle 2"/>
          <p:cNvSpPr>
            <a:spLocks noGrp="1" noRot="1" noChangeAspect="1" noChangeArrowheads="1" noTextEdit="1"/>
          </p:cNvSpPr>
          <p:nvPr>
            <p:ph type="sldImg"/>
          </p:nvPr>
        </p:nvSpPr>
        <p:spPr>
          <a:xfrm>
            <a:off x="554038" y="674688"/>
            <a:ext cx="5994400" cy="3371850"/>
          </a:xfrm>
          <a:ln/>
        </p:spPr>
      </p:sp>
      <p:sp>
        <p:nvSpPr>
          <p:cNvPr id="3635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75297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EB60C9AC-AEED-4458-838D-1D8A3ED84BA6}" type="slidenum">
              <a:rPr lang="es-ES_tradnl" smtClean="0"/>
              <a:pPr/>
              <a:t>34</a:t>
            </a:fld>
            <a:endParaRPr lang="es-ES_tradnl"/>
          </a:p>
        </p:txBody>
      </p:sp>
      <p:sp>
        <p:nvSpPr>
          <p:cNvPr id="364547" name="Rectangle 2"/>
          <p:cNvSpPr>
            <a:spLocks noGrp="1" noRot="1" noChangeAspect="1" noChangeArrowheads="1" noTextEdit="1"/>
          </p:cNvSpPr>
          <p:nvPr>
            <p:ph type="sldImg"/>
          </p:nvPr>
        </p:nvSpPr>
        <p:spPr>
          <a:xfrm>
            <a:off x="554038" y="674688"/>
            <a:ext cx="5994400" cy="3371850"/>
          </a:xfrm>
          <a:ln/>
        </p:spPr>
      </p:sp>
      <p:sp>
        <p:nvSpPr>
          <p:cNvPr id="3645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5031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EB60C9AC-AEED-4458-838D-1D8A3ED84BA6}" type="slidenum">
              <a:rPr lang="es-ES_tradnl" smtClean="0"/>
              <a:pPr/>
              <a:t>35</a:t>
            </a:fld>
            <a:endParaRPr lang="es-ES_tradnl"/>
          </a:p>
        </p:txBody>
      </p:sp>
      <p:sp>
        <p:nvSpPr>
          <p:cNvPr id="364547" name="Rectangle 2"/>
          <p:cNvSpPr>
            <a:spLocks noGrp="1" noRot="1" noChangeAspect="1" noChangeArrowheads="1" noTextEdit="1"/>
          </p:cNvSpPr>
          <p:nvPr>
            <p:ph type="sldImg"/>
          </p:nvPr>
        </p:nvSpPr>
        <p:spPr>
          <a:xfrm>
            <a:off x="554038" y="674688"/>
            <a:ext cx="5994400" cy="3371850"/>
          </a:xfrm>
          <a:ln/>
        </p:spPr>
      </p:sp>
      <p:sp>
        <p:nvSpPr>
          <p:cNvPr id="3645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0455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2A7B469F-F789-4967-86CE-6D5A8F646A84}" type="slidenum">
              <a:rPr lang="es-ES_tradnl" smtClean="0"/>
              <a:pPr/>
              <a:t>36</a:t>
            </a:fld>
            <a:endParaRPr lang="es-ES_tradnl"/>
          </a:p>
        </p:txBody>
      </p:sp>
      <p:sp>
        <p:nvSpPr>
          <p:cNvPr id="365571" name="Rectangle 2"/>
          <p:cNvSpPr>
            <a:spLocks noGrp="1" noRot="1" noChangeAspect="1" noChangeArrowheads="1" noTextEdit="1"/>
          </p:cNvSpPr>
          <p:nvPr>
            <p:ph type="sldImg"/>
          </p:nvPr>
        </p:nvSpPr>
        <p:spPr>
          <a:xfrm>
            <a:off x="554038" y="674688"/>
            <a:ext cx="5994400" cy="3371850"/>
          </a:xfrm>
          <a:ln/>
        </p:spPr>
      </p:sp>
      <p:sp>
        <p:nvSpPr>
          <p:cNvPr id="36557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28914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E2AE20F5-209B-44A5-AD95-EB74F907589D}" type="slidenum">
              <a:rPr lang="es-ES_tradnl" smtClean="0"/>
              <a:pPr/>
              <a:t>37</a:t>
            </a:fld>
            <a:endParaRPr lang="es-ES_tradnl"/>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27110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1E1B36F-9CEE-450E-BDCA-86B54136B418}" type="slidenum">
              <a:rPr lang="es-ES_tradnl" smtClean="0"/>
              <a:pPr/>
              <a:t>39</a:t>
            </a:fld>
            <a:endParaRPr lang="es-ES_tradnl"/>
          </a:p>
        </p:txBody>
      </p:sp>
      <p:sp>
        <p:nvSpPr>
          <p:cNvPr id="367619" name="Rectangle 2"/>
          <p:cNvSpPr>
            <a:spLocks noGrp="1" noRot="1" noChangeAspect="1" noChangeArrowheads="1" noTextEdit="1"/>
          </p:cNvSpPr>
          <p:nvPr>
            <p:ph type="sldImg"/>
          </p:nvPr>
        </p:nvSpPr>
        <p:spPr>
          <a:xfrm>
            <a:off x="554038" y="674688"/>
            <a:ext cx="5994400" cy="3371850"/>
          </a:xfrm>
          <a:ln/>
        </p:spPr>
      </p:sp>
      <p:sp>
        <p:nvSpPr>
          <p:cNvPr id="3676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74948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04479880-7D03-4B3C-A68A-22D9ADD1074F}" type="slidenum">
              <a:rPr lang="es-ES_tradnl" smtClean="0"/>
              <a:pPr/>
              <a:t>5</a:t>
            </a:fld>
            <a:endParaRPr lang="es-ES_tradnl"/>
          </a:p>
        </p:txBody>
      </p:sp>
      <p:sp>
        <p:nvSpPr>
          <p:cNvPr id="336899" name="Rectangle 2"/>
          <p:cNvSpPr>
            <a:spLocks noGrp="1" noRot="1" noChangeAspect="1" noChangeArrowheads="1" noTextEdit="1"/>
          </p:cNvSpPr>
          <p:nvPr>
            <p:ph type="sldImg"/>
          </p:nvPr>
        </p:nvSpPr>
        <p:spPr>
          <a:xfrm>
            <a:off x="554038" y="674688"/>
            <a:ext cx="5994400" cy="3371850"/>
          </a:xfrm>
          <a:ln/>
        </p:spPr>
      </p:sp>
      <p:sp>
        <p:nvSpPr>
          <p:cNvPr id="33690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667191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A84602EB-D269-4BA0-824F-F41CA79DAB10}" type="slidenum">
              <a:rPr lang="es-ES_tradnl" smtClean="0"/>
              <a:pPr/>
              <a:t>40</a:t>
            </a:fld>
            <a:endParaRPr lang="es-ES_tradnl"/>
          </a:p>
        </p:txBody>
      </p:sp>
      <p:sp>
        <p:nvSpPr>
          <p:cNvPr id="363523" name="Rectangle 2"/>
          <p:cNvSpPr>
            <a:spLocks noGrp="1" noRot="1" noChangeAspect="1" noChangeArrowheads="1" noTextEdit="1"/>
          </p:cNvSpPr>
          <p:nvPr>
            <p:ph type="sldImg"/>
          </p:nvPr>
        </p:nvSpPr>
        <p:spPr>
          <a:xfrm>
            <a:off x="554038" y="674688"/>
            <a:ext cx="5994400" cy="3371850"/>
          </a:xfrm>
          <a:ln/>
        </p:spPr>
      </p:sp>
      <p:sp>
        <p:nvSpPr>
          <p:cNvPr id="3635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133972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1E1B36F-9CEE-450E-BDCA-86B54136B418}" type="slidenum">
              <a:rPr lang="es-ES_tradnl" smtClean="0"/>
              <a:pPr/>
              <a:t>41</a:t>
            </a:fld>
            <a:endParaRPr lang="es-ES_tradnl"/>
          </a:p>
        </p:txBody>
      </p:sp>
      <p:sp>
        <p:nvSpPr>
          <p:cNvPr id="367619" name="Rectangle 2"/>
          <p:cNvSpPr>
            <a:spLocks noGrp="1" noRot="1" noChangeAspect="1" noChangeArrowheads="1" noTextEdit="1"/>
          </p:cNvSpPr>
          <p:nvPr>
            <p:ph type="sldImg"/>
          </p:nvPr>
        </p:nvSpPr>
        <p:spPr>
          <a:xfrm>
            <a:off x="554038" y="674688"/>
            <a:ext cx="5994400" cy="3371850"/>
          </a:xfrm>
          <a:ln/>
        </p:spPr>
      </p:sp>
      <p:sp>
        <p:nvSpPr>
          <p:cNvPr id="3676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1879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894705CB-F2BF-42CE-94E2-BED2FD8E5435}" type="slidenum">
              <a:rPr lang="es-ES_tradnl" smtClean="0"/>
              <a:pPr/>
              <a:t>43</a:t>
            </a:fld>
            <a:endParaRPr lang="es-ES_tradnl"/>
          </a:p>
        </p:txBody>
      </p:sp>
      <p:sp>
        <p:nvSpPr>
          <p:cNvPr id="295939" name="Rectangle 2"/>
          <p:cNvSpPr>
            <a:spLocks noGrp="1" noRot="1" noChangeAspect="1" noChangeArrowheads="1" noTextEdit="1"/>
          </p:cNvSpPr>
          <p:nvPr>
            <p:ph type="sldImg"/>
          </p:nvPr>
        </p:nvSpPr>
        <p:spPr>
          <a:xfrm>
            <a:off x="554038" y="674688"/>
            <a:ext cx="5994400" cy="3371850"/>
          </a:xfrm>
          <a:ln/>
        </p:spPr>
      </p:sp>
      <p:sp>
        <p:nvSpPr>
          <p:cNvPr id="29594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0949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A84602EB-D269-4BA0-824F-F41CA79DAB10}" type="slidenum">
              <a:rPr lang="es-ES_tradnl" smtClean="0"/>
              <a:pPr/>
              <a:t>44</a:t>
            </a:fld>
            <a:endParaRPr lang="es-ES_tradnl"/>
          </a:p>
        </p:txBody>
      </p:sp>
      <p:sp>
        <p:nvSpPr>
          <p:cNvPr id="363523" name="Rectangle 2"/>
          <p:cNvSpPr>
            <a:spLocks noGrp="1" noRot="1" noChangeAspect="1" noChangeArrowheads="1" noTextEdit="1"/>
          </p:cNvSpPr>
          <p:nvPr>
            <p:ph type="sldImg"/>
          </p:nvPr>
        </p:nvSpPr>
        <p:spPr>
          <a:xfrm>
            <a:off x="554038" y="674688"/>
            <a:ext cx="5994400" cy="3371850"/>
          </a:xfrm>
          <a:ln/>
        </p:spPr>
      </p:sp>
      <p:sp>
        <p:nvSpPr>
          <p:cNvPr id="3635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52309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1E1B36F-9CEE-450E-BDCA-86B54136B418}" type="slidenum">
              <a:rPr lang="es-ES_tradnl" smtClean="0"/>
              <a:pPr/>
              <a:t>45</a:t>
            </a:fld>
            <a:endParaRPr lang="es-ES_tradnl"/>
          </a:p>
        </p:txBody>
      </p:sp>
      <p:sp>
        <p:nvSpPr>
          <p:cNvPr id="367619" name="Rectangle 2"/>
          <p:cNvSpPr>
            <a:spLocks noGrp="1" noRot="1" noChangeAspect="1" noChangeArrowheads="1" noTextEdit="1"/>
          </p:cNvSpPr>
          <p:nvPr>
            <p:ph type="sldImg"/>
          </p:nvPr>
        </p:nvSpPr>
        <p:spPr>
          <a:xfrm>
            <a:off x="554038" y="674688"/>
            <a:ext cx="5994400" cy="3371850"/>
          </a:xfrm>
          <a:ln/>
        </p:spPr>
      </p:sp>
      <p:sp>
        <p:nvSpPr>
          <p:cNvPr id="3676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309492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A84602EB-D269-4BA0-824F-F41CA79DAB10}" type="slidenum">
              <a:rPr lang="es-ES_tradnl" smtClean="0"/>
              <a:pPr/>
              <a:t>47</a:t>
            </a:fld>
            <a:endParaRPr lang="es-ES_tradnl"/>
          </a:p>
        </p:txBody>
      </p:sp>
      <p:sp>
        <p:nvSpPr>
          <p:cNvPr id="363523" name="Rectangle 2"/>
          <p:cNvSpPr>
            <a:spLocks noGrp="1" noRot="1" noChangeAspect="1" noChangeArrowheads="1" noTextEdit="1"/>
          </p:cNvSpPr>
          <p:nvPr>
            <p:ph type="sldImg"/>
          </p:nvPr>
        </p:nvSpPr>
        <p:spPr>
          <a:xfrm>
            <a:off x="554038" y="674688"/>
            <a:ext cx="5994400" cy="3371850"/>
          </a:xfrm>
          <a:ln/>
        </p:spPr>
      </p:sp>
      <p:sp>
        <p:nvSpPr>
          <p:cNvPr id="3635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164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1E1B36F-9CEE-450E-BDCA-86B54136B418}" type="slidenum">
              <a:rPr lang="es-ES_tradnl" smtClean="0"/>
              <a:pPr/>
              <a:t>48</a:t>
            </a:fld>
            <a:endParaRPr lang="es-ES_tradnl"/>
          </a:p>
        </p:txBody>
      </p:sp>
      <p:sp>
        <p:nvSpPr>
          <p:cNvPr id="367619" name="Rectangle 2"/>
          <p:cNvSpPr>
            <a:spLocks noGrp="1" noRot="1" noChangeAspect="1" noChangeArrowheads="1" noTextEdit="1"/>
          </p:cNvSpPr>
          <p:nvPr>
            <p:ph type="sldImg"/>
          </p:nvPr>
        </p:nvSpPr>
        <p:spPr>
          <a:xfrm>
            <a:off x="554038" y="674688"/>
            <a:ext cx="5994400" cy="3371850"/>
          </a:xfrm>
          <a:ln/>
        </p:spPr>
      </p:sp>
      <p:sp>
        <p:nvSpPr>
          <p:cNvPr id="3676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39434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8ACA786C-A644-44C5-BE09-E650D3253870}" type="slidenum">
              <a:rPr lang="es-ES_tradnl" smtClean="0"/>
              <a:pPr/>
              <a:t>51</a:t>
            </a:fld>
            <a:endParaRPr lang="es-ES_tradnl"/>
          </a:p>
        </p:txBody>
      </p:sp>
      <p:sp>
        <p:nvSpPr>
          <p:cNvPr id="369667" name="Rectangle 2"/>
          <p:cNvSpPr>
            <a:spLocks noGrp="1" noRot="1" noChangeAspect="1" noChangeArrowheads="1" noTextEdit="1"/>
          </p:cNvSpPr>
          <p:nvPr>
            <p:ph type="sldImg"/>
          </p:nvPr>
        </p:nvSpPr>
        <p:spPr>
          <a:xfrm>
            <a:off x="554038" y="674688"/>
            <a:ext cx="5994400" cy="3371850"/>
          </a:xfrm>
          <a:ln/>
        </p:spPr>
      </p:sp>
      <p:sp>
        <p:nvSpPr>
          <p:cNvPr id="3696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534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1CCA53F9-50CC-45AD-A752-CCCD8B173156}" type="slidenum">
              <a:rPr lang="es-ES_tradnl" smtClean="0"/>
              <a:pPr/>
              <a:t>56</a:t>
            </a:fld>
            <a:endParaRPr lang="es-ES_tradnl"/>
          </a:p>
        </p:txBody>
      </p:sp>
      <p:sp>
        <p:nvSpPr>
          <p:cNvPr id="370691" name="Rectangle 2"/>
          <p:cNvSpPr>
            <a:spLocks noGrp="1" noRot="1" noChangeAspect="1" noChangeArrowheads="1" noTextEdit="1"/>
          </p:cNvSpPr>
          <p:nvPr>
            <p:ph type="sldImg"/>
          </p:nvPr>
        </p:nvSpPr>
        <p:spPr>
          <a:xfrm>
            <a:off x="554038" y="674688"/>
            <a:ext cx="5994400" cy="3371850"/>
          </a:xfrm>
          <a:ln/>
        </p:spPr>
      </p:sp>
      <p:sp>
        <p:nvSpPr>
          <p:cNvPr id="370692" name="Rectangle 3"/>
          <p:cNvSpPr>
            <a:spLocks noGrp="1" noChangeArrowheads="1"/>
          </p:cNvSpPr>
          <p:nvPr>
            <p:ph type="body" idx="1"/>
          </p:nvPr>
        </p:nvSpPr>
        <p:spPr>
          <a:noFill/>
          <a:ln/>
        </p:spPr>
        <p:txBody>
          <a:bodyPr/>
          <a:lstStyle/>
          <a:p>
            <a:pPr eaLnBrk="1" hangingPunct="1"/>
            <a:r>
              <a:rPr lang="es-ES" dirty="0"/>
              <a:t>Si AACC trata 700.000 m3/d a una dosis de 3 mg/l da un consumo de 2100 kg por día, sería necesario 12 cilindros en servicio! </a:t>
            </a:r>
          </a:p>
        </p:txBody>
      </p:sp>
    </p:spTree>
    <p:extLst>
      <p:ext uri="{BB962C8B-B14F-4D97-AF65-F5344CB8AC3E}">
        <p14:creationId xmlns:p14="http://schemas.microsoft.com/office/powerpoint/2010/main" val="3563904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1B51C29C-12D4-409D-AEC0-F853B4CE52BA}" type="slidenum">
              <a:rPr lang="es-ES_tradnl" smtClean="0"/>
              <a:pPr/>
              <a:t>58</a:t>
            </a:fld>
            <a:endParaRPr lang="es-ES_tradnl"/>
          </a:p>
        </p:txBody>
      </p:sp>
      <p:sp>
        <p:nvSpPr>
          <p:cNvPr id="371715" name="Rectangle 2"/>
          <p:cNvSpPr>
            <a:spLocks noGrp="1" noRot="1" noChangeAspect="1" noChangeArrowheads="1" noTextEdit="1"/>
          </p:cNvSpPr>
          <p:nvPr>
            <p:ph type="sldImg"/>
          </p:nvPr>
        </p:nvSpPr>
        <p:spPr>
          <a:xfrm>
            <a:off x="554038" y="674688"/>
            <a:ext cx="5994400" cy="3371850"/>
          </a:xfrm>
          <a:ln/>
        </p:spPr>
      </p:sp>
      <p:sp>
        <p:nvSpPr>
          <p:cNvPr id="37171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51262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04479880-7D03-4B3C-A68A-22D9ADD1074F}" type="slidenum">
              <a:rPr lang="es-ES_tradnl" smtClean="0"/>
              <a:pPr/>
              <a:t>6</a:t>
            </a:fld>
            <a:endParaRPr lang="es-ES_tradnl"/>
          </a:p>
        </p:txBody>
      </p:sp>
      <p:sp>
        <p:nvSpPr>
          <p:cNvPr id="336899" name="Rectangle 2"/>
          <p:cNvSpPr>
            <a:spLocks noGrp="1" noRot="1" noChangeAspect="1" noChangeArrowheads="1" noTextEdit="1"/>
          </p:cNvSpPr>
          <p:nvPr>
            <p:ph type="sldImg"/>
          </p:nvPr>
        </p:nvSpPr>
        <p:spPr>
          <a:xfrm>
            <a:off x="554038" y="674688"/>
            <a:ext cx="5994400" cy="3371850"/>
          </a:xfrm>
          <a:ln/>
        </p:spPr>
      </p:sp>
      <p:sp>
        <p:nvSpPr>
          <p:cNvPr id="33690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012997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98DC57FA-B1DE-4F39-AF6E-C7D3BB036FB6}" type="slidenum">
              <a:rPr lang="es-ES_tradnl" smtClean="0"/>
              <a:pPr/>
              <a:t>59</a:t>
            </a:fld>
            <a:endParaRPr lang="es-ES_tradnl"/>
          </a:p>
        </p:txBody>
      </p:sp>
      <p:sp>
        <p:nvSpPr>
          <p:cNvPr id="373763" name="Rectangle 2"/>
          <p:cNvSpPr>
            <a:spLocks noGrp="1" noRot="1" noChangeAspect="1" noChangeArrowheads="1" noTextEdit="1"/>
          </p:cNvSpPr>
          <p:nvPr>
            <p:ph type="sldImg"/>
          </p:nvPr>
        </p:nvSpPr>
        <p:spPr>
          <a:xfrm>
            <a:off x="554038" y="674688"/>
            <a:ext cx="5994400" cy="3371850"/>
          </a:xfrm>
          <a:ln/>
        </p:spPr>
      </p:sp>
      <p:sp>
        <p:nvSpPr>
          <p:cNvPr id="37376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186653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0CCB436A-0E4B-4EB5-B7B3-A173DF47E79E}" type="slidenum">
              <a:rPr lang="es-ES_tradnl" smtClean="0"/>
              <a:pPr/>
              <a:t>60</a:t>
            </a:fld>
            <a:endParaRPr lang="es-ES_tradnl"/>
          </a:p>
        </p:txBody>
      </p:sp>
      <p:sp>
        <p:nvSpPr>
          <p:cNvPr id="379907" name="Rectangle 2"/>
          <p:cNvSpPr>
            <a:spLocks noGrp="1" noRot="1" noChangeAspect="1" noChangeArrowheads="1" noTextEdit="1"/>
          </p:cNvSpPr>
          <p:nvPr>
            <p:ph type="sldImg"/>
          </p:nvPr>
        </p:nvSpPr>
        <p:spPr>
          <a:xfrm>
            <a:off x="554038" y="674688"/>
            <a:ext cx="5994400" cy="3371850"/>
          </a:xfrm>
          <a:ln/>
        </p:spPr>
      </p:sp>
      <p:sp>
        <p:nvSpPr>
          <p:cNvPr id="37990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408327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F74E6E3A-8E8C-4632-AAE4-3CC97BFDA0BB}" type="slidenum">
              <a:rPr lang="es-ES_tradnl" smtClean="0"/>
              <a:pPr/>
              <a:t>68</a:t>
            </a:fld>
            <a:endParaRPr lang="es-ES_tradnl"/>
          </a:p>
        </p:txBody>
      </p:sp>
      <p:sp>
        <p:nvSpPr>
          <p:cNvPr id="380931" name="Rectangle 2"/>
          <p:cNvSpPr>
            <a:spLocks noGrp="1" noRot="1" noChangeAspect="1" noChangeArrowheads="1" noTextEdit="1"/>
          </p:cNvSpPr>
          <p:nvPr>
            <p:ph type="sldImg"/>
          </p:nvPr>
        </p:nvSpPr>
        <p:spPr>
          <a:xfrm>
            <a:off x="554038" y="674688"/>
            <a:ext cx="5994400" cy="3371850"/>
          </a:xfrm>
          <a:ln/>
        </p:spPr>
      </p:sp>
      <p:sp>
        <p:nvSpPr>
          <p:cNvPr id="38093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737840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45CB71C1-5113-4A6E-A0EC-180455C447B1}" type="slidenum">
              <a:rPr lang="es-ES_tradnl" smtClean="0"/>
              <a:pPr/>
              <a:t>69</a:t>
            </a:fld>
            <a:endParaRPr lang="es-ES_tradnl"/>
          </a:p>
        </p:txBody>
      </p:sp>
      <p:sp>
        <p:nvSpPr>
          <p:cNvPr id="381955" name="Rectangle 2"/>
          <p:cNvSpPr>
            <a:spLocks noGrp="1" noRot="1" noChangeAspect="1" noChangeArrowheads="1" noTextEdit="1"/>
          </p:cNvSpPr>
          <p:nvPr>
            <p:ph type="sldImg"/>
          </p:nvPr>
        </p:nvSpPr>
        <p:spPr>
          <a:xfrm>
            <a:off x="554038" y="674688"/>
            <a:ext cx="5994400" cy="3371850"/>
          </a:xfrm>
          <a:ln/>
        </p:spPr>
      </p:sp>
      <p:sp>
        <p:nvSpPr>
          <p:cNvPr id="38195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74377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9BA428-CBC0-4113-850E-764033AC70BE}" type="slidenum">
              <a:rPr kumimoji="0" lang="es-MX"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s-MX"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4251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Si AVAD/caso es mayor (la enfermedad es más severa, ya sea por la virulencia del patógeno o las condiciones sanitarias), disminuye el riesgo de enfermedad. Eso significa que con menos casos por año se alcanza la CMT.</a:t>
            </a:r>
            <a:endParaRPr lang="es-UY"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9BA428-CBC0-4113-850E-764033AC70BE}" type="slidenum">
              <a:rPr kumimoji="0" lang="es-MX"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s-MX"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32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Si AVAD/caso es mayor (la enfermedad es más severa, ya sea por la virulencia del patógeno o las condiciones sanitarias), disminuye el riesgo de enfermedad. Eso significa que con menos casos por año se alcanza la CMT.</a:t>
            </a:r>
            <a:endParaRPr lang="es-UY"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9BA428-CBC0-4113-850E-764033AC70BE}" type="slidenum">
              <a:rPr kumimoji="0" lang="es-MX"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s-MX"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464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FC5B7841-46F3-491E-B7E7-0AB482663FFE}" type="slidenum">
              <a:rPr lang="es-ES_tradnl" smtClean="0"/>
              <a:pPr/>
              <a:t>7</a:t>
            </a:fld>
            <a:endParaRPr lang="es-ES_tradnl"/>
          </a:p>
        </p:txBody>
      </p:sp>
      <p:sp>
        <p:nvSpPr>
          <p:cNvPr id="338947" name="Rectangle 2"/>
          <p:cNvSpPr>
            <a:spLocks noGrp="1" noRot="1" noChangeAspect="1" noChangeArrowheads="1" noTextEdit="1"/>
          </p:cNvSpPr>
          <p:nvPr>
            <p:ph type="sldImg"/>
          </p:nvPr>
        </p:nvSpPr>
        <p:spPr>
          <a:xfrm>
            <a:off x="554038" y="674688"/>
            <a:ext cx="5994400" cy="3371850"/>
          </a:xfrm>
          <a:ln/>
        </p:spPr>
      </p:sp>
      <p:sp>
        <p:nvSpPr>
          <p:cNvPr id="3389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6635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BC61AE0-7C31-4BC8-A37B-36CB122A162C}" type="slidenum">
              <a:rPr lang="es-ES_tradnl" smtClean="0"/>
              <a:pPr/>
              <a:t>8</a:t>
            </a:fld>
            <a:endParaRPr lang="es-ES_tradnl"/>
          </a:p>
        </p:txBody>
      </p:sp>
      <p:sp>
        <p:nvSpPr>
          <p:cNvPr id="340995" name="Rectangle 2"/>
          <p:cNvSpPr>
            <a:spLocks noGrp="1" noRot="1" noChangeAspect="1" noChangeArrowheads="1" noTextEdit="1"/>
          </p:cNvSpPr>
          <p:nvPr>
            <p:ph type="sldImg"/>
          </p:nvPr>
        </p:nvSpPr>
        <p:spPr>
          <a:xfrm>
            <a:off x="554038" y="674688"/>
            <a:ext cx="5994400" cy="3371850"/>
          </a:xfrm>
          <a:ln/>
        </p:spPr>
      </p:sp>
      <p:sp>
        <p:nvSpPr>
          <p:cNvPr id="3409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60564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BC61AE0-7C31-4BC8-A37B-36CB122A162C}" type="slidenum">
              <a:rPr lang="es-ES_tradnl" smtClean="0"/>
              <a:pPr/>
              <a:t>9</a:t>
            </a:fld>
            <a:endParaRPr lang="es-ES_tradnl"/>
          </a:p>
        </p:txBody>
      </p:sp>
      <p:sp>
        <p:nvSpPr>
          <p:cNvPr id="340995" name="Rectangle 2"/>
          <p:cNvSpPr>
            <a:spLocks noGrp="1" noRot="1" noChangeAspect="1" noChangeArrowheads="1" noTextEdit="1"/>
          </p:cNvSpPr>
          <p:nvPr>
            <p:ph type="sldImg"/>
          </p:nvPr>
        </p:nvSpPr>
        <p:spPr>
          <a:xfrm>
            <a:off x="554038" y="674688"/>
            <a:ext cx="5994400" cy="3371850"/>
          </a:xfrm>
          <a:ln/>
        </p:spPr>
      </p:sp>
      <p:sp>
        <p:nvSpPr>
          <p:cNvPr id="3409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05359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1FEB111A-B61D-4F83-AB71-7801D9AC20A4}" type="slidenum">
              <a:rPr lang="es-ES_tradnl" smtClean="0"/>
              <a:pPr/>
              <a:t>10</a:t>
            </a:fld>
            <a:endParaRPr lang="es-ES_tradnl"/>
          </a:p>
        </p:txBody>
      </p:sp>
      <p:sp>
        <p:nvSpPr>
          <p:cNvPr id="342019" name="Rectangle 2"/>
          <p:cNvSpPr>
            <a:spLocks noGrp="1" noRot="1" noChangeAspect="1" noChangeArrowheads="1" noTextEdit="1"/>
          </p:cNvSpPr>
          <p:nvPr>
            <p:ph type="sldImg"/>
          </p:nvPr>
        </p:nvSpPr>
        <p:spPr>
          <a:xfrm>
            <a:off x="554038" y="674688"/>
            <a:ext cx="5994400" cy="3371850"/>
          </a:xfrm>
          <a:ln/>
        </p:spPr>
      </p:sp>
      <p:sp>
        <p:nvSpPr>
          <p:cNvPr id="3420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31753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1FEB111A-B61D-4F83-AB71-7801D9AC20A4}" type="slidenum">
              <a:rPr lang="es-ES_tradnl" smtClean="0"/>
              <a:pPr/>
              <a:t>11</a:t>
            </a:fld>
            <a:endParaRPr lang="es-ES_tradnl"/>
          </a:p>
        </p:txBody>
      </p:sp>
      <p:sp>
        <p:nvSpPr>
          <p:cNvPr id="342019" name="Rectangle 2"/>
          <p:cNvSpPr>
            <a:spLocks noGrp="1" noRot="1" noChangeAspect="1" noChangeArrowheads="1" noTextEdit="1"/>
          </p:cNvSpPr>
          <p:nvPr>
            <p:ph type="sldImg"/>
          </p:nvPr>
        </p:nvSpPr>
        <p:spPr>
          <a:xfrm>
            <a:off x="554038" y="674688"/>
            <a:ext cx="5994400" cy="3371850"/>
          </a:xfrm>
          <a:ln/>
        </p:spPr>
      </p:sp>
      <p:sp>
        <p:nvSpPr>
          <p:cNvPr id="3420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09787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A6D3A8A1-F6EF-4E5C-8206-4EBF034FD8BA}" type="slidenum">
              <a:rPr lang="es-ES_tradnl" smtClean="0"/>
              <a:pPr>
                <a:defRPr/>
              </a:pPr>
              <a:t>‹Nº›</a:t>
            </a:fld>
            <a:endParaRPr lang="es-ES_tradnl"/>
          </a:p>
        </p:txBody>
      </p:sp>
    </p:spTree>
    <p:extLst>
      <p:ext uri="{BB962C8B-B14F-4D97-AF65-F5344CB8AC3E}">
        <p14:creationId xmlns:p14="http://schemas.microsoft.com/office/powerpoint/2010/main" val="105887953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32732115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533161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20968776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87116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38678721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8330735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27470098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34303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8"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6418B10A-1549-4A95-88A9-3FCD9A4445EB}" type="slidenum">
              <a:rPr lang="es-ES_tradnl"/>
              <a:pPr>
                <a:defRPr/>
              </a:pPr>
              <a:t>‹Nº›</a:t>
            </a:fld>
            <a:endParaRPr lang="es-ES_tradnl"/>
          </a:p>
        </p:txBody>
      </p:sp>
    </p:spTree>
    <p:extLst>
      <p:ext uri="{BB962C8B-B14F-4D97-AF65-F5344CB8AC3E}">
        <p14:creationId xmlns:p14="http://schemas.microsoft.com/office/powerpoint/2010/main" val="2173448834"/>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31800" y="981075"/>
            <a:ext cx="11150600" cy="51450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D1DE4E3B-B2BB-4CDE-AB24-E57111A73EC8}" type="slidenum">
              <a:rPr lang="es-ES_tradnl"/>
              <a:pPr>
                <a:defRPr/>
              </a:pPr>
              <a:t>‹Nº›</a:t>
            </a:fld>
            <a:endParaRPr lang="es-ES_tradnl"/>
          </a:p>
        </p:txBody>
      </p:sp>
    </p:spTree>
    <p:extLst>
      <p:ext uri="{BB962C8B-B14F-4D97-AF65-F5344CB8AC3E}">
        <p14:creationId xmlns:p14="http://schemas.microsoft.com/office/powerpoint/2010/main" val="188859456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AD8F01-4F51-47E3-A2ED-7FF9C7D09797}" type="datetimeFigureOut">
              <a:rPr lang="es-AR" smtClean="0"/>
              <a:t>22/11/2023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40468976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5 Marcador de fecha"/>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
        <p:nvSpPr>
          <p:cNvPr id="6" name="6 Marcador de pie de página"/>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F3FB7FF2-B01E-445D-854D-F1DB02B72337}" type="slidenum">
              <a:rPr lang="es-ES_tradnl" smtClean="0"/>
              <a:pPr>
                <a:defRPr/>
              </a:pPr>
              <a:t>‹Nº›</a:t>
            </a:fld>
            <a:endParaRPr lang="es-ES_tradnl"/>
          </a:p>
        </p:txBody>
      </p:sp>
    </p:spTree>
    <p:extLst>
      <p:ext uri="{BB962C8B-B14F-4D97-AF65-F5344CB8AC3E}">
        <p14:creationId xmlns:p14="http://schemas.microsoft.com/office/powerpoint/2010/main" val="233704368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AD8F01-4F51-47E3-A2ED-7FF9C7D09797}" type="datetimeFigureOut">
              <a:rPr lang="es-AR" smtClean="0"/>
              <a:t>22/11/2023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9112300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AD8F01-4F51-47E3-A2ED-7FF9C7D09797}" type="datetimeFigureOut">
              <a:rPr lang="es-AR" smtClean="0"/>
              <a:t>22/11/2023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14634209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AD8F01-4F51-47E3-A2ED-7FF9C7D09797}" type="datetimeFigureOut">
              <a:rPr lang="es-AR" smtClean="0"/>
              <a:t>22/11/2023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14850122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p>
        </p:txBody>
      </p:sp>
      <p:sp>
        <p:nvSpPr>
          <p:cNvPr id="3" name="Footer Placeholder 2"/>
          <p:cNvSpPr>
            <a:spLocks noGrp="1"/>
          </p:cNvSpPr>
          <p:nvPr>
            <p:ph type="ftr" sz="quarter" idx="11"/>
          </p:nvPr>
        </p:nvSpPr>
        <p:spPr/>
        <p:txBody>
          <a:bodyPr/>
          <a:lstStyle/>
          <a:p>
            <a:pPr>
              <a:defRPr/>
            </a:pPr>
            <a:endParaRPr lang="es-ES_tradnl"/>
          </a:p>
        </p:txBody>
      </p:sp>
      <p:sp>
        <p:nvSpPr>
          <p:cNvPr id="4" name="Slide Number Placeholder 3"/>
          <p:cNvSpPr>
            <a:spLocks noGrp="1"/>
          </p:cNvSpPr>
          <p:nvPr>
            <p:ph type="sldNum" sz="quarter" idx="12"/>
          </p:nvPr>
        </p:nvSpPr>
        <p:spPr/>
        <p:txBody>
          <a:bodyPr/>
          <a:lstStyle/>
          <a:p>
            <a:pPr>
              <a:defRPr/>
            </a:pPr>
            <a:fld id="{FCA94BF5-F580-467B-9D00-9563B6C3B0C0}" type="slidenum">
              <a:rPr lang="es-ES_tradnl" smtClean="0"/>
              <a:pPr>
                <a:defRPr/>
              </a:pPr>
              <a:t>‹Nº›</a:t>
            </a:fld>
            <a:endParaRPr lang="es-ES_tradnl"/>
          </a:p>
        </p:txBody>
      </p:sp>
    </p:spTree>
    <p:extLst>
      <p:ext uri="{BB962C8B-B14F-4D97-AF65-F5344CB8AC3E}">
        <p14:creationId xmlns:p14="http://schemas.microsoft.com/office/powerpoint/2010/main" val="12432551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AD8F01-4F51-47E3-A2ED-7FF9C7D09797}" type="datetimeFigureOut">
              <a:rPr lang="es-AR" smtClean="0"/>
              <a:t>22/11/2023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C1DD3F5-56F3-4898-B6C4-AB9A3E62A331}" type="slidenum">
              <a:rPr lang="es-AR" smtClean="0"/>
              <a:t>‹Nº›</a:t>
            </a:fld>
            <a:endParaRPr lang="es-AR"/>
          </a:p>
        </p:txBody>
      </p:sp>
    </p:spTree>
    <p:extLst>
      <p:ext uri="{BB962C8B-B14F-4D97-AF65-F5344CB8AC3E}">
        <p14:creationId xmlns:p14="http://schemas.microsoft.com/office/powerpoint/2010/main" val="16531492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7E63F14D-EA02-4957-9A4E-556BA1A8596A}" type="slidenum">
              <a:rPr lang="es-ES_tradnl" smtClean="0"/>
              <a:pPr>
                <a:defRPr/>
              </a:pPr>
              <a:t>‹Nº›</a:t>
            </a:fld>
            <a:endParaRPr lang="es-ES_tradnl"/>
          </a:p>
        </p:txBody>
      </p:sp>
    </p:spTree>
    <p:extLst>
      <p:ext uri="{BB962C8B-B14F-4D97-AF65-F5344CB8AC3E}">
        <p14:creationId xmlns:p14="http://schemas.microsoft.com/office/powerpoint/2010/main" val="321020477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3103" y="0"/>
            <a:ext cx="12188824" cy="6866467"/>
            <a:chOff x="0" y="-8467"/>
            <a:chExt cx="12188824" cy="6866467"/>
          </a:xfrm>
        </p:grpSpPr>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AD8F01-4F51-47E3-A2ED-7FF9C7D09797}" type="datetimeFigureOut">
              <a:rPr lang="es-AR" smtClean="0"/>
              <a:t>22/11/2023</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1DD3F5-56F3-4898-B6C4-AB9A3E62A331}" type="slidenum">
              <a:rPr lang="es-AR" smtClean="0"/>
              <a:t>‹Nº›</a:t>
            </a:fld>
            <a:endParaRPr lang="es-AR"/>
          </a:p>
        </p:txBody>
      </p:sp>
      <p:sp>
        <p:nvSpPr>
          <p:cNvPr id="8" name="Botón de acción: Comienzo 9">
            <a:hlinkClick r:id="rId22" action="ppaction://hlinksldjump" highlightClick="1"/>
            <a:extLst>
              <a:ext uri="{FF2B5EF4-FFF2-40B4-BE49-F238E27FC236}">
                <a16:creationId xmlns:a16="http://schemas.microsoft.com/office/drawing/2014/main" id="{D762E11D-A373-528F-DE23-5C9576BB4B7F}"/>
              </a:ext>
            </a:extLst>
          </p:cNvPr>
          <p:cNvSpPr/>
          <p:nvPr userDrawn="1"/>
        </p:nvSpPr>
        <p:spPr>
          <a:xfrm>
            <a:off x="11760632" y="6669360"/>
            <a:ext cx="418265" cy="188640"/>
          </a:xfrm>
          <a:prstGeom prst="actionButtonBeginn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800">
              <a:solidFill>
                <a:srgbClr val="FFFFFF"/>
              </a:solidFill>
            </a:endParaRPr>
          </a:p>
        </p:txBody>
      </p:sp>
      <p:sp>
        <p:nvSpPr>
          <p:cNvPr id="9" name="CuadroTexto 8">
            <a:extLst>
              <a:ext uri="{FF2B5EF4-FFF2-40B4-BE49-F238E27FC236}">
                <a16:creationId xmlns:a16="http://schemas.microsoft.com/office/drawing/2014/main" id="{ECC4972F-6F46-E7BE-C6D3-1CEC619EEDD2}"/>
              </a:ext>
            </a:extLst>
          </p:cNvPr>
          <p:cNvSpPr txBox="1"/>
          <p:nvPr userDrawn="1"/>
        </p:nvSpPr>
        <p:spPr>
          <a:xfrm>
            <a:off x="8932332" y="32840"/>
            <a:ext cx="3066633" cy="307777"/>
          </a:xfrm>
          <a:prstGeom prst="rect">
            <a:avLst/>
          </a:prstGeom>
          <a:noFill/>
        </p:spPr>
        <p:txBody>
          <a:bodyPr wrap="square" rtlCol="0">
            <a:spAutoFit/>
          </a:bodyPr>
          <a:lstStyle/>
          <a:p>
            <a:pPr algn="ctr"/>
            <a:r>
              <a:rPr lang="es-UY" sz="1400" dirty="0">
                <a:solidFill>
                  <a:schemeClr val="tx1"/>
                </a:solidFill>
                <a:latin typeface="Candara" panose="020E0502030303020204" pitchFamily="34" charset="0"/>
              </a:rPr>
              <a:t>DESINFECCIÓN DE AGUAS, 2023</a:t>
            </a:r>
          </a:p>
        </p:txBody>
      </p:sp>
    </p:spTree>
    <p:extLst>
      <p:ext uri="{BB962C8B-B14F-4D97-AF65-F5344CB8AC3E}">
        <p14:creationId xmlns:p14="http://schemas.microsoft.com/office/powerpoint/2010/main" val="5679866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726" r:id="rId20"/>
  </p:sldLayoutIdLst>
  <p:transition>
    <p:dissolve/>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32.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18.xml"/><Relationship Id="rId6" Type="http://schemas.openxmlformats.org/officeDocument/2006/relationships/slide" Target="slide8.xml"/><Relationship Id="rId11" Type="http://schemas.openxmlformats.org/officeDocument/2006/relationships/slide" Target="slide23.xml"/><Relationship Id="rId5" Type="http://schemas.openxmlformats.org/officeDocument/2006/relationships/slide" Target="slide7.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4.xml"/><Relationship Id="rId14" Type="http://schemas.openxmlformats.org/officeDocument/2006/relationships/slide" Target="slide5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3.bin"/><Relationship Id="rId10" Type="http://schemas.openxmlformats.org/officeDocument/2006/relationships/image" Target="../media/image10.png"/><Relationship Id="rId4" Type="http://schemas.openxmlformats.org/officeDocument/2006/relationships/image" Target="../media/image4.wmf"/><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Text Box 4"/>
          <p:cNvSpPr txBox="1">
            <a:spLocks noChangeArrowheads="1"/>
          </p:cNvSpPr>
          <p:nvPr/>
        </p:nvSpPr>
        <p:spPr bwMode="auto">
          <a:xfrm>
            <a:off x="0" y="2967335"/>
            <a:ext cx="12192000" cy="923330"/>
          </a:xfrm>
          <a:prstGeom prst="rect">
            <a:avLst/>
          </a:prstGeom>
          <a:noFill/>
          <a:ln w="9525">
            <a:noFill/>
            <a:miter lim="800000"/>
            <a:headEnd/>
            <a:tailEnd/>
          </a:ln>
          <a:effectLst/>
        </p:spPr>
        <p:txBody>
          <a:bodyPr wrap="square">
            <a:spAutoFit/>
          </a:bodyPr>
          <a:lstStyle/>
          <a:p>
            <a:pPr algn="ctr">
              <a:spcBef>
                <a:spcPct val="50000"/>
              </a:spcBef>
              <a:defRPr/>
            </a:pPr>
            <a:r>
              <a:rPr lang="es-ES" sz="5400" b="1" dirty="0">
                <a:solidFill>
                  <a:schemeClr val="tx1"/>
                </a:solidFill>
              </a:rPr>
              <a:t>CLORACIÓN</a:t>
            </a: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407368" y="65879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
        <p:nvSpPr>
          <p:cNvPr id="4" name="Text Box 11"/>
          <p:cNvSpPr txBox="1">
            <a:spLocks noChangeArrowheads="1"/>
          </p:cNvSpPr>
          <p:nvPr/>
        </p:nvSpPr>
        <p:spPr bwMode="auto">
          <a:xfrm>
            <a:off x="1415480" y="2705725"/>
            <a:ext cx="9361040" cy="1446550"/>
          </a:xfrm>
          <a:prstGeom prst="rect">
            <a:avLst/>
          </a:prstGeom>
          <a:noFill/>
          <a:ln w="9525">
            <a:noFill/>
            <a:miter lim="800000"/>
            <a:headEnd/>
            <a:tailEnd/>
          </a:ln>
        </p:spPr>
        <p:txBody>
          <a:bodyPr wrap="square">
            <a:spAutoFit/>
          </a:bodyPr>
          <a:lstStyle/>
          <a:p>
            <a:pPr algn="ctr">
              <a:spcBef>
                <a:spcPct val="50000"/>
              </a:spcBef>
            </a:pPr>
            <a:r>
              <a:rPr lang="es-ES_tradnl" sz="4400" b="1" cap="all" dirty="0">
                <a:solidFill>
                  <a:schemeClr val="tx1"/>
                </a:solidFill>
                <a:latin typeface="+mj-lt"/>
              </a:rPr>
              <a:t>Principales atributos del cloro como desinfectante</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83432" y="766732"/>
            <a:ext cx="10009112" cy="5324535"/>
          </a:xfrm>
          <a:prstGeom prst="rect">
            <a:avLst/>
          </a:prstGeom>
          <a:noFill/>
          <a:ln w="9525">
            <a:noFill/>
            <a:miter lim="800000"/>
            <a:headEnd/>
            <a:tailEnd/>
          </a:ln>
        </p:spPr>
        <p:txBody>
          <a:bodyPr wrap="square">
            <a:spAutoFit/>
          </a:bodyPr>
          <a:lstStyle/>
          <a:p>
            <a:pPr marL="361950" indent="-361950" algn="just">
              <a:spcBef>
                <a:spcPts val="600"/>
              </a:spcBef>
              <a:spcAft>
                <a:spcPts val="600"/>
              </a:spcAft>
              <a:buFont typeface="Arial" pitchFamily="34" charset="0"/>
              <a:buChar char="•"/>
              <a:tabLst>
                <a:tab pos="361950" algn="l"/>
              </a:tabLst>
            </a:pPr>
            <a:r>
              <a:rPr lang="en-US" sz="2800" dirty="0">
                <a:solidFill>
                  <a:schemeClr val="tx1"/>
                </a:solidFill>
                <a:latin typeface="+mj-lt"/>
                <a:cs typeface="Times New Roman" pitchFamily="18" charset="0"/>
              </a:rPr>
              <a:t>Es </a:t>
            </a:r>
            <a:r>
              <a:rPr lang="en-US" sz="2800" dirty="0" err="1">
                <a:solidFill>
                  <a:schemeClr val="tx1"/>
                </a:solidFill>
                <a:latin typeface="+mj-lt"/>
                <a:cs typeface="Times New Roman" pitchFamily="18" charset="0"/>
              </a:rPr>
              <a:t>muy</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efectivo</a:t>
            </a:r>
            <a:r>
              <a:rPr lang="en-US" sz="2800" dirty="0">
                <a:solidFill>
                  <a:schemeClr val="tx1"/>
                </a:solidFill>
                <a:latin typeface="+mj-lt"/>
                <a:cs typeface="Times New Roman" pitchFamily="18" charset="0"/>
              </a:rPr>
              <a:t> para </a:t>
            </a:r>
            <a:r>
              <a:rPr lang="en-US" sz="2800" dirty="0" err="1">
                <a:solidFill>
                  <a:schemeClr val="tx1"/>
                </a:solidFill>
                <a:latin typeface="+mj-lt"/>
                <a:cs typeface="Times New Roman" pitchFamily="18" charset="0"/>
              </a:rPr>
              <a:t>inactivar</a:t>
            </a:r>
            <a:r>
              <a:rPr lang="en-US" sz="2800" dirty="0">
                <a:solidFill>
                  <a:schemeClr val="tx1"/>
                </a:solidFill>
                <a:latin typeface="+mj-lt"/>
                <a:cs typeface="Times New Roman" pitchFamily="18" charset="0"/>
              </a:rPr>
              <a:t> un </a:t>
            </a:r>
            <a:r>
              <a:rPr lang="en-US" sz="2800" dirty="0" err="1">
                <a:solidFill>
                  <a:schemeClr val="tx1"/>
                </a:solidFill>
                <a:latin typeface="+mj-lt"/>
                <a:cs typeface="Times New Roman" pitchFamily="18" charset="0"/>
              </a:rPr>
              <a:t>amplio</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rango</a:t>
            </a:r>
            <a:r>
              <a:rPr lang="en-US" sz="2800" dirty="0">
                <a:solidFill>
                  <a:schemeClr val="tx1"/>
                </a:solidFill>
                <a:latin typeface="+mj-lt"/>
                <a:cs typeface="Times New Roman" pitchFamily="18" charset="0"/>
              </a:rPr>
              <a:t> de </a:t>
            </a:r>
            <a:r>
              <a:rPr lang="en-US" sz="2800" dirty="0" err="1">
                <a:solidFill>
                  <a:schemeClr val="tx1"/>
                </a:solidFill>
                <a:latin typeface="+mj-lt"/>
                <a:cs typeface="Times New Roman" pitchFamily="18" charset="0"/>
              </a:rPr>
              <a:t>patógenos</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excepto</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protozoarios</a:t>
            </a:r>
            <a:r>
              <a:rPr lang="en-US" sz="2800" dirty="0">
                <a:solidFill>
                  <a:schemeClr val="tx1"/>
                </a:solidFill>
                <a:latin typeface="+mj-lt"/>
                <a:cs typeface="Times New Roman" pitchFamily="18" charset="0"/>
              </a:rPr>
              <a:t>)</a:t>
            </a:r>
          </a:p>
          <a:p>
            <a:pPr marL="361950" indent="-361950" algn="just">
              <a:spcBef>
                <a:spcPts val="600"/>
              </a:spcBef>
              <a:spcAft>
                <a:spcPts val="600"/>
              </a:spcAft>
              <a:buFont typeface="Arial" pitchFamily="34" charset="0"/>
              <a:buChar char="•"/>
              <a:tabLst>
                <a:tab pos="361950" algn="l"/>
              </a:tabLst>
            </a:pPr>
            <a:r>
              <a:rPr lang="en-US" sz="2800" dirty="0">
                <a:solidFill>
                  <a:schemeClr val="tx1"/>
                </a:solidFill>
                <a:latin typeface="+mj-lt"/>
                <a:cs typeface="Times New Roman" pitchFamily="18" charset="0"/>
              </a:rPr>
              <a:t>Su </a:t>
            </a:r>
            <a:r>
              <a:rPr lang="en-US" sz="2800" dirty="0" err="1">
                <a:solidFill>
                  <a:schemeClr val="tx1"/>
                </a:solidFill>
                <a:latin typeface="+mj-lt"/>
                <a:cs typeface="Times New Roman" pitchFamily="18" charset="0"/>
              </a:rPr>
              <a:t>aplicación</a:t>
            </a:r>
            <a:r>
              <a:rPr lang="en-US" sz="2800" dirty="0">
                <a:solidFill>
                  <a:schemeClr val="tx1"/>
                </a:solidFill>
                <a:latin typeface="+mj-lt"/>
                <a:cs typeface="Times New Roman" pitchFamily="18" charset="0"/>
              </a:rPr>
              <a:t> genera la </a:t>
            </a:r>
            <a:r>
              <a:rPr lang="en-US" sz="2800" dirty="0" err="1">
                <a:solidFill>
                  <a:schemeClr val="tx1"/>
                </a:solidFill>
                <a:latin typeface="+mj-lt"/>
                <a:cs typeface="Times New Roman" pitchFamily="18" charset="0"/>
              </a:rPr>
              <a:t>presencia</a:t>
            </a:r>
            <a:r>
              <a:rPr lang="en-US" sz="2800" dirty="0">
                <a:solidFill>
                  <a:schemeClr val="tx1"/>
                </a:solidFill>
                <a:latin typeface="+mj-lt"/>
                <a:cs typeface="Times New Roman" pitchFamily="18" charset="0"/>
              </a:rPr>
              <a:t> de </a:t>
            </a:r>
            <a:r>
              <a:rPr lang="en-US" sz="2800" dirty="0" err="1">
                <a:solidFill>
                  <a:schemeClr val="tx1"/>
                </a:solidFill>
                <a:latin typeface="+mj-lt"/>
                <a:cs typeface="Times New Roman" pitchFamily="18" charset="0"/>
              </a:rPr>
              <a:t>desinfectante</a:t>
            </a:r>
            <a:r>
              <a:rPr lang="en-US" sz="2800" dirty="0">
                <a:solidFill>
                  <a:schemeClr val="tx1"/>
                </a:solidFill>
                <a:latin typeface="+mj-lt"/>
                <a:cs typeface="Times New Roman" pitchFamily="18" charset="0"/>
              </a:rPr>
              <a:t> residual que </a:t>
            </a:r>
            <a:r>
              <a:rPr lang="en-US" sz="2800" dirty="0" err="1">
                <a:solidFill>
                  <a:schemeClr val="tx1"/>
                </a:solidFill>
                <a:latin typeface="+mj-lt"/>
                <a:cs typeface="Times New Roman" pitchFamily="18" charset="0"/>
              </a:rPr>
              <a:t>actúa</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en</a:t>
            </a:r>
            <a:r>
              <a:rPr lang="en-US" sz="2800" dirty="0">
                <a:solidFill>
                  <a:schemeClr val="tx1"/>
                </a:solidFill>
                <a:latin typeface="+mj-lt"/>
                <a:cs typeface="Times New Roman" pitchFamily="18" charset="0"/>
              </a:rPr>
              <a:t> las redes.</a:t>
            </a:r>
          </a:p>
          <a:p>
            <a:pPr marL="361950" indent="-361950" algn="just">
              <a:spcBef>
                <a:spcPts val="600"/>
              </a:spcBef>
              <a:spcAft>
                <a:spcPts val="600"/>
              </a:spcAft>
              <a:buFont typeface="Arial" pitchFamily="34" charset="0"/>
              <a:buChar char="•"/>
              <a:tabLst>
                <a:tab pos="361950" algn="l"/>
              </a:tabLst>
            </a:pPr>
            <a:r>
              <a:rPr lang="en-US" sz="2800" dirty="0" err="1">
                <a:latin typeface="+mj-lt"/>
                <a:cs typeface="Times New Roman" pitchFamily="18" charset="0"/>
              </a:rPr>
              <a:t>Oxida</a:t>
            </a:r>
            <a:r>
              <a:rPr lang="en-US" sz="2800" dirty="0">
                <a:latin typeface="+mj-lt"/>
                <a:cs typeface="Times New Roman" pitchFamily="18" charset="0"/>
              </a:rPr>
              <a:t> </a:t>
            </a:r>
            <a:r>
              <a:rPr lang="en-US" sz="2800" dirty="0" err="1">
                <a:latin typeface="+mj-lt"/>
                <a:cs typeface="Times New Roman" pitchFamily="18" charset="0"/>
              </a:rPr>
              <a:t>algunos</a:t>
            </a:r>
            <a:r>
              <a:rPr lang="en-US" sz="2800" dirty="0">
                <a:latin typeface="+mj-lt"/>
                <a:cs typeface="Times New Roman" pitchFamily="18" charset="0"/>
              </a:rPr>
              <a:t> </a:t>
            </a:r>
            <a:r>
              <a:rPr lang="en-US" sz="2800" dirty="0" err="1">
                <a:latin typeface="+mj-lt"/>
                <a:cs typeface="Times New Roman" pitchFamily="18" charset="0"/>
              </a:rPr>
              <a:t>plaguicidas</a:t>
            </a:r>
            <a:r>
              <a:rPr lang="en-US" sz="2800" dirty="0">
                <a:latin typeface="+mj-lt"/>
                <a:cs typeface="Times New Roman" pitchFamily="18" charset="0"/>
              </a:rPr>
              <a:t> y </a:t>
            </a:r>
            <a:r>
              <a:rPr lang="en-US" sz="2800" dirty="0" err="1">
                <a:latin typeface="+mj-lt"/>
                <a:cs typeface="Times New Roman" pitchFamily="18" charset="0"/>
              </a:rPr>
              <a:t>toxinas</a:t>
            </a:r>
            <a:r>
              <a:rPr lang="en-US" sz="2800" dirty="0">
                <a:latin typeface="+mj-lt"/>
                <a:cs typeface="Times New Roman" pitchFamily="18" charset="0"/>
              </a:rPr>
              <a:t> </a:t>
            </a:r>
            <a:endParaRPr lang="en-US" sz="2800" dirty="0">
              <a:solidFill>
                <a:schemeClr val="tx1"/>
              </a:solidFill>
              <a:latin typeface="+mj-lt"/>
              <a:cs typeface="Times New Roman" pitchFamily="18" charset="0"/>
            </a:endParaRPr>
          </a:p>
          <a:p>
            <a:pPr marL="361950" indent="-361950" algn="just">
              <a:spcBef>
                <a:spcPts val="600"/>
              </a:spcBef>
              <a:spcAft>
                <a:spcPts val="600"/>
              </a:spcAft>
              <a:buFont typeface="Arial" pitchFamily="34" charset="0"/>
              <a:buChar char="•"/>
              <a:tabLst>
                <a:tab pos="361950" algn="l"/>
              </a:tabLst>
            </a:pPr>
            <a:r>
              <a:rPr lang="en-US" sz="2800" dirty="0" err="1">
                <a:solidFill>
                  <a:schemeClr val="tx1"/>
                </a:solidFill>
                <a:latin typeface="+mj-lt"/>
                <a:cs typeface="Times New Roman" pitchFamily="18" charset="0"/>
              </a:rPr>
              <a:t>Bajo</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costo</a:t>
            </a:r>
            <a:endParaRPr lang="en-US" sz="2800" dirty="0">
              <a:solidFill>
                <a:schemeClr val="tx1"/>
              </a:solidFill>
              <a:latin typeface="+mj-lt"/>
              <a:cs typeface="Times New Roman" pitchFamily="18" charset="0"/>
            </a:endParaRPr>
          </a:p>
          <a:p>
            <a:pPr marL="361950" indent="-361950" algn="just">
              <a:spcBef>
                <a:spcPts val="600"/>
              </a:spcBef>
              <a:spcAft>
                <a:spcPts val="600"/>
              </a:spcAft>
              <a:buFont typeface="Arial" pitchFamily="34" charset="0"/>
              <a:buChar char="•"/>
              <a:tabLst>
                <a:tab pos="361950" algn="l"/>
              </a:tabLst>
            </a:pPr>
            <a:r>
              <a:rPr lang="en-US" sz="2800" dirty="0" err="1">
                <a:solidFill>
                  <a:schemeClr val="tx1"/>
                </a:solidFill>
                <a:latin typeface="+mj-lt"/>
                <a:cs typeface="Times New Roman" pitchFamily="18" charset="0"/>
              </a:rPr>
              <a:t>Instalaciones</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sencillas</a:t>
            </a:r>
            <a:endParaRPr lang="en-US" sz="2800" dirty="0">
              <a:solidFill>
                <a:schemeClr val="tx1"/>
              </a:solidFill>
              <a:latin typeface="+mj-lt"/>
              <a:cs typeface="Times New Roman" pitchFamily="18" charset="0"/>
            </a:endParaRPr>
          </a:p>
          <a:p>
            <a:pPr marL="361950" indent="-361950" algn="just">
              <a:spcBef>
                <a:spcPts val="600"/>
              </a:spcBef>
              <a:spcAft>
                <a:spcPts val="600"/>
              </a:spcAft>
              <a:buFont typeface="Arial" pitchFamily="34" charset="0"/>
              <a:buChar char="•"/>
              <a:tabLst>
                <a:tab pos="361950" algn="l"/>
              </a:tabLst>
            </a:pPr>
            <a:r>
              <a:rPr lang="en-US" sz="2800" dirty="0">
                <a:solidFill>
                  <a:schemeClr val="tx1"/>
                </a:solidFill>
                <a:latin typeface="+mj-lt"/>
                <a:cs typeface="Times New Roman" pitchFamily="18" charset="0"/>
              </a:rPr>
              <a:t>Gran </a:t>
            </a:r>
            <a:r>
              <a:rPr lang="en-US" sz="2800" dirty="0" err="1">
                <a:solidFill>
                  <a:schemeClr val="tx1"/>
                </a:solidFill>
                <a:latin typeface="+mj-lt"/>
                <a:cs typeface="Times New Roman" pitchFamily="18" charset="0"/>
              </a:rPr>
              <a:t>experiencia</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mundial</a:t>
            </a:r>
            <a:r>
              <a:rPr lang="en-US" sz="2800" dirty="0">
                <a:solidFill>
                  <a:schemeClr val="tx1"/>
                </a:solidFill>
                <a:latin typeface="+mj-lt"/>
                <a:cs typeface="Times New Roman" pitchFamily="18" charset="0"/>
              </a:rPr>
              <a:t> en sus </a:t>
            </a:r>
            <a:r>
              <a:rPr lang="en-US" sz="2800" dirty="0" err="1">
                <a:solidFill>
                  <a:schemeClr val="tx1"/>
                </a:solidFill>
                <a:latin typeface="+mj-lt"/>
                <a:cs typeface="Times New Roman" pitchFamily="18" charset="0"/>
              </a:rPr>
              <a:t>aplicaciones</a:t>
            </a:r>
            <a:r>
              <a:rPr lang="en-US" sz="2800" dirty="0">
                <a:solidFill>
                  <a:schemeClr val="tx1"/>
                </a:solidFill>
                <a:latin typeface="+mj-lt"/>
                <a:cs typeface="Times New Roman" pitchFamily="18" charset="0"/>
              </a:rPr>
              <a:t> (En Uruguay se </a:t>
            </a:r>
            <a:r>
              <a:rPr lang="en-US" sz="2800" dirty="0" err="1">
                <a:solidFill>
                  <a:schemeClr val="tx1"/>
                </a:solidFill>
                <a:latin typeface="+mj-lt"/>
                <a:cs typeface="Times New Roman" pitchFamily="18" charset="0"/>
              </a:rPr>
              <a:t>usa</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en</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todos</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los</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servicios</a:t>
            </a:r>
            <a:r>
              <a:rPr lang="en-US" sz="2800" dirty="0">
                <a:solidFill>
                  <a:schemeClr val="tx1"/>
                </a:solidFill>
                <a:latin typeface="+mj-lt"/>
                <a:cs typeface="Times New Roman" pitchFamily="18" charset="0"/>
              </a:rPr>
              <a:t>)</a:t>
            </a:r>
          </a:p>
          <a:p>
            <a:pPr marL="361950" indent="-361950" algn="just">
              <a:spcBef>
                <a:spcPts val="600"/>
              </a:spcBef>
              <a:spcAft>
                <a:spcPts val="600"/>
              </a:spcAft>
              <a:buFont typeface="Arial" pitchFamily="34" charset="0"/>
              <a:buChar char="•"/>
              <a:tabLst>
                <a:tab pos="361950" algn="l"/>
              </a:tabLst>
            </a:pPr>
            <a:r>
              <a:rPr lang="en-US" sz="2800" dirty="0" err="1">
                <a:solidFill>
                  <a:schemeClr val="tx1"/>
                </a:solidFill>
                <a:latin typeface="+mj-lt"/>
                <a:cs typeface="Times New Roman" pitchFamily="18" charset="0"/>
              </a:rPr>
              <a:t>Poderoso</a:t>
            </a:r>
            <a:r>
              <a:rPr lang="en-US" sz="2800" dirty="0">
                <a:solidFill>
                  <a:schemeClr val="tx1"/>
                </a:solidFill>
                <a:latin typeface="+mj-lt"/>
                <a:cs typeface="Times New Roman" pitchFamily="18" charset="0"/>
              </a:rPr>
              <a:t> </a:t>
            </a:r>
            <a:r>
              <a:rPr lang="en-US" sz="2800" dirty="0" err="1">
                <a:solidFill>
                  <a:schemeClr val="tx1"/>
                </a:solidFill>
                <a:latin typeface="+mj-lt"/>
                <a:cs typeface="Times New Roman" pitchFamily="18" charset="0"/>
              </a:rPr>
              <a:t>oxidante</a:t>
            </a:r>
            <a:endParaRPr lang="es-ES" sz="2800" dirty="0">
              <a:solidFill>
                <a:schemeClr val="tx1"/>
              </a:solidFill>
              <a:latin typeface="+mj-lt"/>
            </a:endParaRPr>
          </a:p>
        </p:txBody>
      </p:sp>
      <p:sp>
        <p:nvSpPr>
          <p:cNvPr id="5" name="Text Box 11"/>
          <p:cNvSpPr txBox="1">
            <a:spLocks noChangeArrowheads="1"/>
          </p:cNvSpPr>
          <p:nvPr/>
        </p:nvSpPr>
        <p:spPr bwMode="auto">
          <a:xfrm>
            <a:off x="407368" y="6572225"/>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extLst>
      <p:ext uri="{BB962C8B-B14F-4D97-AF65-F5344CB8AC3E}">
        <p14:creationId xmlns:p14="http://schemas.microsoft.com/office/powerpoint/2010/main" val="35416563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ppt_w</p:attrName>
                                        </p:attrNameLst>
                                      </p:cBhvr>
                                      <p:tavLst>
                                        <p:tav tm="0">
                                          <p:val>
                                            <p:fltVal val="0"/>
                                          </p:val>
                                        </p:tav>
                                        <p:tav tm="100000">
                                          <p:val>
                                            <p:strVal val="#ppt_w"/>
                                          </p:val>
                                        </p:tav>
                                      </p:tavLst>
                                    </p:anim>
                                    <p:anim calcmode="lin" valueType="num">
                                      <p:cBhvr>
                                        <p:cTn id="8" dur="500" fill="hold"/>
                                        <p:tgtEl>
                                          <p:spTgt spid="829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91344" y="6581001"/>
            <a:ext cx="2447925" cy="276999"/>
          </a:xfrm>
          <a:prstGeom prst="rect">
            <a:avLst/>
          </a:prstGeom>
          <a:noFill/>
          <a:ln w="9525">
            <a:noFill/>
            <a:miter lim="800000"/>
            <a:headEnd/>
            <a:tailEnd/>
          </a:ln>
        </p:spPr>
        <p:txBody>
          <a:bodyPr>
            <a:spAutoFit/>
          </a:bodyPr>
          <a:lstStyle/>
          <a:p>
            <a:pPr>
              <a:spcBef>
                <a:spcPct val="50000"/>
              </a:spcBef>
            </a:pPr>
            <a:r>
              <a:rPr lang="es-ES_tradnl" sz="1200" dirty="0">
                <a:solidFill>
                  <a:schemeClr val="tx1"/>
                </a:solidFill>
              </a:rPr>
              <a:t>FUENTE: ENOHSA</a:t>
            </a:r>
          </a:p>
        </p:txBody>
      </p:sp>
      <p:sp>
        <p:nvSpPr>
          <p:cNvPr id="5" name="Text Box 11"/>
          <p:cNvSpPr txBox="1">
            <a:spLocks noChangeArrowheads="1"/>
          </p:cNvSpPr>
          <p:nvPr/>
        </p:nvSpPr>
        <p:spPr bwMode="auto">
          <a:xfrm>
            <a:off x="965684" y="2705725"/>
            <a:ext cx="10260632" cy="1446550"/>
          </a:xfrm>
          <a:prstGeom prst="rect">
            <a:avLst/>
          </a:prstGeom>
          <a:noFill/>
          <a:ln w="9525">
            <a:noFill/>
            <a:miter lim="800000"/>
            <a:headEnd/>
            <a:tailEnd/>
          </a:ln>
        </p:spPr>
        <p:txBody>
          <a:bodyPr wrap="square">
            <a:spAutoFit/>
          </a:bodyPr>
          <a:lstStyle/>
          <a:p>
            <a:pPr algn="ctr">
              <a:spcBef>
                <a:spcPct val="50000"/>
              </a:spcBef>
            </a:pPr>
            <a:r>
              <a:rPr lang="es-ES_tradnl" sz="4400" b="1" cap="all" dirty="0">
                <a:solidFill>
                  <a:schemeClr val="tx1"/>
                </a:solidFill>
                <a:latin typeface="+mj-lt"/>
              </a:rPr>
              <a:t>Factores que afectan los resultados de la cloración</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767408" y="1413063"/>
            <a:ext cx="10369152" cy="4031873"/>
          </a:xfrm>
          <a:prstGeom prst="rect">
            <a:avLst/>
          </a:prstGeom>
          <a:noFill/>
          <a:ln w="9525">
            <a:noFill/>
            <a:miter lim="800000"/>
            <a:headEnd/>
            <a:tailEnd/>
          </a:ln>
        </p:spPr>
        <p:txBody>
          <a:bodyPr wrap="square">
            <a:spAutoFit/>
          </a:bodyPr>
          <a:lstStyle/>
          <a:p>
            <a:pPr marL="261938" indent="-261938" algn="just">
              <a:spcBef>
                <a:spcPts val="600"/>
              </a:spcBef>
              <a:spcAft>
                <a:spcPts val="600"/>
              </a:spcAft>
              <a:buFont typeface="Arial" pitchFamily="34" charset="0"/>
              <a:buChar char="•"/>
            </a:pPr>
            <a:r>
              <a:rPr lang="es-ES" sz="2800" dirty="0">
                <a:solidFill>
                  <a:schemeClr val="tx1"/>
                </a:solidFill>
                <a:latin typeface="+mj-lt"/>
              </a:rPr>
              <a:t>Concentración (dosis de cloro y desinfectante residual)</a:t>
            </a:r>
          </a:p>
          <a:p>
            <a:pPr marL="261938" indent="-261938" algn="just">
              <a:spcBef>
                <a:spcPts val="600"/>
              </a:spcBef>
              <a:spcAft>
                <a:spcPts val="600"/>
              </a:spcAft>
              <a:buFont typeface="Arial" pitchFamily="34" charset="0"/>
              <a:buChar char="•"/>
            </a:pPr>
            <a:r>
              <a:rPr lang="es-ES" sz="2800" dirty="0">
                <a:solidFill>
                  <a:schemeClr val="tx1"/>
                </a:solidFill>
                <a:latin typeface="+mj-lt"/>
              </a:rPr>
              <a:t>Tiempo de contacto (T</a:t>
            </a:r>
            <a:r>
              <a:rPr lang="es-ES" sz="2800" baseline="-25000" dirty="0">
                <a:solidFill>
                  <a:schemeClr val="tx1"/>
                </a:solidFill>
                <a:latin typeface="+mj-lt"/>
              </a:rPr>
              <a:t>10</a:t>
            </a:r>
            <a:r>
              <a:rPr lang="es-ES" sz="2800" dirty="0">
                <a:solidFill>
                  <a:schemeClr val="tx1"/>
                </a:solidFill>
                <a:latin typeface="+mj-lt"/>
              </a:rPr>
              <a:t> y tiempo de retención en las redes)</a:t>
            </a:r>
          </a:p>
          <a:p>
            <a:pPr marL="261938" indent="-261938" algn="just">
              <a:spcBef>
                <a:spcPts val="600"/>
              </a:spcBef>
              <a:spcAft>
                <a:spcPts val="600"/>
              </a:spcAft>
              <a:buFont typeface="Arial" pitchFamily="34" charset="0"/>
              <a:buChar char="•"/>
            </a:pPr>
            <a:r>
              <a:rPr lang="es-ES" sz="2800" dirty="0">
                <a:solidFill>
                  <a:schemeClr val="tx1"/>
                </a:solidFill>
                <a:latin typeface="+mj-lt"/>
              </a:rPr>
              <a:t>Temperatura del agua</a:t>
            </a:r>
          </a:p>
          <a:p>
            <a:pPr marL="261938" indent="-261938" algn="just">
              <a:spcBef>
                <a:spcPts val="600"/>
              </a:spcBef>
              <a:spcAft>
                <a:spcPts val="600"/>
              </a:spcAft>
              <a:buFont typeface="Arial" pitchFamily="34" charset="0"/>
              <a:buChar char="•"/>
            </a:pPr>
            <a:r>
              <a:rPr lang="es-ES" sz="2800" dirty="0">
                <a:solidFill>
                  <a:schemeClr val="tx1"/>
                </a:solidFill>
                <a:latin typeface="+mj-lt"/>
              </a:rPr>
              <a:t>pH</a:t>
            </a:r>
          </a:p>
          <a:p>
            <a:pPr marL="261938" indent="-261938" algn="just">
              <a:spcBef>
                <a:spcPts val="600"/>
              </a:spcBef>
              <a:spcAft>
                <a:spcPts val="600"/>
              </a:spcAft>
              <a:buFont typeface="Arial" pitchFamily="34" charset="0"/>
              <a:buChar char="•"/>
            </a:pPr>
            <a:r>
              <a:rPr lang="es-ES" sz="2800" dirty="0">
                <a:solidFill>
                  <a:schemeClr val="tx1"/>
                </a:solidFill>
                <a:latin typeface="+mj-lt"/>
              </a:rPr>
              <a:t>Materia orgánica, hierro, manganeso, H</a:t>
            </a:r>
            <a:r>
              <a:rPr lang="es-ES" sz="2800" baseline="-25000" dirty="0">
                <a:solidFill>
                  <a:schemeClr val="tx1"/>
                </a:solidFill>
                <a:latin typeface="+mj-lt"/>
              </a:rPr>
              <a:t>2</a:t>
            </a:r>
            <a:r>
              <a:rPr lang="es-ES" sz="2800" dirty="0">
                <a:solidFill>
                  <a:schemeClr val="tx1"/>
                </a:solidFill>
                <a:latin typeface="+mj-lt"/>
              </a:rPr>
              <a:t>S, NO</a:t>
            </a:r>
            <a:r>
              <a:rPr lang="es-ES" sz="2800" baseline="-25000" dirty="0">
                <a:solidFill>
                  <a:schemeClr val="tx1"/>
                </a:solidFill>
                <a:latin typeface="+mj-lt"/>
              </a:rPr>
              <a:t>2</a:t>
            </a:r>
            <a:endParaRPr lang="es-ES" sz="2800" dirty="0">
              <a:solidFill>
                <a:schemeClr val="tx1"/>
              </a:solidFill>
              <a:latin typeface="+mj-lt"/>
            </a:endParaRPr>
          </a:p>
          <a:p>
            <a:pPr marL="261938" indent="-261938" algn="just">
              <a:spcBef>
                <a:spcPts val="600"/>
              </a:spcBef>
              <a:spcAft>
                <a:spcPts val="600"/>
              </a:spcAft>
              <a:buFont typeface="Arial" pitchFamily="34" charset="0"/>
              <a:buChar char="•"/>
            </a:pPr>
            <a:r>
              <a:rPr lang="es-ES" sz="2800" dirty="0">
                <a:solidFill>
                  <a:schemeClr val="tx1"/>
                </a:solidFill>
                <a:latin typeface="+mj-lt"/>
              </a:rPr>
              <a:t>Amonio</a:t>
            </a:r>
          </a:p>
          <a:p>
            <a:pPr marL="261938" indent="-261938" algn="just">
              <a:spcBef>
                <a:spcPts val="600"/>
              </a:spcBef>
              <a:spcAft>
                <a:spcPts val="600"/>
              </a:spcAft>
              <a:buFont typeface="Arial" pitchFamily="34" charset="0"/>
              <a:buChar char="•"/>
            </a:pPr>
            <a:r>
              <a:rPr lang="es-ES" sz="2800" dirty="0">
                <a:solidFill>
                  <a:schemeClr val="tx1"/>
                </a:solidFill>
                <a:latin typeface="+mj-lt"/>
              </a:rPr>
              <a:t>Bromuros</a:t>
            </a:r>
          </a:p>
        </p:txBody>
      </p:sp>
      <p:sp>
        <p:nvSpPr>
          <p:cNvPr id="6" name="Text Box 11"/>
          <p:cNvSpPr txBox="1">
            <a:spLocks noChangeArrowheads="1"/>
          </p:cNvSpPr>
          <p:nvPr/>
        </p:nvSpPr>
        <p:spPr bwMode="auto">
          <a:xfrm>
            <a:off x="479376" y="6579421"/>
            <a:ext cx="2447925" cy="276999"/>
          </a:xfrm>
          <a:prstGeom prst="rect">
            <a:avLst/>
          </a:prstGeom>
          <a:noFill/>
          <a:ln w="9525">
            <a:noFill/>
            <a:miter lim="800000"/>
            <a:headEnd/>
            <a:tailEnd/>
          </a:ln>
        </p:spPr>
        <p:txBody>
          <a:bodyPr>
            <a:spAutoFit/>
          </a:bodyPr>
          <a:lstStyle/>
          <a:p>
            <a:pPr>
              <a:spcBef>
                <a:spcPct val="50000"/>
              </a:spcBef>
            </a:pPr>
            <a:r>
              <a:rPr lang="es-ES_tradnl" sz="1200" dirty="0">
                <a:solidFill>
                  <a:schemeClr val="tx1"/>
                </a:solidFill>
              </a:rPr>
              <a:t>FUENTE: ENOHSA</a:t>
            </a:r>
          </a:p>
        </p:txBody>
      </p:sp>
    </p:spTree>
    <p:extLst>
      <p:ext uri="{BB962C8B-B14F-4D97-AF65-F5344CB8AC3E}">
        <p14:creationId xmlns:p14="http://schemas.microsoft.com/office/powerpoint/2010/main" val="12081875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strips(downLeft)">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B99C12A7-15C3-4980-89D0-9F4368E8E348}"/>
              </a:ext>
            </a:extLst>
          </p:cNvPr>
          <p:cNvSpPr txBox="1">
            <a:spLocks noChangeArrowheads="1"/>
          </p:cNvSpPr>
          <p:nvPr/>
        </p:nvSpPr>
        <p:spPr bwMode="auto">
          <a:xfrm>
            <a:off x="0" y="3044279"/>
            <a:ext cx="12192000" cy="769441"/>
          </a:xfrm>
          <a:prstGeom prst="rect">
            <a:avLst/>
          </a:prstGeom>
          <a:noFill/>
          <a:ln w="9525">
            <a:noFill/>
            <a:miter lim="800000"/>
            <a:headEnd/>
            <a:tailEnd/>
          </a:ln>
        </p:spPr>
        <p:txBody>
          <a:bodyPr wrap="square">
            <a:spAutoFit/>
          </a:bodyPr>
          <a:lstStyle/>
          <a:p>
            <a:pPr algn="ctr">
              <a:spcBef>
                <a:spcPct val="50000"/>
              </a:spcBef>
            </a:pPr>
            <a:r>
              <a:rPr lang="es-ES_tradnl" sz="4400" b="1" cap="all" dirty="0">
                <a:solidFill>
                  <a:schemeClr val="tx1"/>
                </a:solidFill>
              </a:rPr>
              <a:t>QUÍMICA DE LA cloración</a:t>
            </a:r>
          </a:p>
        </p:txBody>
      </p:sp>
    </p:spTree>
    <p:extLst>
      <p:ext uri="{BB962C8B-B14F-4D97-AF65-F5344CB8AC3E}">
        <p14:creationId xmlns:p14="http://schemas.microsoft.com/office/powerpoint/2010/main" val="2786517510"/>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695400" y="5085184"/>
            <a:ext cx="10333148" cy="867930"/>
          </a:xfrm>
          <a:prstGeom prst="rect">
            <a:avLst/>
          </a:prstGeom>
          <a:solidFill>
            <a:schemeClr val="bg2">
              <a:lumMod val="20000"/>
              <a:lumOff val="80000"/>
            </a:schemeClr>
          </a:solidFill>
          <a:ln w="9525">
            <a:noFill/>
            <a:miter lim="800000"/>
            <a:headEnd/>
            <a:tailEnd/>
          </a:ln>
        </p:spPr>
        <p:txBody>
          <a:bodyPr wrap="square">
            <a:spAutoFit/>
          </a:bodyPr>
          <a:lstStyle/>
          <a:p>
            <a:pPr lvl="0" algn="just">
              <a:lnSpc>
                <a:spcPct val="90000"/>
              </a:lnSpc>
              <a:spcBef>
                <a:spcPct val="20000"/>
              </a:spcBef>
            </a:pPr>
            <a:r>
              <a:rPr lang="es-ES_tradnl" sz="2800" b="1" dirty="0">
                <a:solidFill>
                  <a:schemeClr val="tx1"/>
                </a:solidFill>
                <a:latin typeface="Candara" panose="020E0502030303020204" pitchFamily="34" charset="0"/>
              </a:rPr>
              <a:t>Por lo tanto, al aplicarse cloro al agua, se forman ion hipoclorito y ácido hipocloroso, que constituyen e</a:t>
            </a:r>
            <a:r>
              <a:rPr lang="es-ES_tradnl" sz="2800" b="1" kern="0" dirty="0">
                <a:solidFill>
                  <a:srgbClr val="000000"/>
                </a:solidFill>
                <a:latin typeface="Candara" panose="020E0502030303020204" pitchFamily="34" charset="0"/>
              </a:rPr>
              <a:t>l </a:t>
            </a:r>
            <a:r>
              <a:rPr lang="es-ES_tradnl" sz="2800" b="1" u="sng" kern="0" dirty="0">
                <a:solidFill>
                  <a:srgbClr val="000000"/>
                </a:solidFill>
                <a:latin typeface="Candara" panose="020E0502030303020204" pitchFamily="34" charset="0"/>
              </a:rPr>
              <a:t>cloro residual libre</a:t>
            </a:r>
            <a:endParaRPr lang="es-ES" sz="2800" b="1" u="sng" dirty="0">
              <a:solidFill>
                <a:schemeClr val="tx1"/>
              </a:solidFill>
              <a:latin typeface="Candara" panose="020E0502030303020204" pitchFamily="34" charset="0"/>
            </a:endParaRPr>
          </a:p>
        </p:txBody>
      </p:sp>
      <p:sp>
        <p:nvSpPr>
          <p:cNvPr id="87052" name="Rectangle 12"/>
          <p:cNvSpPr>
            <a:spLocks noChangeArrowheads="1"/>
          </p:cNvSpPr>
          <p:nvPr/>
        </p:nvSpPr>
        <p:spPr bwMode="auto">
          <a:xfrm>
            <a:off x="875420" y="911138"/>
            <a:ext cx="10153128" cy="3877985"/>
          </a:xfrm>
          <a:prstGeom prst="rect">
            <a:avLst/>
          </a:prstGeom>
          <a:noFill/>
          <a:ln w="9525">
            <a:noFill/>
            <a:miter lim="800000"/>
            <a:headEnd/>
            <a:tailEnd/>
          </a:ln>
        </p:spPr>
        <p:txBody>
          <a:bodyPr wrap="square" anchor="ctr">
            <a:spAutoFit/>
          </a:bodyPr>
          <a:lstStyle/>
          <a:p>
            <a:r>
              <a:rPr lang="es-ES" sz="2800" dirty="0">
                <a:solidFill>
                  <a:schemeClr val="tx1"/>
                </a:solidFill>
              </a:rPr>
              <a:t>El cloro se hidroliza rápidamente de acuerdo a las siguientes reacciones:</a:t>
            </a:r>
          </a:p>
          <a:p>
            <a:endParaRPr lang="es-ES" sz="1600" dirty="0">
              <a:solidFill>
                <a:schemeClr val="tx1"/>
              </a:solidFill>
            </a:endParaRPr>
          </a:p>
          <a:p>
            <a:r>
              <a:rPr lang="es-ES" sz="2800" dirty="0">
                <a:solidFill>
                  <a:schemeClr val="tx1"/>
                </a:solidFill>
              </a:rPr>
              <a:t>Cl</a:t>
            </a:r>
            <a:r>
              <a:rPr lang="es-ES" sz="2800" baseline="-25000" dirty="0">
                <a:solidFill>
                  <a:schemeClr val="tx1"/>
                </a:solidFill>
              </a:rPr>
              <a:t>2</a:t>
            </a:r>
            <a:r>
              <a:rPr lang="es-ES" sz="2800" dirty="0">
                <a:solidFill>
                  <a:schemeClr val="tx1"/>
                </a:solidFill>
              </a:rPr>
              <a:t> + H</a:t>
            </a:r>
            <a:r>
              <a:rPr lang="es-ES" sz="2800" baseline="-25000" dirty="0">
                <a:solidFill>
                  <a:schemeClr val="tx1"/>
                </a:solidFill>
              </a:rPr>
              <a:t>2</a:t>
            </a:r>
            <a:r>
              <a:rPr lang="es-ES" sz="2800" dirty="0">
                <a:solidFill>
                  <a:schemeClr val="tx1"/>
                </a:solidFill>
              </a:rPr>
              <a:t>O </a:t>
            </a:r>
            <a:r>
              <a:rPr lang="en-GB" sz="2800" dirty="0">
                <a:solidFill>
                  <a:schemeClr val="tx1"/>
                </a:solidFill>
                <a:sym typeface="Symbol" pitchFamily="18" charset="2"/>
              </a:rPr>
              <a:t></a:t>
            </a:r>
            <a:r>
              <a:rPr lang="es-ES" sz="2400" dirty="0">
                <a:solidFill>
                  <a:schemeClr val="tx1"/>
                </a:solidFill>
              </a:rPr>
              <a:t> </a:t>
            </a:r>
            <a:r>
              <a:rPr lang="es-ES" sz="2800" dirty="0">
                <a:solidFill>
                  <a:schemeClr val="tx1"/>
                </a:solidFill>
              </a:rPr>
              <a:t> HOCl + H</a:t>
            </a:r>
            <a:r>
              <a:rPr lang="es-ES" sz="2800" baseline="30000" dirty="0">
                <a:solidFill>
                  <a:schemeClr val="tx1"/>
                </a:solidFill>
              </a:rPr>
              <a:t>+</a:t>
            </a:r>
            <a:r>
              <a:rPr lang="es-ES" sz="2800" dirty="0">
                <a:solidFill>
                  <a:schemeClr val="tx1"/>
                </a:solidFill>
              </a:rPr>
              <a:t> + Cl</a:t>
            </a:r>
            <a:r>
              <a:rPr lang="es-ES" sz="2800" baseline="30000" dirty="0">
                <a:solidFill>
                  <a:schemeClr val="tx1"/>
                </a:solidFill>
              </a:rPr>
              <a:t>-</a:t>
            </a:r>
            <a:endParaRPr lang="en-GB" sz="2800" baseline="30000" dirty="0">
              <a:solidFill>
                <a:schemeClr val="tx1"/>
              </a:solidFill>
            </a:endParaRPr>
          </a:p>
          <a:p>
            <a:r>
              <a:rPr lang="en-GB" sz="2800" dirty="0" err="1">
                <a:solidFill>
                  <a:schemeClr val="tx1"/>
                </a:solidFill>
              </a:rPr>
              <a:t>HOCl</a:t>
            </a:r>
            <a:r>
              <a:rPr lang="en-GB" sz="2800" dirty="0">
                <a:solidFill>
                  <a:schemeClr val="tx1"/>
                </a:solidFill>
              </a:rPr>
              <a:t> + Cl</a:t>
            </a:r>
            <a:r>
              <a:rPr lang="en-GB" sz="2800" baseline="30000" dirty="0">
                <a:solidFill>
                  <a:schemeClr val="tx1"/>
                </a:solidFill>
              </a:rPr>
              <a:t>-</a:t>
            </a:r>
            <a:r>
              <a:rPr lang="en-GB" sz="2800" dirty="0">
                <a:solidFill>
                  <a:schemeClr val="tx1"/>
                </a:solidFill>
              </a:rPr>
              <a:t> </a:t>
            </a:r>
            <a:r>
              <a:rPr lang="en-GB" sz="2800" dirty="0">
                <a:solidFill>
                  <a:schemeClr val="tx1"/>
                </a:solidFill>
                <a:sym typeface="Symbol" pitchFamily="18" charset="2"/>
              </a:rPr>
              <a:t></a:t>
            </a:r>
            <a:r>
              <a:rPr lang="en-GB" sz="2800" dirty="0">
                <a:solidFill>
                  <a:schemeClr val="tx1"/>
                </a:solidFill>
              </a:rPr>
              <a:t> Cl</a:t>
            </a:r>
            <a:r>
              <a:rPr lang="en-GB" sz="2800" baseline="-25000" dirty="0">
                <a:solidFill>
                  <a:schemeClr val="tx1"/>
                </a:solidFill>
              </a:rPr>
              <a:t>2</a:t>
            </a:r>
            <a:r>
              <a:rPr lang="en-GB" sz="2800" dirty="0">
                <a:solidFill>
                  <a:schemeClr val="tx1"/>
                </a:solidFill>
              </a:rPr>
              <a:t> + OH</a:t>
            </a:r>
            <a:r>
              <a:rPr lang="en-GB" sz="2800" baseline="30000" dirty="0">
                <a:solidFill>
                  <a:schemeClr val="tx1"/>
                </a:solidFill>
              </a:rPr>
              <a:t>-</a:t>
            </a:r>
            <a:endParaRPr lang="es-ES" sz="3200" baseline="30000" dirty="0">
              <a:solidFill>
                <a:schemeClr val="tx1"/>
              </a:solidFill>
            </a:endParaRPr>
          </a:p>
          <a:p>
            <a:endParaRPr lang="es-ES" dirty="0">
              <a:solidFill>
                <a:schemeClr val="tx1"/>
              </a:solidFill>
            </a:endParaRPr>
          </a:p>
          <a:p>
            <a:pPr algn="just"/>
            <a:r>
              <a:rPr lang="es-ES" sz="2800" dirty="0">
                <a:solidFill>
                  <a:schemeClr val="tx1"/>
                </a:solidFill>
              </a:rPr>
              <a:t>El ácido hipocloroso (HOCl) es un ácido débil, que tiende a disociarse parcialmente formando ion hipoclorito (</a:t>
            </a:r>
            <a:r>
              <a:rPr lang="es-ES" sz="2800" dirty="0" err="1">
                <a:solidFill>
                  <a:schemeClr val="tx1"/>
                </a:solidFill>
              </a:rPr>
              <a:t>OCl</a:t>
            </a:r>
            <a:r>
              <a:rPr lang="es-ES" sz="2800" baseline="30000" dirty="0">
                <a:solidFill>
                  <a:schemeClr val="tx1"/>
                </a:solidFill>
              </a:rPr>
              <a:t>-</a:t>
            </a:r>
            <a:r>
              <a:rPr lang="es-ES" sz="2800" dirty="0">
                <a:solidFill>
                  <a:schemeClr val="tx1"/>
                </a:solidFill>
              </a:rPr>
              <a:t>):</a:t>
            </a:r>
          </a:p>
          <a:p>
            <a:endParaRPr lang="es-ES" sz="1600" dirty="0">
              <a:solidFill>
                <a:schemeClr val="tx1"/>
              </a:solidFill>
            </a:endParaRPr>
          </a:p>
          <a:p>
            <a:r>
              <a:rPr lang="es-ES" sz="2800" dirty="0">
                <a:solidFill>
                  <a:schemeClr val="tx1"/>
                </a:solidFill>
              </a:rPr>
              <a:t>HOCl  </a:t>
            </a:r>
            <a:r>
              <a:rPr lang="en-GB" sz="2800" dirty="0">
                <a:solidFill>
                  <a:schemeClr val="tx1"/>
                </a:solidFill>
                <a:sym typeface="Symbol" pitchFamily="18" charset="2"/>
              </a:rPr>
              <a:t></a:t>
            </a:r>
            <a:r>
              <a:rPr lang="es-ES" sz="2800" dirty="0">
                <a:solidFill>
                  <a:schemeClr val="tx1"/>
                </a:solidFill>
              </a:rPr>
              <a:t> H</a:t>
            </a:r>
            <a:r>
              <a:rPr lang="es-ES" sz="2800" baseline="30000" dirty="0">
                <a:solidFill>
                  <a:schemeClr val="tx1"/>
                </a:solidFill>
              </a:rPr>
              <a:t>+</a:t>
            </a:r>
            <a:r>
              <a:rPr lang="es-ES" sz="2800" dirty="0">
                <a:solidFill>
                  <a:schemeClr val="tx1"/>
                </a:solidFill>
              </a:rPr>
              <a:t> + </a:t>
            </a:r>
            <a:r>
              <a:rPr lang="es-ES" sz="2800" dirty="0" err="1">
                <a:solidFill>
                  <a:schemeClr val="tx1"/>
                </a:solidFill>
              </a:rPr>
              <a:t>OCl</a:t>
            </a:r>
            <a:r>
              <a:rPr lang="es-ES" sz="2800" baseline="30000" dirty="0">
                <a:solidFill>
                  <a:schemeClr val="tx1"/>
                </a:solidFill>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500" decel="50000" fill="hold">
                                          <p:stCondLst>
                                            <p:cond delay="0"/>
                                          </p:stCondLst>
                                        </p:cTn>
                                        <p:tgtEl>
                                          <p:spTgt spid="870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70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7044"/>
                                        </p:tgtEl>
                                        <p:attrNameLst>
                                          <p:attrName>ppt_w</p:attrName>
                                        </p:attrNameLst>
                                      </p:cBhvr>
                                      <p:tavLst>
                                        <p:tav tm="0">
                                          <p:val>
                                            <p:strVal val="#ppt_w*.05"/>
                                          </p:val>
                                        </p:tav>
                                        <p:tav tm="100000">
                                          <p:val>
                                            <p:strVal val="#ppt_w"/>
                                          </p:val>
                                        </p:tav>
                                      </p:tavLst>
                                    </p:anim>
                                    <p:anim calcmode="lin" valueType="num">
                                      <p:cBhvr>
                                        <p:cTn id="10" dur="1000" fill="hold"/>
                                        <p:tgtEl>
                                          <p:spTgt spid="870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70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70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70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30" name="Rectangle 10"/>
          <p:cNvSpPr>
            <a:spLocks noChangeArrowheads="1"/>
          </p:cNvSpPr>
          <p:nvPr/>
        </p:nvSpPr>
        <p:spPr bwMode="auto">
          <a:xfrm>
            <a:off x="839416" y="1412776"/>
            <a:ext cx="10513168" cy="3170099"/>
          </a:xfrm>
          <a:prstGeom prst="rect">
            <a:avLst/>
          </a:prstGeom>
          <a:noFill/>
          <a:ln w="9525">
            <a:noFill/>
            <a:miter lim="800000"/>
            <a:headEnd/>
            <a:tailEnd/>
          </a:ln>
        </p:spPr>
        <p:txBody>
          <a:bodyPr wrap="square" anchor="ctr">
            <a:spAutoFit/>
          </a:bodyPr>
          <a:lstStyle/>
          <a:p>
            <a:pPr lvl="0" algn="just">
              <a:lnSpc>
                <a:spcPct val="90000"/>
              </a:lnSpc>
              <a:spcBef>
                <a:spcPts val="600"/>
              </a:spcBef>
              <a:spcAft>
                <a:spcPts val="600"/>
              </a:spcAft>
            </a:pPr>
            <a:r>
              <a:rPr lang="es-ES_tradnl" sz="2400" dirty="0">
                <a:solidFill>
                  <a:schemeClr val="tx1"/>
                </a:solidFill>
                <a:latin typeface="+mj-lt"/>
              </a:rPr>
              <a:t>Cuando el pH es bajo predomina el ácido hipocloroso (</a:t>
            </a:r>
            <a:r>
              <a:rPr lang="es-ES_tradnl" sz="2400" dirty="0" err="1">
                <a:solidFill>
                  <a:schemeClr val="tx1"/>
                </a:solidFill>
                <a:latin typeface="+mj-lt"/>
              </a:rPr>
              <a:t>HOCl</a:t>
            </a:r>
            <a:r>
              <a:rPr lang="es-ES_tradnl" sz="2400" dirty="0">
                <a:solidFill>
                  <a:schemeClr val="tx1"/>
                </a:solidFill>
                <a:latin typeface="+mj-lt"/>
              </a:rPr>
              <a:t>), y cuando es elevado predomina el ion hipoclorito (</a:t>
            </a:r>
            <a:r>
              <a:rPr lang="es-ES_tradnl" sz="2400" dirty="0" err="1">
                <a:solidFill>
                  <a:schemeClr val="tx1"/>
                </a:solidFill>
                <a:latin typeface="+mj-lt"/>
              </a:rPr>
              <a:t>OCl</a:t>
            </a:r>
            <a:r>
              <a:rPr lang="es-ES_tradnl" sz="2400" baseline="30000" dirty="0">
                <a:solidFill>
                  <a:schemeClr val="tx1"/>
                </a:solidFill>
                <a:latin typeface="+mj-lt"/>
              </a:rPr>
              <a:t>-</a:t>
            </a:r>
            <a:r>
              <a:rPr lang="es-ES_tradnl" sz="2400" dirty="0">
                <a:solidFill>
                  <a:schemeClr val="tx1"/>
                </a:solidFill>
                <a:latin typeface="+mj-lt"/>
              </a:rPr>
              <a:t>).</a:t>
            </a:r>
            <a:r>
              <a:rPr lang="es-ES_tradnl" sz="2400" kern="0" dirty="0">
                <a:solidFill>
                  <a:srgbClr val="000000"/>
                </a:solidFill>
                <a:latin typeface="+mj-lt"/>
              </a:rPr>
              <a:t> </a:t>
            </a:r>
          </a:p>
          <a:p>
            <a:pPr lvl="0" algn="just">
              <a:lnSpc>
                <a:spcPct val="90000"/>
              </a:lnSpc>
              <a:spcBef>
                <a:spcPts val="600"/>
              </a:spcBef>
              <a:spcAft>
                <a:spcPts val="600"/>
              </a:spcAft>
            </a:pPr>
            <a:r>
              <a:rPr lang="es-ES_tradnl" sz="2400" kern="0" dirty="0">
                <a:solidFill>
                  <a:srgbClr val="000000"/>
                </a:solidFill>
                <a:latin typeface="+mj-lt"/>
              </a:rPr>
              <a:t>El ácido hipocloroso tiene mayor poder desinfectante que el ion hipoclorito (aproximadamente 100 veces más), por lo que conviene desinfectar a bajos valores de pH (preferentemente pH </a:t>
            </a:r>
            <a:r>
              <a:rPr lang="es-ES_tradnl" sz="2400" kern="0" dirty="0">
                <a:solidFill>
                  <a:srgbClr val="000000"/>
                </a:solidFill>
                <a:latin typeface="+mj-lt"/>
                <a:cs typeface="Arial" pitchFamily="34" charset="0"/>
              </a:rPr>
              <a:t>≤ </a:t>
            </a:r>
            <a:r>
              <a:rPr lang="es-ES_tradnl" sz="2400" kern="0" dirty="0">
                <a:solidFill>
                  <a:srgbClr val="000000"/>
                </a:solidFill>
                <a:latin typeface="+mj-lt"/>
              </a:rPr>
              <a:t>7).</a:t>
            </a:r>
            <a:endParaRPr lang="es-ES" sz="2400" kern="0" dirty="0">
              <a:solidFill>
                <a:srgbClr val="000000"/>
              </a:solidFill>
              <a:latin typeface="+mj-lt"/>
            </a:endParaRPr>
          </a:p>
          <a:p>
            <a:pPr algn="just">
              <a:spcBef>
                <a:spcPts val="600"/>
              </a:spcBef>
              <a:spcAft>
                <a:spcPts val="600"/>
              </a:spcAft>
            </a:pPr>
            <a:r>
              <a:rPr lang="es-ES" sz="2400" dirty="0">
                <a:solidFill>
                  <a:schemeClr val="tx1"/>
                </a:solidFill>
                <a:latin typeface="+mj-lt"/>
              </a:rPr>
              <a:t>La concentración de la solución saturada de cloro que se aplica al agua debe situarse en el entorno de 3000 a 3500 mg/l. A concentraciones mayores existe mucho desprendimiento de cloro en el punto de aplicación.</a:t>
            </a:r>
          </a:p>
        </p:txBody>
      </p:sp>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333FF7BE-0C0B-8589-6D38-D5E566E0A0BA}"/>
                  </a:ext>
                </a:extLst>
              </p:cNvPr>
              <p:cNvGraphicFramePr>
                <a:graphicFrameLocks noChangeAspect="1"/>
              </p:cNvGraphicFramePr>
              <p:nvPr>
                <p:extLst>
                  <p:ext uri="{D42A27DB-BD31-4B8C-83A1-F6EECF244321}">
                    <p14:modId xmlns:p14="http://schemas.microsoft.com/office/powerpoint/2010/main" val="3640000113"/>
                  </p:ext>
                </p:extLst>
              </p:nvPr>
            </p:nvGraphicFramePr>
            <p:xfrm>
              <a:off x="3894356" y="5274658"/>
              <a:ext cx="1653962" cy="930354"/>
            </p:xfrm>
            <a:graphic>
              <a:graphicData uri="http://schemas.microsoft.com/office/powerpoint/2016/slidezoom">
                <pslz:sldZm>
                  <pslz:sldZmObj sldId="340" cId="0">
                    <pslz:zmPr id="{CD590872-5F8B-42F6-BA29-EEAEFA2A725D}" returnToParent="0" transitionDur="1000">
                      <p166:blipFill xmlns:p166="http://schemas.microsoft.com/office/powerpoint/2016/6/main">
                        <a:blip r:embed="rId3"/>
                        <a:stretch>
                          <a:fillRect/>
                        </a:stretch>
                      </p166:blipFill>
                      <p166:spPr xmlns:p166="http://schemas.microsoft.com/office/powerpoint/2016/6/main">
                        <a:xfrm>
                          <a:off x="0" y="0"/>
                          <a:ext cx="1653962" cy="930354"/>
                        </a:xfrm>
                        <a:prstGeom prst="rect">
                          <a:avLst/>
                        </a:prstGeom>
                        <a:ln w="3175">
                          <a:solidFill>
                            <a:prstClr val="ltGray"/>
                          </a:solidFill>
                        </a:ln>
                      </p166:spPr>
                    </pslz:zmPr>
                  </pslz:sldZmObj>
                </pslz:sldZm>
              </a:graphicData>
            </a:graphic>
          </p:graphicFrame>
        </mc:Choice>
        <mc:Fallback xmlns="">
          <p:pic>
            <p:nvPicPr>
              <p:cNvPr id="3" name="Vista general de diapositiva 2">
                <a:extLst>
                  <a:ext uri="{FF2B5EF4-FFF2-40B4-BE49-F238E27FC236}">
                    <a16:creationId xmlns:a16="http://schemas.microsoft.com/office/drawing/2014/main" id="{333FF7BE-0C0B-8589-6D38-D5E566E0A0BA}"/>
                  </a:ext>
                </a:extLst>
              </p:cNvPr>
              <p:cNvPicPr>
                <a:picLocks noGrp="1" noRot="1" noChangeAspect="1" noMove="1" noResize="1" noEditPoints="1" noAdjustHandles="1" noChangeArrowheads="1" noChangeShapeType="1"/>
              </p:cNvPicPr>
              <p:nvPr/>
            </p:nvPicPr>
            <p:blipFill>
              <a:blip r:embed="rId4"/>
              <a:stretch>
                <a:fillRect/>
              </a:stretch>
            </p:blipFill>
            <p:spPr>
              <a:xfrm>
                <a:off x="3894356" y="5274658"/>
                <a:ext cx="1653962" cy="93035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3DEFB134-3E55-5239-F91B-CA935426E6F5}"/>
                  </a:ext>
                </a:extLst>
              </p:cNvPr>
              <p:cNvGraphicFramePr>
                <a:graphicFrameLocks noChangeAspect="1"/>
              </p:cNvGraphicFramePr>
              <p:nvPr>
                <p:extLst>
                  <p:ext uri="{D42A27DB-BD31-4B8C-83A1-F6EECF244321}">
                    <p14:modId xmlns:p14="http://schemas.microsoft.com/office/powerpoint/2010/main" val="2289593870"/>
                  </p:ext>
                </p:extLst>
              </p:nvPr>
            </p:nvGraphicFramePr>
            <p:xfrm>
              <a:off x="6674288" y="5262158"/>
              <a:ext cx="1653962" cy="930354"/>
            </p:xfrm>
            <a:graphic>
              <a:graphicData uri="http://schemas.microsoft.com/office/powerpoint/2016/slidezoom">
                <pslz:sldZm>
                  <pslz:sldZmObj sldId="538" cId="1432929130">
                    <pslz:zmPr id="{86FE1F3A-1D7E-4AED-8C7D-466D7B365FBA}" returnToParent="0" transitionDur="1000">
                      <p166:blipFill xmlns:p166="http://schemas.microsoft.com/office/powerpoint/2016/6/main">
                        <a:blip r:embed="rId5"/>
                        <a:stretch>
                          <a:fillRect/>
                        </a:stretch>
                      </p166:blipFill>
                      <p166:spPr xmlns:p166="http://schemas.microsoft.com/office/powerpoint/2016/6/main">
                        <a:xfrm>
                          <a:off x="0" y="0"/>
                          <a:ext cx="1653962" cy="930354"/>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3DEFB134-3E55-5239-F91B-CA935426E6F5}"/>
                  </a:ext>
                </a:extLst>
              </p:cNvPr>
              <p:cNvPicPr>
                <a:picLocks noGrp="1" noRot="1" noChangeAspect="1" noMove="1" noResize="1" noEditPoints="1" noAdjustHandles="1" noChangeArrowheads="1" noChangeShapeType="1"/>
              </p:cNvPicPr>
              <p:nvPr/>
            </p:nvPicPr>
            <p:blipFill>
              <a:blip r:embed="rId6"/>
              <a:stretch>
                <a:fillRect/>
              </a:stretch>
            </p:blipFill>
            <p:spPr>
              <a:xfrm>
                <a:off x="6674288" y="5262158"/>
                <a:ext cx="1653962" cy="930354"/>
              </a:xfrm>
              <a:prstGeom prst="rect">
                <a:avLst/>
              </a:prstGeom>
              <a:ln w="3175">
                <a:solidFill>
                  <a:prstClr val="ltGray"/>
                </a:solidFill>
              </a:ln>
            </p:spPr>
          </p:pic>
        </mc:Fallback>
      </mc:AlternateContent>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0B6099D-9351-E6CE-77E1-4439F2D7E49D}"/>
              </a:ext>
            </a:extLst>
          </p:cNvPr>
          <p:cNvGrpSpPr/>
          <p:nvPr/>
        </p:nvGrpSpPr>
        <p:grpSpPr>
          <a:xfrm>
            <a:off x="3359696" y="275919"/>
            <a:ext cx="4266106" cy="4680520"/>
            <a:chOff x="3935763" y="1124744"/>
            <a:chExt cx="4537075" cy="5113338"/>
          </a:xfrm>
        </p:grpSpPr>
        <p:sp>
          <p:nvSpPr>
            <p:cNvPr id="149507" name="Rectangle 13"/>
            <p:cNvSpPr>
              <a:spLocks noChangeArrowheads="1"/>
            </p:cNvSpPr>
            <p:nvPr/>
          </p:nvSpPr>
          <p:spPr bwMode="auto">
            <a:xfrm>
              <a:off x="3935763" y="1124744"/>
              <a:ext cx="4537075" cy="5113338"/>
            </a:xfrm>
            <a:prstGeom prst="rect">
              <a:avLst/>
            </a:prstGeom>
            <a:solidFill>
              <a:schemeClr val="bg2">
                <a:lumMod val="20000"/>
                <a:lumOff val="80000"/>
              </a:schemeClr>
            </a:solidFill>
            <a:ln w="57150">
              <a:solidFill>
                <a:schemeClr val="tx1"/>
              </a:solidFill>
              <a:miter lim="800000"/>
              <a:headEnd/>
              <a:tailEnd/>
            </a:ln>
          </p:spPr>
          <p:txBody>
            <a:bodyPr wrap="none" anchor="ctr"/>
            <a:lstStyle/>
            <a:p>
              <a:endParaRPr lang="es-UY">
                <a:solidFill>
                  <a:schemeClr val="tx1"/>
                </a:solidFill>
              </a:endParaRPr>
            </a:p>
          </p:txBody>
        </p:sp>
        <p:sp>
          <p:nvSpPr>
            <p:cNvPr id="149508" name="Rectangle 28"/>
            <p:cNvSpPr>
              <a:spLocks noChangeArrowheads="1"/>
            </p:cNvSpPr>
            <p:nvPr/>
          </p:nvSpPr>
          <p:spPr bwMode="auto">
            <a:xfrm>
              <a:off x="4727926" y="1412085"/>
              <a:ext cx="3024187" cy="4105275"/>
            </a:xfrm>
            <a:prstGeom prst="rect">
              <a:avLst/>
            </a:prstGeom>
            <a:solidFill>
              <a:schemeClr val="bg2">
                <a:lumMod val="40000"/>
                <a:lumOff val="60000"/>
              </a:schemeClr>
            </a:solidFill>
            <a:ln w="9525">
              <a:solidFill>
                <a:schemeClr val="tx1"/>
              </a:solidFill>
              <a:miter lim="800000"/>
              <a:headEnd/>
              <a:tailEnd/>
            </a:ln>
          </p:spPr>
          <p:txBody>
            <a:bodyPr wrap="none" anchor="ctr"/>
            <a:lstStyle/>
            <a:p>
              <a:endParaRPr lang="es-UY">
                <a:solidFill>
                  <a:schemeClr val="tx1"/>
                </a:solidFill>
              </a:endParaRPr>
            </a:p>
          </p:txBody>
        </p:sp>
        <p:sp>
          <p:nvSpPr>
            <p:cNvPr id="149510" name="Text Box 19"/>
            <p:cNvSpPr txBox="1">
              <a:spLocks noChangeArrowheads="1"/>
            </p:cNvSpPr>
            <p:nvPr/>
          </p:nvSpPr>
          <p:spPr bwMode="auto">
            <a:xfrm rot="-5400000">
              <a:off x="2641950" y="3210720"/>
              <a:ext cx="3097213" cy="366712"/>
            </a:xfrm>
            <a:prstGeom prst="rect">
              <a:avLst/>
            </a:prstGeom>
            <a:noFill/>
            <a:ln w="9525">
              <a:noFill/>
              <a:miter lim="800000"/>
              <a:headEnd/>
              <a:tailEnd/>
            </a:ln>
          </p:spPr>
          <p:txBody>
            <a:bodyPr>
              <a:spAutoFit/>
            </a:bodyPr>
            <a:lstStyle/>
            <a:p>
              <a:pPr>
                <a:spcBef>
                  <a:spcPct val="50000"/>
                </a:spcBef>
              </a:pPr>
              <a:r>
                <a:rPr lang="es-UY" sz="1800" b="1">
                  <a:solidFill>
                    <a:schemeClr val="tx1"/>
                  </a:solidFill>
                </a:rPr>
                <a:t>PORCENTAJE  HOCl</a:t>
              </a:r>
              <a:endParaRPr lang="es-ES" sz="1800" b="1">
                <a:solidFill>
                  <a:schemeClr val="tx1"/>
                </a:solidFill>
              </a:endParaRPr>
            </a:p>
          </p:txBody>
        </p:sp>
        <p:sp>
          <p:nvSpPr>
            <p:cNvPr id="149511" name="Freeform 20"/>
            <p:cNvSpPr>
              <a:spLocks/>
            </p:cNvSpPr>
            <p:nvPr/>
          </p:nvSpPr>
          <p:spPr bwMode="auto">
            <a:xfrm>
              <a:off x="5232748" y="1485107"/>
              <a:ext cx="1727200" cy="4032250"/>
            </a:xfrm>
            <a:custGeom>
              <a:avLst/>
              <a:gdLst>
                <a:gd name="T0" fmla="*/ 0 w 1088"/>
                <a:gd name="T1" fmla="*/ 0 h 2540"/>
                <a:gd name="T2" fmla="*/ 685482391 w 1088"/>
                <a:gd name="T3" fmla="*/ 342741217 h 2540"/>
                <a:gd name="T4" fmla="*/ 1028223685 w 1088"/>
                <a:gd name="T5" fmla="*/ 1028223752 h 2540"/>
                <a:gd name="T6" fmla="*/ 1257557007 w 1088"/>
                <a:gd name="T7" fmla="*/ 2147483647 h 2540"/>
                <a:gd name="T8" fmla="*/ 1484370968 w 1088"/>
                <a:gd name="T9" fmla="*/ 2147483647 h 2540"/>
                <a:gd name="T10" fmla="*/ 1600298104 w 1088"/>
                <a:gd name="T11" fmla="*/ 2147483647 h 2540"/>
                <a:gd name="T12" fmla="*/ 1827112461 w 1088"/>
                <a:gd name="T13" fmla="*/ 2147483647 h 2540"/>
                <a:gd name="T14" fmla="*/ 2147483647 w 1088"/>
                <a:gd name="T15" fmla="*/ 2147483647 h 2540"/>
                <a:gd name="T16" fmla="*/ 2147483647 w 1088"/>
                <a:gd name="T17" fmla="*/ 2147483647 h 2540"/>
                <a:gd name="T18" fmla="*/ 2147483647 w 1088"/>
                <a:gd name="T19" fmla="*/ 2147483647 h 2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8"/>
                <a:gd name="T31" fmla="*/ 0 h 2540"/>
                <a:gd name="T32" fmla="*/ 1088 w 1088"/>
                <a:gd name="T33" fmla="*/ 2540 h 2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8" h="2540">
                  <a:moveTo>
                    <a:pt x="0" y="0"/>
                  </a:moveTo>
                  <a:cubicBezTo>
                    <a:pt x="102" y="34"/>
                    <a:pt x="204" y="68"/>
                    <a:pt x="272" y="136"/>
                  </a:cubicBezTo>
                  <a:cubicBezTo>
                    <a:pt x="340" y="204"/>
                    <a:pt x="370" y="287"/>
                    <a:pt x="408" y="408"/>
                  </a:cubicBezTo>
                  <a:cubicBezTo>
                    <a:pt x="446" y="529"/>
                    <a:pt x="469" y="688"/>
                    <a:pt x="499" y="862"/>
                  </a:cubicBezTo>
                  <a:cubicBezTo>
                    <a:pt x="529" y="1036"/>
                    <a:pt x="566" y="1300"/>
                    <a:pt x="589" y="1451"/>
                  </a:cubicBezTo>
                  <a:cubicBezTo>
                    <a:pt x="612" y="1602"/>
                    <a:pt x="612" y="1663"/>
                    <a:pt x="635" y="1769"/>
                  </a:cubicBezTo>
                  <a:cubicBezTo>
                    <a:pt x="658" y="1875"/>
                    <a:pt x="687" y="1995"/>
                    <a:pt x="725" y="2086"/>
                  </a:cubicBezTo>
                  <a:cubicBezTo>
                    <a:pt x="763" y="2177"/>
                    <a:pt x="823" y="2260"/>
                    <a:pt x="861" y="2313"/>
                  </a:cubicBezTo>
                  <a:cubicBezTo>
                    <a:pt x="899" y="2366"/>
                    <a:pt x="914" y="2366"/>
                    <a:pt x="952" y="2404"/>
                  </a:cubicBezTo>
                  <a:cubicBezTo>
                    <a:pt x="990" y="2442"/>
                    <a:pt x="1039" y="2491"/>
                    <a:pt x="1088" y="2540"/>
                  </a:cubicBezTo>
                </a:path>
              </a:pathLst>
            </a:custGeom>
            <a:noFill/>
            <a:ln w="28575">
              <a:solidFill>
                <a:srgbClr val="0000CC"/>
              </a:solidFill>
              <a:round/>
              <a:headEnd/>
              <a:tailEnd/>
            </a:ln>
          </p:spPr>
          <p:txBody>
            <a:bodyPr/>
            <a:lstStyle/>
            <a:p>
              <a:endParaRPr lang="es-UY">
                <a:solidFill>
                  <a:schemeClr val="tx1"/>
                </a:solidFill>
              </a:endParaRPr>
            </a:p>
          </p:txBody>
        </p:sp>
        <p:sp>
          <p:nvSpPr>
            <p:cNvPr id="149512" name="Freeform 21"/>
            <p:cNvSpPr>
              <a:spLocks/>
            </p:cNvSpPr>
            <p:nvPr/>
          </p:nvSpPr>
          <p:spPr bwMode="auto">
            <a:xfrm>
              <a:off x="5448648" y="1485107"/>
              <a:ext cx="1655762" cy="4032250"/>
            </a:xfrm>
            <a:custGeom>
              <a:avLst/>
              <a:gdLst>
                <a:gd name="T0" fmla="*/ 0 w 1088"/>
                <a:gd name="T1" fmla="*/ 0 h 2540"/>
                <a:gd name="T2" fmla="*/ 629951909 w 1088"/>
                <a:gd name="T3" fmla="*/ 342741217 h 2540"/>
                <a:gd name="T4" fmla="*/ 944927198 w 1088"/>
                <a:gd name="T5" fmla="*/ 1028223752 h 2540"/>
                <a:gd name="T6" fmla="*/ 1155682170 w 1088"/>
                <a:gd name="T7" fmla="*/ 2147483647 h 2540"/>
                <a:gd name="T8" fmla="*/ 1364122424 w 1088"/>
                <a:gd name="T9" fmla="*/ 2147483647 h 2540"/>
                <a:gd name="T10" fmla="*/ 1470657269 w 1088"/>
                <a:gd name="T11" fmla="*/ 2147483647 h 2540"/>
                <a:gd name="T12" fmla="*/ 1679097903 w 1088"/>
                <a:gd name="T13" fmla="*/ 2147483647 h 2540"/>
                <a:gd name="T14" fmla="*/ 1994073002 w 1088"/>
                <a:gd name="T15" fmla="*/ 2147483647 h 2540"/>
                <a:gd name="T16" fmla="*/ 2147483647 w 1088"/>
                <a:gd name="T17" fmla="*/ 2147483647 h 2540"/>
                <a:gd name="T18" fmla="*/ 2147483647 w 1088"/>
                <a:gd name="T19" fmla="*/ 2147483647 h 2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8"/>
                <a:gd name="T31" fmla="*/ 0 h 2540"/>
                <a:gd name="T32" fmla="*/ 1088 w 1088"/>
                <a:gd name="T33" fmla="*/ 2540 h 2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8" h="2540">
                  <a:moveTo>
                    <a:pt x="0" y="0"/>
                  </a:moveTo>
                  <a:cubicBezTo>
                    <a:pt x="102" y="34"/>
                    <a:pt x="204" y="68"/>
                    <a:pt x="272" y="136"/>
                  </a:cubicBezTo>
                  <a:cubicBezTo>
                    <a:pt x="340" y="204"/>
                    <a:pt x="370" y="287"/>
                    <a:pt x="408" y="408"/>
                  </a:cubicBezTo>
                  <a:cubicBezTo>
                    <a:pt x="446" y="529"/>
                    <a:pt x="469" y="688"/>
                    <a:pt x="499" y="862"/>
                  </a:cubicBezTo>
                  <a:cubicBezTo>
                    <a:pt x="529" y="1036"/>
                    <a:pt x="566" y="1300"/>
                    <a:pt x="589" y="1451"/>
                  </a:cubicBezTo>
                  <a:cubicBezTo>
                    <a:pt x="612" y="1602"/>
                    <a:pt x="612" y="1663"/>
                    <a:pt x="635" y="1769"/>
                  </a:cubicBezTo>
                  <a:cubicBezTo>
                    <a:pt x="658" y="1875"/>
                    <a:pt x="687" y="1995"/>
                    <a:pt x="725" y="2086"/>
                  </a:cubicBezTo>
                  <a:cubicBezTo>
                    <a:pt x="763" y="2177"/>
                    <a:pt x="823" y="2260"/>
                    <a:pt x="861" y="2313"/>
                  </a:cubicBezTo>
                  <a:cubicBezTo>
                    <a:pt x="899" y="2366"/>
                    <a:pt x="914" y="2366"/>
                    <a:pt x="952" y="2404"/>
                  </a:cubicBezTo>
                  <a:cubicBezTo>
                    <a:pt x="990" y="2442"/>
                    <a:pt x="1039" y="2491"/>
                    <a:pt x="1088" y="2540"/>
                  </a:cubicBezTo>
                </a:path>
              </a:pathLst>
            </a:custGeom>
            <a:noFill/>
            <a:ln w="28575">
              <a:solidFill>
                <a:srgbClr val="0000CC"/>
              </a:solidFill>
              <a:round/>
              <a:headEnd/>
              <a:tailEnd/>
            </a:ln>
          </p:spPr>
          <p:txBody>
            <a:bodyPr/>
            <a:lstStyle/>
            <a:p>
              <a:endParaRPr lang="es-UY">
                <a:solidFill>
                  <a:schemeClr val="tx1"/>
                </a:solidFill>
              </a:endParaRPr>
            </a:p>
          </p:txBody>
        </p:sp>
        <p:sp>
          <p:nvSpPr>
            <p:cNvPr id="149513" name="Text Box 22"/>
            <p:cNvSpPr txBox="1">
              <a:spLocks noChangeArrowheads="1"/>
            </p:cNvSpPr>
            <p:nvPr/>
          </p:nvSpPr>
          <p:spPr bwMode="auto">
            <a:xfrm>
              <a:off x="5088288" y="2996407"/>
              <a:ext cx="792163" cy="336550"/>
            </a:xfrm>
            <a:prstGeom prst="rect">
              <a:avLst/>
            </a:prstGeom>
            <a:noFill/>
            <a:ln w="9525">
              <a:noFill/>
              <a:miter lim="800000"/>
              <a:headEnd/>
              <a:tailEnd/>
            </a:ln>
          </p:spPr>
          <p:txBody>
            <a:bodyPr>
              <a:spAutoFit/>
            </a:bodyPr>
            <a:lstStyle/>
            <a:p>
              <a:pPr>
                <a:spcBef>
                  <a:spcPct val="50000"/>
                </a:spcBef>
              </a:pPr>
              <a:r>
                <a:rPr lang="es-ES_tradnl" sz="1600" b="1">
                  <a:solidFill>
                    <a:schemeClr val="tx1"/>
                  </a:solidFill>
                </a:rPr>
                <a:t>20 ºC</a:t>
              </a:r>
              <a:endParaRPr lang="es-ES" sz="1600" b="1">
                <a:solidFill>
                  <a:schemeClr val="tx1"/>
                </a:solidFill>
              </a:endParaRPr>
            </a:p>
          </p:txBody>
        </p:sp>
        <p:sp>
          <p:nvSpPr>
            <p:cNvPr id="149514" name="Text Box 23"/>
            <p:cNvSpPr txBox="1">
              <a:spLocks noChangeArrowheads="1"/>
            </p:cNvSpPr>
            <p:nvPr/>
          </p:nvSpPr>
          <p:spPr bwMode="auto">
            <a:xfrm>
              <a:off x="6528148" y="3356769"/>
              <a:ext cx="792162" cy="336550"/>
            </a:xfrm>
            <a:prstGeom prst="rect">
              <a:avLst/>
            </a:prstGeom>
            <a:noFill/>
            <a:ln w="9525">
              <a:noFill/>
              <a:miter lim="800000"/>
              <a:headEnd/>
              <a:tailEnd/>
            </a:ln>
          </p:spPr>
          <p:txBody>
            <a:bodyPr>
              <a:spAutoFit/>
            </a:bodyPr>
            <a:lstStyle/>
            <a:p>
              <a:pPr>
                <a:spcBef>
                  <a:spcPct val="50000"/>
                </a:spcBef>
              </a:pPr>
              <a:r>
                <a:rPr lang="es-ES_tradnl" sz="1600" b="1">
                  <a:solidFill>
                    <a:schemeClr val="tx1"/>
                  </a:solidFill>
                </a:rPr>
                <a:t>0 ºC</a:t>
              </a:r>
              <a:endParaRPr lang="es-ES" sz="1600" b="1">
                <a:solidFill>
                  <a:schemeClr val="tx1"/>
                </a:solidFill>
              </a:endParaRPr>
            </a:p>
          </p:txBody>
        </p:sp>
        <p:sp>
          <p:nvSpPr>
            <p:cNvPr id="149515" name="Line 24"/>
            <p:cNvSpPr>
              <a:spLocks noChangeShapeType="1"/>
            </p:cNvSpPr>
            <p:nvPr/>
          </p:nvSpPr>
          <p:spPr bwMode="auto">
            <a:xfrm>
              <a:off x="5232748" y="3285332"/>
              <a:ext cx="792162" cy="0"/>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
          <p:nvSpPr>
            <p:cNvPr id="149516" name="Line 25"/>
            <p:cNvSpPr>
              <a:spLocks noChangeShapeType="1"/>
            </p:cNvSpPr>
            <p:nvPr/>
          </p:nvSpPr>
          <p:spPr bwMode="auto">
            <a:xfrm flipH="1">
              <a:off x="6312251" y="3645694"/>
              <a:ext cx="720725" cy="0"/>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
          <p:nvSpPr>
            <p:cNvPr id="149517" name="Text Box 26"/>
            <p:cNvSpPr txBox="1">
              <a:spLocks noChangeArrowheads="1"/>
            </p:cNvSpPr>
            <p:nvPr/>
          </p:nvSpPr>
          <p:spPr bwMode="auto">
            <a:xfrm>
              <a:off x="6240810" y="2204244"/>
              <a:ext cx="1296988" cy="457200"/>
            </a:xfrm>
            <a:prstGeom prst="rect">
              <a:avLst/>
            </a:prstGeom>
            <a:noFill/>
            <a:ln w="9525">
              <a:noFill/>
              <a:miter lim="800000"/>
              <a:headEnd/>
              <a:tailEnd/>
            </a:ln>
          </p:spPr>
          <p:txBody>
            <a:bodyPr>
              <a:spAutoFit/>
            </a:bodyPr>
            <a:lstStyle/>
            <a:p>
              <a:pPr algn="ctr">
                <a:spcBef>
                  <a:spcPct val="50000"/>
                </a:spcBef>
              </a:pPr>
              <a:r>
                <a:rPr lang="es-ES_tradnl" sz="1200" b="1">
                  <a:solidFill>
                    <a:schemeClr val="tx1"/>
                  </a:solidFill>
                </a:rPr>
                <a:t>ION HIPOCLORITO</a:t>
              </a:r>
              <a:endParaRPr lang="es-ES" sz="1200" b="1">
                <a:solidFill>
                  <a:schemeClr val="tx1"/>
                </a:solidFill>
              </a:endParaRPr>
            </a:p>
          </p:txBody>
        </p:sp>
        <p:sp>
          <p:nvSpPr>
            <p:cNvPr id="149518" name="Text Box 27"/>
            <p:cNvSpPr txBox="1">
              <a:spLocks noChangeArrowheads="1"/>
            </p:cNvSpPr>
            <p:nvPr/>
          </p:nvSpPr>
          <p:spPr bwMode="auto">
            <a:xfrm>
              <a:off x="4799363" y="4509294"/>
              <a:ext cx="1439863" cy="457200"/>
            </a:xfrm>
            <a:prstGeom prst="rect">
              <a:avLst/>
            </a:prstGeom>
            <a:noFill/>
            <a:ln w="9525">
              <a:noFill/>
              <a:miter lim="800000"/>
              <a:headEnd/>
              <a:tailEnd/>
            </a:ln>
          </p:spPr>
          <p:txBody>
            <a:bodyPr>
              <a:spAutoFit/>
            </a:bodyPr>
            <a:lstStyle/>
            <a:p>
              <a:pPr algn="ctr">
                <a:spcBef>
                  <a:spcPct val="50000"/>
                </a:spcBef>
              </a:pPr>
              <a:r>
                <a:rPr lang="es-ES_tradnl" sz="1200" b="1">
                  <a:solidFill>
                    <a:schemeClr val="tx1"/>
                  </a:solidFill>
                </a:rPr>
                <a:t>ACIDO HIPOCLOROSO</a:t>
              </a:r>
              <a:endParaRPr lang="es-ES" sz="1200" b="1">
                <a:solidFill>
                  <a:schemeClr val="tx1"/>
                </a:solidFill>
              </a:endParaRPr>
            </a:p>
          </p:txBody>
        </p:sp>
        <p:sp>
          <p:nvSpPr>
            <p:cNvPr id="149519" name="Text Box 30"/>
            <p:cNvSpPr txBox="1">
              <a:spLocks noChangeArrowheads="1"/>
            </p:cNvSpPr>
            <p:nvPr/>
          </p:nvSpPr>
          <p:spPr bwMode="auto">
            <a:xfrm flipH="1">
              <a:off x="4296126" y="1340647"/>
              <a:ext cx="503237" cy="4259263"/>
            </a:xfrm>
            <a:prstGeom prst="rect">
              <a:avLst/>
            </a:prstGeom>
            <a:noFill/>
            <a:ln w="9525">
              <a:noFill/>
              <a:miter lim="800000"/>
              <a:headEnd/>
              <a:tailEnd/>
            </a:ln>
          </p:spPr>
          <p:txBody>
            <a:bodyPr>
              <a:spAutoFit/>
            </a:bodyPr>
            <a:lstStyle/>
            <a:p>
              <a:pPr algn="ctr">
                <a:spcBef>
                  <a:spcPct val="50000"/>
                </a:spcBef>
              </a:pPr>
              <a:r>
                <a:rPr lang="es-ES_tradnl" sz="1200">
                  <a:solidFill>
                    <a:schemeClr val="tx1"/>
                  </a:solidFill>
                </a:rPr>
                <a:t>100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90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80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70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60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50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40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30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20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10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0</a:t>
              </a:r>
              <a:endParaRPr lang="es-ES" sz="1200">
                <a:solidFill>
                  <a:schemeClr val="tx1"/>
                </a:solidFill>
              </a:endParaRPr>
            </a:p>
          </p:txBody>
        </p:sp>
        <p:sp>
          <p:nvSpPr>
            <p:cNvPr id="149520" name="Text Box 31"/>
            <p:cNvSpPr txBox="1">
              <a:spLocks noChangeArrowheads="1"/>
            </p:cNvSpPr>
            <p:nvPr/>
          </p:nvSpPr>
          <p:spPr bwMode="auto">
            <a:xfrm flipH="1">
              <a:off x="7680676" y="1340647"/>
              <a:ext cx="503237" cy="4259263"/>
            </a:xfrm>
            <a:prstGeom prst="rect">
              <a:avLst/>
            </a:prstGeom>
            <a:noFill/>
            <a:ln w="9525">
              <a:noFill/>
              <a:miter lim="800000"/>
              <a:headEnd/>
              <a:tailEnd/>
            </a:ln>
          </p:spPr>
          <p:txBody>
            <a:bodyPr>
              <a:spAutoFit/>
            </a:bodyPr>
            <a:lstStyle/>
            <a:p>
              <a:pPr algn="ctr">
                <a:spcBef>
                  <a:spcPct val="50000"/>
                </a:spcBef>
              </a:pPr>
              <a:r>
                <a:rPr lang="es-ES_tradnl" sz="1200">
                  <a:solidFill>
                    <a:schemeClr val="tx1"/>
                  </a:solidFill>
                </a:rPr>
                <a:t>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10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20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30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40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50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60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70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80</a:t>
              </a:r>
            </a:p>
            <a:p>
              <a:pPr algn="ctr">
                <a:spcBef>
                  <a:spcPct val="50000"/>
                </a:spcBef>
              </a:pPr>
              <a:endParaRPr lang="es-ES_tradnl" sz="500">
                <a:solidFill>
                  <a:schemeClr val="tx1"/>
                </a:solidFill>
              </a:endParaRPr>
            </a:p>
            <a:p>
              <a:pPr algn="ctr">
                <a:spcBef>
                  <a:spcPct val="50000"/>
                </a:spcBef>
              </a:pPr>
              <a:r>
                <a:rPr lang="es-ES_tradnl" sz="1200">
                  <a:solidFill>
                    <a:schemeClr val="tx1"/>
                  </a:solidFill>
                </a:rPr>
                <a:t>90</a:t>
              </a:r>
            </a:p>
            <a:p>
              <a:pPr algn="ctr">
                <a:spcBef>
                  <a:spcPct val="50000"/>
                </a:spcBef>
              </a:pPr>
              <a:endParaRPr lang="es-ES_tradnl" sz="600">
                <a:solidFill>
                  <a:schemeClr val="tx1"/>
                </a:solidFill>
              </a:endParaRPr>
            </a:p>
            <a:p>
              <a:pPr algn="ctr">
                <a:spcBef>
                  <a:spcPct val="50000"/>
                </a:spcBef>
              </a:pPr>
              <a:r>
                <a:rPr lang="es-ES_tradnl" sz="1200">
                  <a:solidFill>
                    <a:schemeClr val="tx1"/>
                  </a:solidFill>
                </a:rPr>
                <a:t>100</a:t>
              </a:r>
              <a:endParaRPr lang="es-ES" sz="1200">
                <a:solidFill>
                  <a:schemeClr val="tx1"/>
                </a:solidFill>
              </a:endParaRPr>
            </a:p>
          </p:txBody>
        </p:sp>
        <p:sp>
          <p:nvSpPr>
            <p:cNvPr id="149521" name="Text Box 32"/>
            <p:cNvSpPr txBox="1">
              <a:spLocks noChangeArrowheads="1"/>
            </p:cNvSpPr>
            <p:nvPr/>
          </p:nvSpPr>
          <p:spPr bwMode="auto">
            <a:xfrm rot="-5400000">
              <a:off x="6675788" y="3210722"/>
              <a:ext cx="3097213" cy="366713"/>
            </a:xfrm>
            <a:prstGeom prst="rect">
              <a:avLst/>
            </a:prstGeom>
            <a:noFill/>
            <a:ln w="9525">
              <a:noFill/>
              <a:miter lim="800000"/>
              <a:headEnd/>
              <a:tailEnd/>
            </a:ln>
          </p:spPr>
          <p:txBody>
            <a:bodyPr>
              <a:spAutoFit/>
            </a:bodyPr>
            <a:lstStyle/>
            <a:p>
              <a:pPr>
                <a:spcBef>
                  <a:spcPct val="50000"/>
                </a:spcBef>
              </a:pPr>
              <a:r>
                <a:rPr lang="es-UY" sz="1800" b="1" dirty="0">
                  <a:solidFill>
                    <a:schemeClr val="tx1"/>
                  </a:solidFill>
                </a:rPr>
                <a:t>PORCENTAJE  </a:t>
              </a:r>
              <a:r>
                <a:rPr lang="es-UY" sz="1800" b="1" dirty="0" err="1">
                  <a:solidFill>
                    <a:schemeClr val="tx1"/>
                  </a:solidFill>
                </a:rPr>
                <a:t>OCl</a:t>
              </a:r>
              <a:r>
                <a:rPr lang="es-UY" sz="2400" b="1" baseline="30000" dirty="0">
                  <a:solidFill>
                    <a:schemeClr val="tx1"/>
                  </a:solidFill>
                </a:rPr>
                <a:t>-</a:t>
              </a:r>
              <a:endParaRPr lang="es-ES" sz="2400" b="1" baseline="30000" dirty="0">
                <a:solidFill>
                  <a:schemeClr val="tx1"/>
                </a:solidFill>
              </a:endParaRPr>
            </a:p>
          </p:txBody>
        </p:sp>
        <p:sp>
          <p:nvSpPr>
            <p:cNvPr id="149522" name="Text Box 35"/>
            <p:cNvSpPr txBox="1">
              <a:spLocks noChangeArrowheads="1"/>
            </p:cNvSpPr>
            <p:nvPr/>
          </p:nvSpPr>
          <p:spPr bwMode="auto">
            <a:xfrm>
              <a:off x="4656485" y="5517360"/>
              <a:ext cx="3600450" cy="274637"/>
            </a:xfrm>
            <a:prstGeom prst="rect">
              <a:avLst/>
            </a:prstGeom>
            <a:noFill/>
            <a:ln w="9525">
              <a:noFill/>
              <a:miter lim="800000"/>
              <a:headEnd/>
              <a:tailEnd/>
            </a:ln>
          </p:spPr>
          <p:txBody>
            <a:bodyPr>
              <a:spAutoFit/>
            </a:bodyPr>
            <a:lstStyle/>
            <a:p>
              <a:pPr>
                <a:spcBef>
                  <a:spcPct val="50000"/>
                </a:spcBef>
              </a:pPr>
              <a:r>
                <a:rPr lang="es-ES_tradnl" sz="1200">
                  <a:solidFill>
                    <a:schemeClr val="tx1"/>
                  </a:solidFill>
                </a:rPr>
                <a:t>4       5        6        7        8        9        10     11</a:t>
              </a:r>
              <a:endParaRPr lang="es-ES" sz="1200">
                <a:solidFill>
                  <a:schemeClr val="tx1"/>
                </a:solidFill>
              </a:endParaRPr>
            </a:p>
          </p:txBody>
        </p:sp>
        <p:sp>
          <p:nvSpPr>
            <p:cNvPr id="149523" name="Text Box 36"/>
            <p:cNvSpPr txBox="1">
              <a:spLocks noChangeArrowheads="1"/>
            </p:cNvSpPr>
            <p:nvPr/>
          </p:nvSpPr>
          <p:spPr bwMode="auto">
            <a:xfrm>
              <a:off x="6024913" y="5733260"/>
              <a:ext cx="576263" cy="396875"/>
            </a:xfrm>
            <a:prstGeom prst="rect">
              <a:avLst/>
            </a:prstGeom>
            <a:noFill/>
            <a:ln w="9525">
              <a:noFill/>
              <a:miter lim="800000"/>
              <a:headEnd/>
              <a:tailEnd/>
            </a:ln>
          </p:spPr>
          <p:txBody>
            <a:bodyPr>
              <a:spAutoFit/>
            </a:bodyPr>
            <a:lstStyle/>
            <a:p>
              <a:pPr>
                <a:spcBef>
                  <a:spcPct val="50000"/>
                </a:spcBef>
              </a:pPr>
              <a:r>
                <a:rPr lang="es-ES_tradnl">
                  <a:solidFill>
                    <a:schemeClr val="tx1"/>
                  </a:solidFill>
                </a:rPr>
                <a:t>pH</a:t>
              </a:r>
              <a:endParaRPr lang="es-ES">
                <a:solidFill>
                  <a:schemeClr val="tx1"/>
                </a:solidFill>
              </a:endParaRPr>
            </a:p>
          </p:txBody>
        </p:sp>
      </p:grpSp>
      <p:graphicFrame>
        <p:nvGraphicFramePr>
          <p:cNvPr id="3" name="Tabla 2">
            <a:extLst>
              <a:ext uri="{FF2B5EF4-FFF2-40B4-BE49-F238E27FC236}">
                <a16:creationId xmlns:a16="http://schemas.microsoft.com/office/drawing/2014/main" id="{45F1534C-CB89-F0E5-4805-BE1E0DFB6A28}"/>
              </a:ext>
            </a:extLst>
          </p:cNvPr>
          <p:cNvGraphicFramePr>
            <a:graphicFrameLocks noGrp="1"/>
          </p:cNvGraphicFramePr>
          <p:nvPr>
            <p:extLst>
              <p:ext uri="{D42A27DB-BD31-4B8C-83A1-F6EECF244321}">
                <p14:modId xmlns:p14="http://schemas.microsoft.com/office/powerpoint/2010/main" val="3371618833"/>
              </p:ext>
            </p:extLst>
          </p:nvPr>
        </p:nvGraphicFramePr>
        <p:xfrm>
          <a:off x="628115" y="5233029"/>
          <a:ext cx="9865097" cy="1094805"/>
        </p:xfrm>
        <a:graphic>
          <a:graphicData uri="http://schemas.openxmlformats.org/drawingml/2006/table">
            <a:tbl>
              <a:tblPr firstRow="1" firstCol="1" bandRow="1">
                <a:tableStyleId>{5C22544A-7EE6-4342-B048-85BDC9FD1C3A}</a:tableStyleId>
              </a:tblPr>
              <a:tblGrid>
                <a:gridCol w="2378091">
                  <a:extLst>
                    <a:ext uri="{9D8B030D-6E8A-4147-A177-3AD203B41FA5}">
                      <a16:colId xmlns:a16="http://schemas.microsoft.com/office/drawing/2014/main" val="1838716073"/>
                    </a:ext>
                  </a:extLst>
                </a:gridCol>
                <a:gridCol w="920028">
                  <a:extLst>
                    <a:ext uri="{9D8B030D-6E8A-4147-A177-3AD203B41FA5}">
                      <a16:colId xmlns:a16="http://schemas.microsoft.com/office/drawing/2014/main" val="3108051900"/>
                    </a:ext>
                  </a:extLst>
                </a:gridCol>
                <a:gridCol w="920028">
                  <a:extLst>
                    <a:ext uri="{9D8B030D-6E8A-4147-A177-3AD203B41FA5}">
                      <a16:colId xmlns:a16="http://schemas.microsoft.com/office/drawing/2014/main" val="3456448436"/>
                    </a:ext>
                  </a:extLst>
                </a:gridCol>
                <a:gridCol w="928154">
                  <a:extLst>
                    <a:ext uri="{9D8B030D-6E8A-4147-A177-3AD203B41FA5}">
                      <a16:colId xmlns:a16="http://schemas.microsoft.com/office/drawing/2014/main" val="2215189083"/>
                    </a:ext>
                  </a:extLst>
                </a:gridCol>
                <a:gridCol w="928154">
                  <a:extLst>
                    <a:ext uri="{9D8B030D-6E8A-4147-A177-3AD203B41FA5}">
                      <a16:colId xmlns:a16="http://schemas.microsoft.com/office/drawing/2014/main" val="3993158701"/>
                    </a:ext>
                  </a:extLst>
                </a:gridCol>
                <a:gridCol w="920028">
                  <a:extLst>
                    <a:ext uri="{9D8B030D-6E8A-4147-A177-3AD203B41FA5}">
                      <a16:colId xmlns:a16="http://schemas.microsoft.com/office/drawing/2014/main" val="2646516024"/>
                    </a:ext>
                  </a:extLst>
                </a:gridCol>
                <a:gridCol w="920028">
                  <a:extLst>
                    <a:ext uri="{9D8B030D-6E8A-4147-A177-3AD203B41FA5}">
                      <a16:colId xmlns:a16="http://schemas.microsoft.com/office/drawing/2014/main" val="3935928649"/>
                    </a:ext>
                  </a:extLst>
                </a:gridCol>
                <a:gridCol w="975293">
                  <a:extLst>
                    <a:ext uri="{9D8B030D-6E8A-4147-A177-3AD203B41FA5}">
                      <a16:colId xmlns:a16="http://schemas.microsoft.com/office/drawing/2014/main" val="1747933871"/>
                    </a:ext>
                  </a:extLst>
                </a:gridCol>
                <a:gridCol w="975293">
                  <a:extLst>
                    <a:ext uri="{9D8B030D-6E8A-4147-A177-3AD203B41FA5}">
                      <a16:colId xmlns:a16="http://schemas.microsoft.com/office/drawing/2014/main" val="1240268780"/>
                    </a:ext>
                  </a:extLst>
                </a:gridCol>
              </a:tblGrid>
              <a:tr h="220345">
                <a:tc rowSpan="2">
                  <a:txBody>
                    <a:bodyPr/>
                    <a:lstStyle/>
                    <a:p>
                      <a:pPr marL="127635" marR="3810" indent="353060" algn="l">
                        <a:lnSpc>
                          <a:spcPct val="107000"/>
                        </a:lnSpc>
                        <a:spcAft>
                          <a:spcPts val="1300"/>
                        </a:spcAft>
                      </a:pPr>
                      <a:r>
                        <a:rPr lang="es-UY" sz="1400" kern="100" dirty="0">
                          <a:solidFill>
                            <a:schemeClr val="tx1"/>
                          </a:solidFill>
                          <a:effectLst/>
                        </a:rPr>
                        <a:t>Temperatura</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nchor="ctr"/>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gridSpan="2">
                  <a:txBody>
                    <a:bodyPr/>
                    <a:lstStyle/>
                    <a:p>
                      <a:pPr marL="635" marR="3810" indent="353060" algn="l">
                        <a:lnSpc>
                          <a:spcPct val="107000"/>
                        </a:lnSpc>
                        <a:spcAft>
                          <a:spcPts val="1300"/>
                        </a:spcAft>
                      </a:pPr>
                      <a:r>
                        <a:rPr lang="es-UY" sz="1400" kern="100">
                          <a:solidFill>
                            <a:schemeClr val="tx1"/>
                          </a:solidFill>
                          <a:effectLst/>
                        </a:rPr>
                        <a:t>          pH</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hMerge="1">
                  <a:txBody>
                    <a:bodyPr/>
                    <a:lstStyle/>
                    <a:p>
                      <a:endParaRPr lang="es-UY"/>
                    </a:p>
                  </a:txBody>
                  <a:tcPr/>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635" marR="3810" indent="353060" algn="l">
                        <a:lnSpc>
                          <a:spcPct val="107000"/>
                        </a:lnSpc>
                        <a:spcAft>
                          <a:spcPts val="800"/>
                        </a:spcAft>
                      </a:pPr>
                      <a:r>
                        <a:rPr lang="es-UY" sz="1800" kern="100">
                          <a:solidFill>
                            <a:schemeClr val="tx1"/>
                          </a:solidFill>
                          <a:effectLst/>
                        </a:rPr>
                        <a:t> </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extLst>
                  <a:ext uri="{0D108BD9-81ED-4DB2-BD59-A6C34878D82A}">
                    <a16:rowId xmlns:a16="http://schemas.microsoft.com/office/drawing/2014/main" val="4002358909"/>
                  </a:ext>
                </a:extLst>
              </a:tr>
              <a:tr h="217805">
                <a:tc vMerge="1">
                  <a:txBody>
                    <a:bodyPr/>
                    <a:lstStyle/>
                    <a:p>
                      <a:endParaRPr lang="es-UY"/>
                    </a:p>
                  </a:txBody>
                  <a:tcPr/>
                </a:tc>
                <a:tc>
                  <a:txBody>
                    <a:bodyPr/>
                    <a:lstStyle/>
                    <a:p>
                      <a:pPr marL="78740" marR="3810" indent="353060" algn="ctr">
                        <a:lnSpc>
                          <a:spcPct val="107000"/>
                        </a:lnSpc>
                        <a:spcAft>
                          <a:spcPts val="1300"/>
                        </a:spcAft>
                      </a:pPr>
                      <a:r>
                        <a:rPr lang="es-UY" sz="1400" b="1" kern="100" dirty="0">
                          <a:solidFill>
                            <a:schemeClr val="tx1"/>
                          </a:solidFill>
                          <a:effectLst/>
                        </a:rPr>
                        <a:t>4</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5570" marR="3810" indent="353060" algn="ctr">
                        <a:lnSpc>
                          <a:spcPct val="107000"/>
                        </a:lnSpc>
                        <a:spcAft>
                          <a:spcPts val="1300"/>
                        </a:spcAft>
                      </a:pPr>
                      <a:r>
                        <a:rPr lang="es-UY" sz="1400" b="1" kern="100" dirty="0">
                          <a:solidFill>
                            <a:schemeClr val="tx1"/>
                          </a:solidFill>
                          <a:effectLst/>
                        </a:rPr>
                        <a:t>5</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78740" marR="3810" indent="353060" algn="ctr">
                        <a:lnSpc>
                          <a:spcPct val="107000"/>
                        </a:lnSpc>
                        <a:spcAft>
                          <a:spcPts val="1300"/>
                        </a:spcAft>
                      </a:pPr>
                      <a:r>
                        <a:rPr lang="es-UY" sz="1400" b="1" kern="100" dirty="0">
                          <a:solidFill>
                            <a:schemeClr val="tx1"/>
                          </a:solidFill>
                          <a:effectLst/>
                        </a:rPr>
                        <a:t>6</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2395" marR="3810" indent="353060" algn="ctr">
                        <a:lnSpc>
                          <a:spcPct val="107000"/>
                        </a:lnSpc>
                        <a:spcAft>
                          <a:spcPts val="1300"/>
                        </a:spcAft>
                      </a:pPr>
                      <a:r>
                        <a:rPr lang="es-UY" sz="1400" b="1" kern="100" dirty="0">
                          <a:solidFill>
                            <a:schemeClr val="tx1"/>
                          </a:solidFill>
                          <a:effectLst/>
                        </a:rPr>
                        <a:t>7</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73025" marR="3810" indent="353060" algn="ctr">
                        <a:lnSpc>
                          <a:spcPct val="107000"/>
                        </a:lnSpc>
                        <a:spcAft>
                          <a:spcPts val="1300"/>
                        </a:spcAft>
                      </a:pPr>
                      <a:r>
                        <a:rPr lang="es-UY" sz="1400" b="1" kern="100" dirty="0">
                          <a:solidFill>
                            <a:schemeClr val="tx1"/>
                          </a:solidFill>
                          <a:effectLst/>
                        </a:rPr>
                        <a:t>8</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73025" marR="3810" indent="353060" algn="ctr">
                        <a:lnSpc>
                          <a:spcPct val="107000"/>
                        </a:lnSpc>
                        <a:spcAft>
                          <a:spcPts val="1300"/>
                        </a:spcAft>
                      </a:pPr>
                      <a:r>
                        <a:rPr lang="es-UY" sz="1400" b="1" kern="100" dirty="0">
                          <a:solidFill>
                            <a:schemeClr val="tx1"/>
                          </a:solidFill>
                          <a:effectLst/>
                        </a:rPr>
                        <a:t>9</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3030" marR="3810" indent="353060" algn="ctr">
                        <a:lnSpc>
                          <a:spcPct val="107000"/>
                        </a:lnSpc>
                        <a:spcAft>
                          <a:spcPts val="1300"/>
                        </a:spcAft>
                      </a:pPr>
                      <a:r>
                        <a:rPr lang="es-UY" sz="1400" b="1" kern="100" dirty="0">
                          <a:solidFill>
                            <a:schemeClr val="tx1"/>
                          </a:solidFill>
                          <a:effectLst/>
                        </a:rPr>
                        <a:t>10</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81915" marR="3810" indent="353060" algn="ctr">
                        <a:lnSpc>
                          <a:spcPct val="107000"/>
                        </a:lnSpc>
                        <a:spcAft>
                          <a:spcPts val="1300"/>
                        </a:spcAft>
                      </a:pPr>
                      <a:r>
                        <a:rPr lang="es-UY" sz="1400" b="1" kern="100" dirty="0">
                          <a:solidFill>
                            <a:schemeClr val="tx1"/>
                          </a:solidFill>
                          <a:effectLst/>
                        </a:rPr>
                        <a:t>11</a:t>
                      </a:r>
                      <a:endParaRPr lang="es-UY"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extLst>
                  <a:ext uri="{0D108BD9-81ED-4DB2-BD59-A6C34878D82A}">
                    <a16:rowId xmlns:a16="http://schemas.microsoft.com/office/drawing/2014/main" val="3734270748"/>
                  </a:ext>
                </a:extLst>
              </a:tr>
              <a:tr h="255905">
                <a:tc>
                  <a:txBody>
                    <a:bodyPr/>
                    <a:lstStyle/>
                    <a:p>
                      <a:pPr marL="72390" marR="3810" indent="353060" algn="ctr">
                        <a:lnSpc>
                          <a:spcPct val="107000"/>
                        </a:lnSpc>
                        <a:spcAft>
                          <a:spcPts val="1300"/>
                        </a:spcAft>
                      </a:pPr>
                      <a:r>
                        <a:rPr lang="es-UY" sz="1400" kern="100">
                          <a:solidFill>
                            <a:schemeClr val="tx1"/>
                          </a:solidFill>
                          <a:effectLst/>
                        </a:rPr>
                        <a:t>10 ºC</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00330" marR="3810" indent="353060" algn="l">
                        <a:lnSpc>
                          <a:spcPct val="107000"/>
                        </a:lnSpc>
                        <a:spcAft>
                          <a:spcPts val="1300"/>
                        </a:spcAft>
                      </a:pPr>
                      <a:r>
                        <a:rPr lang="es-UY" sz="1400" kern="100">
                          <a:solidFill>
                            <a:schemeClr val="tx1"/>
                          </a:solidFill>
                          <a:effectLst/>
                        </a:rPr>
                        <a:t>100</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8745" marR="3810" indent="353060" algn="l">
                        <a:lnSpc>
                          <a:spcPct val="107000"/>
                        </a:lnSpc>
                        <a:spcAft>
                          <a:spcPts val="1300"/>
                        </a:spcAft>
                      </a:pPr>
                      <a:r>
                        <a:rPr lang="es-UY" sz="1400" kern="100">
                          <a:solidFill>
                            <a:schemeClr val="tx1"/>
                          </a:solidFill>
                          <a:effectLst/>
                        </a:rPr>
                        <a:t>100</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79375" marR="3810" indent="353060" algn="ctr">
                        <a:lnSpc>
                          <a:spcPct val="107000"/>
                        </a:lnSpc>
                        <a:spcAft>
                          <a:spcPts val="1300"/>
                        </a:spcAft>
                      </a:pPr>
                      <a:r>
                        <a:rPr lang="es-UY" sz="1400" kern="100">
                          <a:solidFill>
                            <a:schemeClr val="tx1"/>
                          </a:solidFill>
                          <a:effectLst/>
                        </a:rPr>
                        <a:t>98</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2395" marR="3810" indent="353060" algn="ctr">
                        <a:lnSpc>
                          <a:spcPct val="107000"/>
                        </a:lnSpc>
                        <a:spcAft>
                          <a:spcPts val="1300"/>
                        </a:spcAft>
                      </a:pPr>
                      <a:r>
                        <a:rPr lang="es-UY" sz="1400" kern="100">
                          <a:solidFill>
                            <a:schemeClr val="tx1"/>
                          </a:solidFill>
                          <a:effectLst/>
                        </a:rPr>
                        <a:t>83</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25095" marR="3810" indent="353060" algn="l">
                        <a:lnSpc>
                          <a:spcPct val="107000"/>
                        </a:lnSpc>
                        <a:spcAft>
                          <a:spcPts val="1300"/>
                        </a:spcAft>
                      </a:pPr>
                      <a:r>
                        <a:rPr lang="es-UY" sz="1400" kern="100">
                          <a:solidFill>
                            <a:schemeClr val="tx1"/>
                          </a:solidFill>
                          <a:effectLst/>
                        </a:rPr>
                        <a:t>32</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84455" marR="3810" indent="353060" algn="ctr">
                        <a:lnSpc>
                          <a:spcPct val="107000"/>
                        </a:lnSpc>
                        <a:spcAft>
                          <a:spcPts val="1300"/>
                        </a:spcAft>
                      </a:pPr>
                      <a:r>
                        <a:rPr lang="es-UY" sz="1400" kern="100">
                          <a:solidFill>
                            <a:schemeClr val="tx1"/>
                          </a:solidFill>
                          <a:effectLst/>
                        </a:rPr>
                        <a:t>3</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4935" marR="3810" indent="353060" algn="ctr">
                        <a:lnSpc>
                          <a:spcPct val="107000"/>
                        </a:lnSpc>
                        <a:spcAft>
                          <a:spcPts val="1300"/>
                        </a:spcAft>
                      </a:pPr>
                      <a:r>
                        <a:rPr lang="es-UY" sz="1400" kern="100" dirty="0">
                          <a:solidFill>
                            <a:schemeClr val="tx1"/>
                          </a:solidFill>
                          <a:effectLst/>
                        </a:rPr>
                        <a:t>1</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87630" marR="3810" indent="353060" algn="ctr">
                        <a:lnSpc>
                          <a:spcPct val="107000"/>
                        </a:lnSpc>
                        <a:spcAft>
                          <a:spcPts val="1300"/>
                        </a:spcAft>
                      </a:pPr>
                      <a:r>
                        <a:rPr lang="es-UY" sz="1400" kern="100" dirty="0">
                          <a:solidFill>
                            <a:schemeClr val="tx1"/>
                          </a:solidFill>
                          <a:effectLst/>
                        </a:rPr>
                        <a:t>1</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extLst>
                  <a:ext uri="{0D108BD9-81ED-4DB2-BD59-A6C34878D82A}">
                    <a16:rowId xmlns:a16="http://schemas.microsoft.com/office/drawing/2014/main" val="2806401066"/>
                  </a:ext>
                </a:extLst>
              </a:tr>
              <a:tr h="247650">
                <a:tc>
                  <a:txBody>
                    <a:bodyPr/>
                    <a:lstStyle/>
                    <a:p>
                      <a:pPr marL="72390" marR="3810" indent="353060" algn="ctr">
                        <a:lnSpc>
                          <a:spcPct val="107000"/>
                        </a:lnSpc>
                        <a:spcAft>
                          <a:spcPts val="1300"/>
                        </a:spcAft>
                      </a:pPr>
                      <a:r>
                        <a:rPr lang="es-UY" sz="1400" kern="100">
                          <a:solidFill>
                            <a:schemeClr val="tx1"/>
                          </a:solidFill>
                          <a:effectLst/>
                        </a:rPr>
                        <a:t>20 ºC</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00330" marR="3810" indent="353060" algn="l">
                        <a:lnSpc>
                          <a:spcPct val="107000"/>
                        </a:lnSpc>
                        <a:spcAft>
                          <a:spcPts val="1300"/>
                        </a:spcAft>
                      </a:pPr>
                      <a:r>
                        <a:rPr lang="es-UY" sz="1400" kern="100">
                          <a:solidFill>
                            <a:schemeClr val="tx1"/>
                          </a:solidFill>
                          <a:effectLst/>
                        </a:rPr>
                        <a:t>100</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8745" marR="3810" indent="353060" algn="l">
                        <a:lnSpc>
                          <a:spcPct val="107000"/>
                        </a:lnSpc>
                        <a:spcAft>
                          <a:spcPts val="1300"/>
                        </a:spcAft>
                      </a:pPr>
                      <a:r>
                        <a:rPr lang="es-UY" sz="1400" kern="100">
                          <a:solidFill>
                            <a:schemeClr val="tx1"/>
                          </a:solidFill>
                          <a:effectLst/>
                        </a:rPr>
                        <a:t>100</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79375" marR="3810" indent="353060" algn="ctr">
                        <a:lnSpc>
                          <a:spcPct val="107000"/>
                        </a:lnSpc>
                        <a:spcAft>
                          <a:spcPts val="1300"/>
                        </a:spcAft>
                      </a:pPr>
                      <a:r>
                        <a:rPr lang="es-UY" sz="1400" kern="100" dirty="0">
                          <a:solidFill>
                            <a:schemeClr val="tx1"/>
                          </a:solidFill>
                          <a:effectLst/>
                        </a:rPr>
                        <a:t>96</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2395" marR="3810" indent="353060" algn="ctr">
                        <a:lnSpc>
                          <a:spcPct val="107000"/>
                        </a:lnSpc>
                        <a:spcAft>
                          <a:spcPts val="1300"/>
                        </a:spcAft>
                      </a:pPr>
                      <a:r>
                        <a:rPr lang="es-UY" sz="1400" kern="100">
                          <a:solidFill>
                            <a:schemeClr val="tx1"/>
                          </a:solidFill>
                          <a:effectLst/>
                        </a:rPr>
                        <a:t>75</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25095" marR="3810" indent="353060" algn="l">
                        <a:lnSpc>
                          <a:spcPct val="107000"/>
                        </a:lnSpc>
                        <a:spcAft>
                          <a:spcPts val="1300"/>
                        </a:spcAft>
                      </a:pPr>
                      <a:r>
                        <a:rPr lang="es-UY" sz="1400" kern="100">
                          <a:solidFill>
                            <a:schemeClr val="tx1"/>
                          </a:solidFill>
                          <a:effectLst/>
                        </a:rPr>
                        <a:t>23</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84455" marR="3810" indent="353060" algn="ctr">
                        <a:lnSpc>
                          <a:spcPct val="107000"/>
                        </a:lnSpc>
                        <a:spcAft>
                          <a:spcPts val="1300"/>
                        </a:spcAft>
                      </a:pPr>
                      <a:r>
                        <a:rPr lang="es-UY" sz="1400" kern="100" dirty="0">
                          <a:solidFill>
                            <a:schemeClr val="tx1"/>
                          </a:solidFill>
                          <a:effectLst/>
                        </a:rPr>
                        <a:t>4</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114935" marR="3810" indent="353060" algn="ctr">
                        <a:lnSpc>
                          <a:spcPct val="107000"/>
                        </a:lnSpc>
                        <a:spcAft>
                          <a:spcPts val="1300"/>
                        </a:spcAft>
                      </a:pPr>
                      <a:r>
                        <a:rPr lang="es-UY" sz="1400" kern="100">
                          <a:solidFill>
                            <a:schemeClr val="tx1"/>
                          </a:solidFill>
                          <a:effectLst/>
                        </a:rPr>
                        <a:t>1</a:t>
                      </a:r>
                      <a:endParaRPr lang="es-UY"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tc>
                  <a:txBody>
                    <a:bodyPr/>
                    <a:lstStyle/>
                    <a:p>
                      <a:pPr marL="87630" marR="3810" indent="353060" algn="ctr">
                        <a:lnSpc>
                          <a:spcPct val="107000"/>
                        </a:lnSpc>
                        <a:spcAft>
                          <a:spcPts val="1300"/>
                        </a:spcAft>
                      </a:pPr>
                      <a:r>
                        <a:rPr lang="es-UY" sz="1400" kern="100" dirty="0">
                          <a:solidFill>
                            <a:schemeClr val="tx1"/>
                          </a:solidFill>
                          <a:effectLst/>
                        </a:rPr>
                        <a:t>1</a:t>
                      </a:r>
                      <a:endParaRPr lang="es-UY"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485" marB="0"/>
                </a:tc>
                <a:extLst>
                  <a:ext uri="{0D108BD9-81ED-4DB2-BD59-A6C34878D82A}">
                    <a16:rowId xmlns:a16="http://schemas.microsoft.com/office/drawing/2014/main" val="1594063716"/>
                  </a:ext>
                </a:extLst>
              </a:tr>
            </a:tbl>
          </a:graphicData>
        </a:graphic>
      </p:graphicFrame>
      <p:sp>
        <p:nvSpPr>
          <p:cNvPr id="4" name="Text Box 11">
            <a:extLst>
              <a:ext uri="{FF2B5EF4-FFF2-40B4-BE49-F238E27FC236}">
                <a16:creationId xmlns:a16="http://schemas.microsoft.com/office/drawing/2014/main" id="{DDEE6AEB-A2E4-7125-EE47-4301E5AB9873}"/>
              </a:ext>
            </a:extLst>
          </p:cNvPr>
          <p:cNvSpPr txBox="1">
            <a:spLocks noChangeArrowheads="1"/>
          </p:cNvSpPr>
          <p:nvPr/>
        </p:nvSpPr>
        <p:spPr bwMode="auto">
          <a:xfrm>
            <a:off x="407368"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CEPIS</a:t>
            </a:r>
          </a:p>
        </p:txBody>
      </p:sp>
      <p:sp>
        <p:nvSpPr>
          <p:cNvPr id="5" name="CuadroTexto 4">
            <a:extLst>
              <a:ext uri="{FF2B5EF4-FFF2-40B4-BE49-F238E27FC236}">
                <a16:creationId xmlns:a16="http://schemas.microsoft.com/office/drawing/2014/main" id="{79E6CC6D-4821-555E-AA54-896204F52CF2}"/>
              </a:ext>
            </a:extLst>
          </p:cNvPr>
          <p:cNvSpPr txBox="1"/>
          <p:nvPr/>
        </p:nvSpPr>
        <p:spPr>
          <a:xfrm>
            <a:off x="628115" y="6334780"/>
            <a:ext cx="9865097" cy="369332"/>
          </a:xfrm>
          <a:prstGeom prst="rect">
            <a:avLst/>
          </a:prstGeom>
          <a:noFill/>
        </p:spPr>
        <p:txBody>
          <a:bodyPr wrap="square" rtlCol="0">
            <a:spAutoFit/>
          </a:bodyPr>
          <a:lstStyle/>
          <a:p>
            <a:pPr algn="ctr"/>
            <a:r>
              <a:rPr lang="es-AR" dirty="0"/>
              <a:t>Porcentajes de ácido hipocloroso</a:t>
            </a:r>
            <a:endParaRPr lang="es-UY"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E09B70-3C6D-94FD-4964-99BBD827177C}"/>
              </a:ext>
            </a:extLst>
          </p:cNvPr>
          <p:cNvSpPr txBox="1"/>
          <p:nvPr/>
        </p:nvSpPr>
        <p:spPr>
          <a:xfrm>
            <a:off x="1487488" y="2276872"/>
            <a:ext cx="8856984" cy="2862322"/>
          </a:xfrm>
          <a:prstGeom prst="rect">
            <a:avLst/>
          </a:prstGeom>
          <a:noFill/>
        </p:spPr>
        <p:txBody>
          <a:bodyPr wrap="square" rtlCol="0">
            <a:spAutoFit/>
          </a:bodyPr>
          <a:lstStyle/>
          <a:p>
            <a:pPr algn="just"/>
            <a:r>
              <a:rPr lang="es-UY" sz="3600" b="1" dirty="0">
                <a:solidFill>
                  <a:schemeClr val="tx1"/>
                </a:solidFill>
              </a:rPr>
              <a:t>Cuando sea necesario corregir el pH del agua filtrada, debe dosificarse el alcalinizante a la salida del depósito de agua filtrada, para favorecer la acción desinfectante del cloro.</a:t>
            </a:r>
          </a:p>
        </p:txBody>
      </p:sp>
    </p:spTree>
    <p:extLst>
      <p:ext uri="{BB962C8B-B14F-4D97-AF65-F5344CB8AC3E}">
        <p14:creationId xmlns:p14="http://schemas.microsoft.com/office/powerpoint/2010/main" val="1432929130"/>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1"/>
          <p:cNvSpPr>
            <a:spLocks noChangeArrowheads="1"/>
          </p:cNvSpPr>
          <p:nvPr/>
        </p:nvSpPr>
        <p:spPr bwMode="auto">
          <a:xfrm>
            <a:off x="4316145" y="2335210"/>
            <a:ext cx="4277902" cy="523220"/>
          </a:xfrm>
          <a:prstGeom prst="rect">
            <a:avLst/>
          </a:prstGeom>
          <a:noFill/>
          <a:ln w="9525">
            <a:noFill/>
            <a:miter lim="800000"/>
            <a:headEnd/>
            <a:tailEnd/>
          </a:ln>
        </p:spPr>
        <p:txBody>
          <a:bodyPr wrap="square" anchor="ctr">
            <a:spAutoFit/>
          </a:bodyPr>
          <a:lstStyle/>
          <a:p>
            <a:r>
              <a:rPr lang="es-UY" sz="2800" dirty="0">
                <a:solidFill>
                  <a:schemeClr val="tx1"/>
                </a:solidFill>
                <a:ea typeface="Times New Roman" pitchFamily="18" charset="0"/>
                <a:cs typeface="Arial" pitchFamily="34" charset="0"/>
              </a:rPr>
              <a:t>(</a:t>
            </a:r>
            <a:r>
              <a:rPr lang="es-ES" sz="2800" dirty="0">
                <a:solidFill>
                  <a:schemeClr val="tx1"/>
                </a:solidFill>
                <a:ea typeface="Times New Roman" pitchFamily="18" charset="0"/>
                <a:cs typeface="Arial" pitchFamily="34" charset="0"/>
              </a:rPr>
              <a:t>constante de ionización)</a:t>
            </a:r>
            <a:endParaRPr lang="es-ES_tradnl" sz="2800" dirty="0">
              <a:solidFill>
                <a:schemeClr val="tx1"/>
              </a:solidFill>
              <a:ea typeface="Times New Roman" pitchFamily="18" charset="0"/>
              <a:cs typeface="Arial" pitchFamily="34" charset="0"/>
            </a:endParaRPr>
          </a:p>
        </p:txBody>
      </p:sp>
      <p:graphicFrame>
        <p:nvGraphicFramePr>
          <p:cNvPr id="8194" name="Object 10"/>
          <p:cNvGraphicFramePr>
            <a:graphicFrameLocks noChangeAspect="1"/>
          </p:cNvGraphicFramePr>
          <p:nvPr>
            <p:extLst>
              <p:ext uri="{D42A27DB-BD31-4B8C-83A1-F6EECF244321}">
                <p14:modId xmlns:p14="http://schemas.microsoft.com/office/powerpoint/2010/main" val="1027542855"/>
              </p:ext>
            </p:extLst>
          </p:nvPr>
        </p:nvGraphicFramePr>
        <p:xfrm>
          <a:off x="1701669" y="2237417"/>
          <a:ext cx="2232245" cy="905935"/>
        </p:xfrm>
        <a:graphic>
          <a:graphicData uri="http://schemas.openxmlformats.org/presentationml/2006/ole">
            <mc:AlternateContent xmlns:mc="http://schemas.openxmlformats.org/markup-compatibility/2006">
              <mc:Choice xmlns:v="urn:schemas-microsoft-com:vml" Requires="v">
                <p:oleObj name="Ecuación" r:id="rId3" imgW="1104900" imgH="444500" progId="Equation.3">
                  <p:embed/>
                </p:oleObj>
              </mc:Choice>
              <mc:Fallback>
                <p:oleObj name="Ecuación" r:id="rId3" imgW="1104900" imgH="444500" progId="Equation.3">
                  <p:embed/>
                  <p:pic>
                    <p:nvPicPr>
                      <p:cNvPr id="819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69" y="2237417"/>
                        <a:ext cx="2232245" cy="905935"/>
                      </a:xfrm>
                      <a:prstGeom prst="rect">
                        <a:avLst/>
                      </a:prstGeom>
                      <a:noFill/>
                    </p:spPr>
                  </p:pic>
                </p:oleObj>
              </mc:Fallback>
            </mc:AlternateContent>
          </a:graphicData>
        </a:graphic>
      </p:graphicFrame>
      <p:graphicFrame>
        <p:nvGraphicFramePr>
          <p:cNvPr id="263287" name="Group 119"/>
          <p:cNvGraphicFramePr>
            <a:graphicFrameLocks noGrp="1"/>
          </p:cNvGraphicFramePr>
          <p:nvPr>
            <p:extLst>
              <p:ext uri="{D42A27DB-BD31-4B8C-83A1-F6EECF244321}">
                <p14:modId xmlns:p14="http://schemas.microsoft.com/office/powerpoint/2010/main" val="2597248192"/>
              </p:ext>
            </p:extLst>
          </p:nvPr>
        </p:nvGraphicFramePr>
        <p:xfrm>
          <a:off x="1701790" y="3669468"/>
          <a:ext cx="8145716" cy="1194756"/>
        </p:xfrm>
        <a:graphic>
          <a:graphicData uri="http://schemas.openxmlformats.org/drawingml/2006/table">
            <a:tbl>
              <a:tblPr>
                <a:tableStyleId>{ED083AE6-46FA-4A59-8FB0-9F97EB10719F}</a:tableStyleId>
              </a:tblPr>
              <a:tblGrid>
                <a:gridCol w="2036662">
                  <a:extLst>
                    <a:ext uri="{9D8B030D-6E8A-4147-A177-3AD203B41FA5}">
                      <a16:colId xmlns:a16="http://schemas.microsoft.com/office/drawing/2014/main" val="20000"/>
                    </a:ext>
                  </a:extLst>
                </a:gridCol>
                <a:gridCol w="939311">
                  <a:extLst>
                    <a:ext uri="{9D8B030D-6E8A-4147-A177-3AD203B41FA5}">
                      <a16:colId xmlns:a16="http://schemas.microsoft.com/office/drawing/2014/main" val="20001"/>
                    </a:ext>
                  </a:extLst>
                </a:gridCol>
                <a:gridCol w="861611">
                  <a:extLst>
                    <a:ext uri="{9D8B030D-6E8A-4147-A177-3AD203B41FA5}">
                      <a16:colId xmlns:a16="http://schemas.microsoft.com/office/drawing/2014/main" val="20002"/>
                    </a:ext>
                  </a:extLst>
                </a:gridCol>
                <a:gridCol w="861610">
                  <a:extLst>
                    <a:ext uri="{9D8B030D-6E8A-4147-A177-3AD203B41FA5}">
                      <a16:colId xmlns:a16="http://schemas.microsoft.com/office/drawing/2014/main" val="20003"/>
                    </a:ext>
                  </a:extLst>
                </a:gridCol>
                <a:gridCol w="861611">
                  <a:extLst>
                    <a:ext uri="{9D8B030D-6E8A-4147-A177-3AD203B41FA5}">
                      <a16:colId xmlns:a16="http://schemas.microsoft.com/office/drawing/2014/main" val="20004"/>
                    </a:ext>
                  </a:extLst>
                </a:gridCol>
                <a:gridCol w="861610">
                  <a:extLst>
                    <a:ext uri="{9D8B030D-6E8A-4147-A177-3AD203B41FA5}">
                      <a16:colId xmlns:a16="http://schemas.microsoft.com/office/drawing/2014/main" val="20005"/>
                    </a:ext>
                  </a:extLst>
                </a:gridCol>
                <a:gridCol w="861611">
                  <a:extLst>
                    <a:ext uri="{9D8B030D-6E8A-4147-A177-3AD203B41FA5}">
                      <a16:colId xmlns:a16="http://schemas.microsoft.com/office/drawing/2014/main" val="20006"/>
                    </a:ext>
                  </a:extLst>
                </a:gridCol>
                <a:gridCol w="861690">
                  <a:extLst>
                    <a:ext uri="{9D8B030D-6E8A-4147-A177-3AD203B41FA5}">
                      <a16:colId xmlns:a16="http://schemas.microsoft.com/office/drawing/2014/main" val="20007"/>
                    </a:ext>
                  </a:extLst>
                </a:gridCol>
              </a:tblGrid>
              <a:tr h="461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T (ºC)</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0</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5</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10</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15</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20</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25</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30</a:t>
                      </a:r>
                      <a:endParaRPr kumimoji="0" lang="en-GB"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tc>
                <a:extLst>
                  <a:ext uri="{0D108BD9-81ED-4DB2-BD59-A6C34878D82A}">
                    <a16:rowId xmlns:a16="http://schemas.microsoft.com/office/drawing/2014/main" val="10000"/>
                  </a:ext>
                </a:extLst>
              </a:tr>
              <a:tr h="73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K</a:t>
                      </a:r>
                      <a:r>
                        <a:rPr kumimoji="0" lang="en-GB" sz="1800" u="none" strike="noStrike" cap="none" normalizeH="0" baseline="-30000" dirty="0">
                          <a:ln>
                            <a:noFill/>
                          </a:ln>
                          <a:effectLst/>
                        </a:rPr>
                        <a:t>i</a:t>
                      </a:r>
                      <a:r>
                        <a:rPr kumimoji="0" lang="en-GB" sz="1800" u="none" strike="noStrike" cap="none" normalizeH="0" baseline="0" dirty="0">
                          <a:ln>
                            <a:noFill/>
                          </a:ln>
                          <a:effectLst/>
                        </a:rPr>
                        <a:t> x 10 </a:t>
                      </a:r>
                      <a:r>
                        <a:rPr kumimoji="0" lang="en-GB" sz="1800" u="none" strike="noStrike" cap="none" normalizeH="0" baseline="30000" dirty="0">
                          <a:ln>
                            <a:noFill/>
                          </a:ln>
                          <a:effectLst/>
                        </a:rPr>
                        <a:t>8</a:t>
                      </a:r>
                      <a:r>
                        <a:rPr kumimoji="0" lang="en-GB" sz="1800" u="none" strike="noStrike" cap="none" normalizeH="0" baseline="0" dirty="0">
                          <a:ln>
                            <a:noFill/>
                          </a:ln>
                          <a:effectLst/>
                        </a:rPr>
                        <a:t> (</a:t>
                      </a:r>
                      <a:r>
                        <a:rPr kumimoji="0" lang="en-GB" sz="1800" u="none" strike="noStrike" cap="none" normalizeH="0" baseline="0" dirty="0" err="1">
                          <a:ln>
                            <a:noFill/>
                          </a:ln>
                          <a:effectLst/>
                        </a:rPr>
                        <a:t>mol</a:t>
                      </a:r>
                      <a:r>
                        <a:rPr kumimoji="0" lang="en-GB" sz="1800" u="none" strike="noStrike" cap="none" normalizeH="0" baseline="0" dirty="0">
                          <a:ln>
                            <a:noFill/>
                          </a:ln>
                          <a:effectLst/>
                        </a:rPr>
                        <a:t>/l)</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1.488</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1.753</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2.032</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2.320</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2.621</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2.898</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3.175</a:t>
                      </a:r>
                      <a:endParaRPr kumimoji="0" lang="en-GB"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tc>
                <a:extLst>
                  <a:ext uri="{0D108BD9-81ED-4DB2-BD59-A6C34878D82A}">
                    <a16:rowId xmlns:a16="http://schemas.microsoft.com/office/drawing/2014/main" val="10001"/>
                  </a:ext>
                </a:extLst>
              </a:tr>
            </a:tbl>
          </a:graphicData>
        </a:graphic>
      </p:graphicFrame>
      <p:sp>
        <p:nvSpPr>
          <p:cNvPr id="8227" name="Rectangle 120"/>
          <p:cNvSpPr>
            <a:spLocks noChangeArrowheads="1"/>
          </p:cNvSpPr>
          <p:nvPr/>
        </p:nvSpPr>
        <p:spPr bwMode="auto">
          <a:xfrm>
            <a:off x="3099090" y="5160115"/>
            <a:ext cx="5224572" cy="1046440"/>
          </a:xfrm>
          <a:prstGeom prst="rect">
            <a:avLst/>
          </a:prstGeom>
          <a:noFill/>
          <a:ln w="9525">
            <a:noFill/>
            <a:miter lim="800000"/>
            <a:headEnd/>
            <a:tailEnd/>
          </a:ln>
        </p:spPr>
        <p:txBody>
          <a:bodyPr wrap="none" anchor="ctr">
            <a:spAutoFit/>
          </a:bodyPr>
          <a:lstStyle/>
          <a:p>
            <a:r>
              <a:rPr lang="en-GB" sz="2400" dirty="0">
                <a:solidFill>
                  <a:schemeClr val="tx1"/>
                </a:solidFill>
              </a:rPr>
              <a:t>K</a:t>
            </a:r>
            <a:r>
              <a:rPr lang="en-GB" sz="2400" baseline="-25000" dirty="0">
                <a:solidFill>
                  <a:schemeClr val="tx1"/>
                </a:solidFill>
              </a:rPr>
              <a:t>i</a:t>
            </a:r>
            <a:r>
              <a:rPr lang="en-GB" sz="2400" dirty="0">
                <a:solidFill>
                  <a:schemeClr val="tx1"/>
                </a:solidFill>
              </a:rPr>
              <a:t> x 10 </a:t>
            </a:r>
            <a:r>
              <a:rPr lang="en-GB" sz="2400" baseline="30000" dirty="0">
                <a:solidFill>
                  <a:schemeClr val="tx1"/>
                </a:solidFill>
              </a:rPr>
              <a:t>8</a:t>
            </a:r>
            <a:r>
              <a:rPr lang="en-GB" sz="2400" dirty="0">
                <a:solidFill>
                  <a:schemeClr val="tx1"/>
                </a:solidFill>
              </a:rPr>
              <a:t> (</a:t>
            </a:r>
            <a:r>
              <a:rPr lang="en-GB" sz="2400" dirty="0" err="1">
                <a:solidFill>
                  <a:schemeClr val="tx1"/>
                </a:solidFill>
              </a:rPr>
              <a:t>mol</a:t>
            </a:r>
            <a:r>
              <a:rPr lang="en-GB" sz="2400" dirty="0">
                <a:solidFill>
                  <a:schemeClr val="tx1"/>
                </a:solidFill>
              </a:rPr>
              <a:t>/l) = 0,0567</a:t>
            </a:r>
            <a:r>
              <a:rPr lang="en-GB" sz="2400" dirty="0">
                <a:solidFill>
                  <a:schemeClr val="tx1"/>
                </a:solidFill>
                <a:sym typeface="Symbol" pitchFamily="18" charset="2"/>
              </a:rPr>
              <a:t></a:t>
            </a:r>
            <a:r>
              <a:rPr lang="en-GB" sz="2400" dirty="0">
                <a:solidFill>
                  <a:schemeClr val="tx1"/>
                </a:solidFill>
              </a:rPr>
              <a:t> T +1,4760</a:t>
            </a:r>
          </a:p>
          <a:p>
            <a:endParaRPr lang="en-GB" sz="1400" dirty="0">
              <a:solidFill>
                <a:schemeClr val="tx1"/>
              </a:solidFill>
            </a:endParaRPr>
          </a:p>
          <a:p>
            <a:r>
              <a:rPr lang="en-GB" sz="2400" dirty="0">
                <a:solidFill>
                  <a:schemeClr val="tx1"/>
                </a:solidFill>
              </a:rPr>
              <a:t>T = </a:t>
            </a:r>
            <a:r>
              <a:rPr lang="en-GB" sz="2400" dirty="0" err="1">
                <a:solidFill>
                  <a:schemeClr val="tx1"/>
                </a:solidFill>
              </a:rPr>
              <a:t>Temperatura</a:t>
            </a:r>
            <a:r>
              <a:rPr lang="en-GB" sz="2400" dirty="0">
                <a:solidFill>
                  <a:schemeClr val="tx1"/>
                </a:solidFill>
              </a:rPr>
              <a:t> </a:t>
            </a:r>
            <a:r>
              <a:rPr lang="en-GB" sz="2400" dirty="0" err="1">
                <a:solidFill>
                  <a:schemeClr val="tx1"/>
                </a:solidFill>
              </a:rPr>
              <a:t>en</a:t>
            </a:r>
            <a:r>
              <a:rPr lang="en-GB" sz="2400" dirty="0">
                <a:solidFill>
                  <a:schemeClr val="tx1"/>
                </a:solidFill>
              </a:rPr>
              <a:t> ºC</a:t>
            </a:r>
          </a:p>
        </p:txBody>
      </p:sp>
      <p:sp>
        <p:nvSpPr>
          <p:cNvPr id="3" name="CuadroTexto 2">
            <a:extLst>
              <a:ext uri="{FF2B5EF4-FFF2-40B4-BE49-F238E27FC236}">
                <a16:creationId xmlns:a16="http://schemas.microsoft.com/office/drawing/2014/main" id="{6D4C031D-0CA9-3BCC-2187-FC18BF12182C}"/>
              </a:ext>
            </a:extLst>
          </p:cNvPr>
          <p:cNvSpPr txBox="1"/>
          <p:nvPr/>
        </p:nvSpPr>
        <p:spPr>
          <a:xfrm>
            <a:off x="1735888" y="1086443"/>
            <a:ext cx="3384376" cy="523220"/>
          </a:xfrm>
          <a:prstGeom prst="rect">
            <a:avLst/>
          </a:prstGeom>
          <a:noFill/>
        </p:spPr>
        <p:txBody>
          <a:bodyPr wrap="square">
            <a:spAutoFit/>
          </a:bodyPr>
          <a:lstStyle/>
          <a:p>
            <a:r>
              <a:rPr lang="es-ES" sz="2800" dirty="0">
                <a:solidFill>
                  <a:schemeClr val="tx1"/>
                </a:solidFill>
              </a:rPr>
              <a:t>HOCl  </a:t>
            </a:r>
            <a:r>
              <a:rPr lang="en-GB" sz="2800" dirty="0">
                <a:solidFill>
                  <a:schemeClr val="tx1"/>
                </a:solidFill>
                <a:sym typeface="Symbol" pitchFamily="18" charset="2"/>
              </a:rPr>
              <a:t></a:t>
            </a:r>
            <a:r>
              <a:rPr lang="es-ES" sz="2800" dirty="0">
                <a:solidFill>
                  <a:schemeClr val="tx1"/>
                </a:solidFill>
              </a:rPr>
              <a:t> H</a:t>
            </a:r>
            <a:r>
              <a:rPr lang="es-ES" sz="2800" baseline="30000" dirty="0">
                <a:solidFill>
                  <a:schemeClr val="tx1"/>
                </a:solidFill>
              </a:rPr>
              <a:t>+</a:t>
            </a:r>
            <a:r>
              <a:rPr lang="es-ES" sz="2800" dirty="0">
                <a:solidFill>
                  <a:schemeClr val="tx1"/>
                </a:solidFill>
              </a:rPr>
              <a:t> + </a:t>
            </a:r>
            <a:r>
              <a:rPr lang="es-ES" sz="2800" dirty="0" err="1">
                <a:solidFill>
                  <a:schemeClr val="tx1"/>
                </a:solidFill>
              </a:rPr>
              <a:t>OCl</a:t>
            </a:r>
            <a:r>
              <a:rPr lang="es-ES" sz="2800" baseline="30000" dirty="0">
                <a:solidFill>
                  <a:schemeClr val="tx1"/>
                </a:solidFill>
              </a:rPr>
              <a: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bwMode="auto">
          <a:xfrm>
            <a:off x="3287688" y="1196752"/>
            <a:ext cx="8497888" cy="4680520"/>
          </a:xfrm>
          <a:noFill/>
          <a:ln>
            <a:miter lim="800000"/>
            <a:headEnd/>
            <a:tailEnd/>
          </a:ln>
        </p:spPr>
        <p:txBody>
          <a:bodyPr vert="horz" wrap="square" lIns="91440" tIns="45720" rIns="91440" bIns="45720" numCol="1" anchor="t" anchorCtr="0" compatLnSpc="1">
            <a:prstTxWarp prst="textNoShape">
              <a:avLst/>
            </a:prstTxWarp>
          </a:bodyPr>
          <a:lstStyle/>
          <a:p>
            <a:pPr marL="609600" indent="-609600" algn="ctr" eaLnBrk="1" hangingPunct="1">
              <a:spcBef>
                <a:spcPts val="0"/>
              </a:spcBef>
              <a:buNone/>
            </a:pPr>
            <a:r>
              <a:rPr lang="es-MX" sz="2000" dirty="0">
                <a:latin typeface="Candara" panose="020E0502030303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CLORACIÓN</a:t>
            </a:r>
            <a:endParaRPr lang="es-MX" sz="2000" dirty="0">
              <a:latin typeface="Candara" panose="020E0502030303020204" pitchFamily="34" charset="0"/>
              <a:cs typeface="Arial" panose="020B0604020202020204" pitchFamily="34" charset="0"/>
            </a:endParaRPr>
          </a:p>
          <a:p>
            <a:pPr marL="609600" indent="-609600" algn="ctr" eaLnBrk="1" hangingPunct="1">
              <a:spcBef>
                <a:spcPts val="0"/>
              </a:spcBef>
              <a:buNone/>
            </a:pPr>
            <a:endParaRPr lang="es-MX" sz="11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Propiedades físicas y químicas del cloro</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rPr>
              <a:t>	</a:t>
            </a:r>
            <a:r>
              <a:rPr lang="es-MX" sz="1800" dirty="0">
                <a:latin typeface="Candara" panose="020E0502030303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Propiedades físicas</a:t>
            </a:r>
            <a:endParaRPr lang="es-MX" sz="18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dirty="0">
                <a:latin typeface="Candara" panose="020E0502030303020204" pitchFamily="34" charset="0"/>
                <a:cs typeface="Arial" panose="020B0604020202020204" pitchFamily="34" charset="0"/>
              </a:rPr>
              <a:t>	</a:t>
            </a:r>
            <a:r>
              <a:rPr lang="es-MX" sz="1800" dirty="0">
                <a:latin typeface="Candara" panose="020E0502030303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Propiedades químicas</a:t>
            </a:r>
            <a:r>
              <a:rPr lang="es-MX" sz="1800" dirty="0">
                <a:latin typeface="Candara" panose="020E0502030303020204" pitchFamily="34" charset="0"/>
                <a:cs typeface="Arial" panose="020B0604020202020204" pitchFamily="34" charset="0"/>
              </a:rPr>
              <a:t>		</a:t>
            </a: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Formas de utilización del cloro</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Principales atributos del cloro como desinfectante</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Factores que afectan los resultados de la cloración</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Química de la cloración</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rPr>
              <a:t>	</a:t>
            </a:r>
            <a:r>
              <a:rPr lang="es-MX" sz="1800" dirty="0">
                <a:latin typeface="Candara" panose="020E0502030303020204" pitchFamily="34" charset="0"/>
                <a:cs typeface="Arial" panose="020B0604020202020204" pitchFamily="34" charset="0"/>
                <a:hlinkClick r:id="rId10" action="ppaction://hlinksldjump"/>
              </a:rPr>
              <a:t>Hipocloritos de sodio y de calcio</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Reacciones con el amonio y los compuestos orgánicos</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DEMANDA DE CLORO</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INACTIVACIÓN DE microorganismos CON cloro</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cap="all" dirty="0">
                <a:latin typeface="Candara" panose="020E0502030303020204" pitchFamily="34" charset="0"/>
                <a:cs typeface="Arial" panose="020B0604020202020204" pitchFamily="34" charset="0"/>
              </a:rPr>
              <a:t>	</a:t>
            </a:r>
            <a:r>
              <a:rPr lang="es-MX" dirty="0">
                <a:solidFill>
                  <a:prstClr val="black">
                    <a:lumMod val="75000"/>
                    <a:lumOff val="25000"/>
                  </a:prstClr>
                </a:solidFill>
                <a:latin typeface="Candara" panose="020E0502030303020204" pitchFamily="34" charset="0"/>
                <a:cs typeface="Arial" panose="020B0604020202020204" pitchFamily="34" charset="0"/>
              </a:rPr>
              <a:t> Ejemplos</a:t>
            </a:r>
            <a:endParaRPr lang="es-MX" sz="1800" cap="all"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1800" cap="all" dirty="0">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Instalaciones de cloración </a:t>
            </a:r>
            <a:r>
              <a:rPr lang="es-MX" sz="2000" cap="all" dirty="0">
                <a:latin typeface="Candara" panose="020E0502030303020204" pitchFamily="34" charset="0"/>
                <a:cs typeface="Arial" panose="020B0604020202020204" pitchFamily="34" charset="0"/>
              </a:rPr>
              <a:t>	</a:t>
            </a:r>
          </a:p>
          <a:p>
            <a:pPr marL="609600" indent="-609600" eaLnBrk="1" hangingPunct="1">
              <a:spcBef>
                <a:spcPts val="0"/>
              </a:spcBef>
              <a:buNone/>
            </a:pPr>
            <a:r>
              <a:rPr lang="es-MX" sz="2000" cap="all" dirty="0">
                <a:latin typeface="Candara" panose="020E0502030303020204" pitchFamily="34" charset="0"/>
                <a:cs typeface="Arial" panose="020B0604020202020204" pitchFamily="34" charset="0"/>
              </a:rPr>
              <a:t>	</a:t>
            </a:r>
          </a:p>
        </p:txBody>
      </p:sp>
      <p:sp>
        <p:nvSpPr>
          <p:cNvPr id="3" name="Rectángulo 2">
            <a:extLst>
              <a:ext uri="{FF2B5EF4-FFF2-40B4-BE49-F238E27FC236}">
                <a16:creationId xmlns:a16="http://schemas.microsoft.com/office/drawing/2014/main" id="{22EEDB07-2C47-9CF2-8F12-80560E2A6F7D}"/>
              </a:ext>
            </a:extLst>
          </p:cNvPr>
          <p:cNvSpPr/>
          <p:nvPr/>
        </p:nvSpPr>
        <p:spPr>
          <a:xfrm>
            <a:off x="1" y="0"/>
            <a:ext cx="3071664" cy="6858000"/>
          </a:xfrm>
          <a:prstGeom prst="rect">
            <a:avLst/>
          </a:prstGeom>
          <a:gradFill flip="none" rotWithShape="1">
            <a:gsLst>
              <a:gs pos="0">
                <a:srgbClr val="00B050"/>
              </a:gs>
              <a:gs pos="100000">
                <a:schemeClr val="accent1">
                  <a:lumMod val="45000"/>
                  <a:lumOff val="55000"/>
                </a:schemeClr>
              </a:gs>
              <a:gs pos="83000">
                <a:schemeClr val="accent1">
                  <a:lumMod val="45000"/>
                  <a:lumOff val="55000"/>
                </a:schemeClr>
              </a:gs>
              <a:gs pos="95000">
                <a:schemeClr val="accent1">
                  <a:lumMod val="30000"/>
                  <a:lumOff val="70000"/>
                </a:schemeClr>
              </a:gs>
            </a:gsLst>
            <a:lin ang="108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4"/>
          <p:cNvSpPr>
            <a:spLocks noChangeArrowheads="1"/>
          </p:cNvSpPr>
          <p:nvPr/>
        </p:nvSpPr>
        <p:spPr bwMode="auto">
          <a:xfrm>
            <a:off x="1271464" y="1095891"/>
            <a:ext cx="8496944" cy="954107"/>
          </a:xfrm>
          <a:prstGeom prst="rect">
            <a:avLst/>
          </a:prstGeom>
          <a:noFill/>
          <a:ln w="9525">
            <a:noFill/>
            <a:miter lim="800000"/>
            <a:headEnd/>
            <a:tailEnd/>
          </a:ln>
        </p:spPr>
        <p:txBody>
          <a:bodyPr wrap="square" anchor="ctr">
            <a:spAutoFit/>
          </a:bodyPr>
          <a:lstStyle/>
          <a:p>
            <a:pPr algn="just"/>
            <a:r>
              <a:rPr lang="es-ES" sz="2800" dirty="0">
                <a:solidFill>
                  <a:schemeClr val="tx1"/>
                </a:solidFill>
                <a:ea typeface="Times New Roman" pitchFamily="18" charset="0"/>
                <a:cs typeface="Arial" pitchFamily="34" charset="0"/>
              </a:rPr>
              <a:t>Las proporciones de HOCl y </a:t>
            </a:r>
            <a:r>
              <a:rPr lang="es-ES" sz="2800" dirty="0" err="1">
                <a:solidFill>
                  <a:schemeClr val="tx1"/>
                </a:solidFill>
                <a:ea typeface="Times New Roman" pitchFamily="18" charset="0"/>
                <a:cs typeface="Arial" pitchFamily="34" charset="0"/>
              </a:rPr>
              <a:t>OCl</a:t>
            </a:r>
            <a:r>
              <a:rPr lang="es-ES" sz="2800" baseline="30000" dirty="0">
                <a:solidFill>
                  <a:schemeClr val="tx1"/>
                </a:solidFill>
                <a:ea typeface="Times New Roman" pitchFamily="18" charset="0"/>
                <a:cs typeface="Arial" pitchFamily="34" charset="0"/>
              </a:rPr>
              <a:t>-</a:t>
            </a:r>
            <a:r>
              <a:rPr lang="es-ES" sz="2800" dirty="0">
                <a:solidFill>
                  <a:schemeClr val="tx1"/>
                </a:solidFill>
                <a:ea typeface="Times New Roman" pitchFamily="18" charset="0"/>
                <a:cs typeface="Arial" pitchFamily="34" charset="0"/>
              </a:rPr>
              <a:t> se pueden calcular analíticamente:</a:t>
            </a:r>
            <a:endParaRPr lang="es-ES_tradnl" sz="2800" dirty="0">
              <a:solidFill>
                <a:schemeClr val="tx1"/>
              </a:solidFill>
              <a:ea typeface="Times New Roman" pitchFamily="18" charset="0"/>
              <a:cs typeface="Arial" pitchFamily="34" charset="0"/>
            </a:endParaRPr>
          </a:p>
        </p:txBody>
      </p:sp>
      <p:sp>
        <p:nvSpPr>
          <p:cNvPr id="9226" name="Text Box 43"/>
          <p:cNvSpPr txBox="1">
            <a:spLocks noChangeArrowheads="1"/>
          </p:cNvSpPr>
          <p:nvPr/>
        </p:nvSpPr>
        <p:spPr bwMode="auto">
          <a:xfrm>
            <a:off x="3773105" y="3805657"/>
            <a:ext cx="605817" cy="295791"/>
          </a:xfrm>
          <a:prstGeom prst="rect">
            <a:avLst/>
          </a:prstGeom>
          <a:noFill/>
          <a:ln w="9525">
            <a:noFill/>
            <a:miter lim="800000"/>
            <a:headEnd/>
            <a:tailEnd/>
          </a:ln>
        </p:spPr>
        <p:txBody>
          <a:bodyPr/>
          <a:lstStyle/>
          <a:p>
            <a:r>
              <a:rPr lang="es-ES" sz="1600" dirty="0">
                <a:solidFill>
                  <a:schemeClr val="tx1"/>
                </a:solidFill>
                <a:ea typeface="Times New Roman" pitchFamily="18" charset="0"/>
                <a:cs typeface="Arial" pitchFamily="34" charset="0"/>
              </a:rPr>
              <a:t> 1</a:t>
            </a:r>
            <a:endParaRPr lang="es-ES" sz="2400" dirty="0">
              <a:solidFill>
                <a:schemeClr val="tx1"/>
              </a:solidFill>
              <a:ea typeface="Times New Roman" pitchFamily="18" charset="0"/>
              <a:cs typeface="Arial" pitchFamily="34" charset="0"/>
            </a:endParaRPr>
          </a:p>
        </p:txBody>
      </p:sp>
      <mc:AlternateContent xmlns:mc="http://schemas.openxmlformats.org/markup-compatibility/2006" xmlns:a14="http://schemas.microsoft.com/office/drawing/2010/main">
        <mc:Choice Requires="a14">
          <p:sp>
            <p:nvSpPr>
              <p:cNvPr id="9219" name="Object 49"/>
              <p:cNvSpPr txBox="1"/>
              <p:nvPr/>
            </p:nvSpPr>
            <p:spPr bwMode="auto">
              <a:xfrm>
                <a:off x="2731674" y="4526514"/>
                <a:ext cx="3067117" cy="109911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s-UY" sz="2000" i="1">
                              <a:solidFill>
                                <a:srgbClr val="000000"/>
                              </a:solidFill>
                              <a:latin typeface="Cambria Math" panose="02040503050406030204" pitchFamily="18" charset="0"/>
                            </a:rPr>
                          </m:ctrlPr>
                        </m:dPr>
                        <m:e>
                          <m:r>
                            <m:rPr>
                              <m:nor/>
                            </m:rPr>
                            <a:rPr lang="es-UY" sz="2000" i="0">
                              <a:solidFill>
                                <a:srgbClr val="000000"/>
                              </a:solidFill>
                              <a:latin typeface="Cambria Math" panose="02040503050406030204" pitchFamily="18" charset="0"/>
                            </a:rPr>
                            <m:t>HOCl</m:t>
                          </m:r>
                        </m:e>
                      </m:d>
                      <m:r>
                        <a:rPr lang="es-UY" sz="2000" i="1">
                          <a:solidFill>
                            <a:srgbClr val="000000"/>
                          </a:solidFill>
                          <a:latin typeface="Cambria Math" panose="02040503050406030204" pitchFamily="18" charset="0"/>
                        </a:rPr>
                        <m:t> = </m:t>
                      </m:r>
                      <m:f>
                        <m:fPr>
                          <m:ctrlPr>
                            <a:rPr lang="es-UY" sz="2000" i="1">
                              <a:solidFill>
                                <a:srgbClr val="000000"/>
                              </a:solidFill>
                              <a:latin typeface="Cambria Math" panose="02040503050406030204" pitchFamily="18" charset="0"/>
                            </a:rPr>
                          </m:ctrlPr>
                        </m:fPr>
                        <m:num>
                          <m:r>
                            <a:rPr lang="es-UY" sz="2000" i="0">
                              <a:solidFill>
                                <a:srgbClr val="000000"/>
                              </a:solidFill>
                              <a:latin typeface="Cambria Math" panose="02040503050406030204" pitchFamily="18" charset="0"/>
                            </a:rPr>
                            <m:t>1</m:t>
                          </m:r>
                        </m:num>
                        <m:den>
                          <m:r>
                            <a:rPr lang="es-UY" sz="2000" i="0">
                              <a:solidFill>
                                <a:srgbClr val="000000"/>
                              </a:solidFill>
                              <a:latin typeface="Cambria Math" panose="02040503050406030204" pitchFamily="18" charset="0"/>
                            </a:rPr>
                            <m:t>1</m:t>
                          </m:r>
                          <m:r>
                            <a:rPr lang="es-UY" sz="2000" i="1">
                              <a:solidFill>
                                <a:srgbClr val="000000"/>
                              </a:solidFill>
                              <a:latin typeface="Cambria Math" panose="02040503050406030204" pitchFamily="18" charset="0"/>
                            </a:rPr>
                            <m:t> + </m:t>
                          </m:r>
                          <m:f>
                            <m:fPr>
                              <m:ctrlPr>
                                <a:rPr lang="es-UY" sz="2000" i="1">
                                  <a:solidFill>
                                    <a:srgbClr val="000000"/>
                                  </a:solidFill>
                                  <a:latin typeface="Cambria Math" panose="02040503050406030204" pitchFamily="18" charset="0"/>
                                </a:rPr>
                              </m:ctrlPr>
                            </m:fPr>
                            <m:num>
                              <m:sSub>
                                <m:sSubPr>
                                  <m:ctrlPr>
                                    <a:rPr lang="es-UY" sz="2000" i="1">
                                      <a:solidFill>
                                        <a:srgbClr val="000000"/>
                                      </a:solidFill>
                                      <a:latin typeface="Cambria Math" panose="02040503050406030204" pitchFamily="18" charset="0"/>
                                    </a:rPr>
                                  </m:ctrlPr>
                                </m:sSubPr>
                                <m:e>
                                  <m:r>
                                    <m:rPr>
                                      <m:sty m:val="p"/>
                                    </m:rPr>
                                    <a:rPr lang="es-UY" sz="2000" i="0">
                                      <a:solidFill>
                                        <a:srgbClr val="000000"/>
                                      </a:solidFill>
                                      <a:latin typeface="Cambria Math" panose="02040503050406030204" pitchFamily="18" charset="0"/>
                                    </a:rPr>
                                    <m:t>K</m:t>
                                  </m:r>
                                </m:e>
                                <m:sub>
                                  <m:r>
                                    <m:rPr>
                                      <m:sty m:val="p"/>
                                    </m:rPr>
                                    <a:rPr lang="es-UY" sz="2000" i="0">
                                      <a:solidFill>
                                        <a:srgbClr val="000000"/>
                                      </a:solidFill>
                                      <a:latin typeface="Cambria Math" panose="02040503050406030204" pitchFamily="18" charset="0"/>
                                    </a:rPr>
                                    <m:t>i</m:t>
                                  </m:r>
                                </m:sub>
                              </m:sSub>
                            </m:num>
                            <m:den>
                              <m:d>
                                <m:dPr>
                                  <m:begChr m:val="["/>
                                  <m:endChr m:val="]"/>
                                  <m:ctrlPr>
                                    <a:rPr lang="es-UY" sz="2000" i="1">
                                      <a:solidFill>
                                        <a:srgbClr val="000000"/>
                                      </a:solidFill>
                                      <a:latin typeface="Cambria Math" panose="02040503050406030204" pitchFamily="18" charset="0"/>
                                    </a:rPr>
                                  </m:ctrlPr>
                                </m:dPr>
                                <m:e>
                                  <m:sSup>
                                    <m:sSupPr>
                                      <m:ctrlPr>
                                        <a:rPr lang="es-UY" sz="2000" i="1">
                                          <a:solidFill>
                                            <a:srgbClr val="000000"/>
                                          </a:solidFill>
                                          <a:latin typeface="Cambria Math" panose="02040503050406030204" pitchFamily="18" charset="0"/>
                                        </a:rPr>
                                      </m:ctrlPr>
                                    </m:sSupPr>
                                    <m:e>
                                      <m:r>
                                        <m:rPr>
                                          <m:sty m:val="p"/>
                                        </m:rPr>
                                        <a:rPr lang="es-UY" sz="2000" i="0">
                                          <a:solidFill>
                                            <a:srgbClr val="000000"/>
                                          </a:solidFill>
                                          <a:latin typeface="Cambria Math" panose="02040503050406030204" pitchFamily="18" charset="0"/>
                                        </a:rPr>
                                        <m:t>H</m:t>
                                      </m:r>
                                    </m:e>
                                    <m:sup>
                                      <m:r>
                                        <a:rPr lang="es-UY" sz="2000" i="1">
                                          <a:solidFill>
                                            <a:srgbClr val="000000"/>
                                          </a:solidFill>
                                          <a:latin typeface="Cambria Math" panose="02040503050406030204" pitchFamily="18" charset="0"/>
                                        </a:rPr>
                                        <m:t>+</m:t>
                                      </m:r>
                                    </m:sup>
                                  </m:sSup>
                                </m:e>
                              </m:d>
                            </m:den>
                          </m:f>
                        </m:den>
                      </m:f>
                    </m:oMath>
                  </m:oMathPara>
                </a14:m>
                <a:endParaRPr lang="es-UY" sz="2000" dirty="0"/>
              </a:p>
            </p:txBody>
          </p:sp>
        </mc:Choice>
        <mc:Fallback xmlns="">
          <p:sp>
            <p:nvSpPr>
              <p:cNvPr id="9219" name="Object 49"/>
              <p:cNvSpPr txBox="1">
                <a:spLocks noRot="1" noChangeAspect="1" noMove="1" noResize="1" noEditPoints="1" noAdjustHandles="1" noChangeArrowheads="1" noChangeShapeType="1" noTextEdit="1"/>
              </p:cNvSpPr>
              <p:nvPr/>
            </p:nvSpPr>
            <p:spPr bwMode="auto">
              <a:xfrm>
                <a:off x="2731674" y="4526514"/>
                <a:ext cx="3067117" cy="1099116"/>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220" name="Object 51"/>
              <p:cNvSpPr txBox="1"/>
              <p:nvPr/>
            </p:nvSpPr>
            <p:spPr bwMode="auto">
              <a:xfrm>
                <a:off x="6391327" y="4503743"/>
                <a:ext cx="2376958" cy="112188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s-UY" sz="2000" i="1">
                              <a:solidFill>
                                <a:srgbClr val="000000"/>
                              </a:solidFill>
                              <a:latin typeface="Cambria Math" panose="02040503050406030204" pitchFamily="18" charset="0"/>
                            </a:rPr>
                          </m:ctrlPr>
                        </m:dPr>
                        <m:e>
                          <m:r>
                            <a:rPr lang="es-UY" sz="2000" i="1">
                              <a:solidFill>
                                <a:srgbClr val="000000"/>
                              </a:solidFill>
                              <a:latin typeface="Cambria Math" panose="02040503050406030204" pitchFamily="18" charset="0"/>
                            </a:rPr>
                            <m:t>𝑂𝐶</m:t>
                          </m:r>
                          <m:sSup>
                            <m:sSupPr>
                              <m:ctrlPr>
                                <a:rPr lang="es-UY" sz="2000" i="1">
                                  <a:solidFill>
                                    <a:srgbClr val="000000"/>
                                  </a:solidFill>
                                  <a:latin typeface="Cambria Math" panose="02040503050406030204" pitchFamily="18" charset="0"/>
                                </a:rPr>
                              </m:ctrlPr>
                            </m:sSupPr>
                            <m:e>
                              <m:r>
                                <a:rPr lang="es-UY" sz="2000" i="1">
                                  <a:solidFill>
                                    <a:srgbClr val="000000"/>
                                  </a:solidFill>
                                  <a:latin typeface="Cambria Math" panose="02040503050406030204" pitchFamily="18" charset="0"/>
                                </a:rPr>
                                <m:t>𝑙</m:t>
                              </m:r>
                            </m:e>
                            <m:sup>
                              <m:r>
                                <a:rPr lang="es-UY" sz="2000" i="1">
                                  <a:solidFill>
                                    <a:srgbClr val="000000"/>
                                  </a:solidFill>
                                  <a:latin typeface="Cambria Math" panose="02040503050406030204" pitchFamily="18" charset="0"/>
                                </a:rPr>
                                <m:t>−</m:t>
                              </m:r>
                            </m:sup>
                          </m:sSup>
                        </m:e>
                      </m:d>
                      <m:r>
                        <a:rPr lang="es-UY" sz="2000" i="1">
                          <a:solidFill>
                            <a:srgbClr val="000000"/>
                          </a:solidFill>
                          <a:latin typeface="Cambria Math" panose="02040503050406030204" pitchFamily="18" charset="0"/>
                        </a:rPr>
                        <m:t>=</m:t>
                      </m:r>
                      <m:f>
                        <m:fPr>
                          <m:ctrlPr>
                            <a:rPr lang="es-UY" sz="2000" i="1">
                              <a:solidFill>
                                <a:srgbClr val="000000"/>
                              </a:solidFill>
                              <a:latin typeface="Cambria Math" panose="02040503050406030204" pitchFamily="18" charset="0"/>
                            </a:rPr>
                          </m:ctrlPr>
                        </m:fPr>
                        <m:num>
                          <m:r>
                            <a:rPr lang="es-UY" sz="2000" i="1">
                              <a:solidFill>
                                <a:srgbClr val="000000"/>
                              </a:solidFill>
                              <a:latin typeface="Cambria Math" panose="02040503050406030204" pitchFamily="18" charset="0"/>
                            </a:rPr>
                            <m:t>1</m:t>
                          </m:r>
                        </m:num>
                        <m:den>
                          <m:r>
                            <a:rPr lang="es-UY" sz="2000" i="1">
                              <a:solidFill>
                                <a:srgbClr val="000000"/>
                              </a:solidFill>
                              <a:latin typeface="Cambria Math" panose="02040503050406030204" pitchFamily="18" charset="0"/>
                            </a:rPr>
                            <m:t>1+</m:t>
                          </m:r>
                          <m:f>
                            <m:fPr>
                              <m:ctrlPr>
                                <a:rPr lang="es-UY" sz="2000" i="1">
                                  <a:solidFill>
                                    <a:srgbClr val="000000"/>
                                  </a:solidFill>
                                  <a:latin typeface="Cambria Math" panose="02040503050406030204" pitchFamily="18" charset="0"/>
                                </a:rPr>
                              </m:ctrlPr>
                            </m:fPr>
                            <m:num>
                              <m:d>
                                <m:dPr>
                                  <m:begChr m:val="["/>
                                  <m:endChr m:val="]"/>
                                  <m:ctrlPr>
                                    <a:rPr lang="es-UY" sz="2000" i="1">
                                      <a:solidFill>
                                        <a:srgbClr val="000000"/>
                                      </a:solidFill>
                                      <a:latin typeface="Cambria Math" panose="02040503050406030204" pitchFamily="18" charset="0"/>
                                    </a:rPr>
                                  </m:ctrlPr>
                                </m:dPr>
                                <m:e>
                                  <m:sSup>
                                    <m:sSupPr>
                                      <m:ctrlPr>
                                        <a:rPr lang="es-UY" sz="2000" i="1">
                                          <a:solidFill>
                                            <a:srgbClr val="000000"/>
                                          </a:solidFill>
                                          <a:latin typeface="Cambria Math" panose="02040503050406030204" pitchFamily="18" charset="0"/>
                                        </a:rPr>
                                      </m:ctrlPr>
                                    </m:sSupPr>
                                    <m:e>
                                      <m:r>
                                        <a:rPr lang="es-UY" sz="2000" i="1">
                                          <a:solidFill>
                                            <a:srgbClr val="000000"/>
                                          </a:solidFill>
                                          <a:latin typeface="Cambria Math" panose="02040503050406030204" pitchFamily="18" charset="0"/>
                                        </a:rPr>
                                        <m:t>𝐻</m:t>
                                      </m:r>
                                    </m:e>
                                    <m:sup>
                                      <m:r>
                                        <a:rPr lang="es-UY" sz="2000" i="1">
                                          <a:solidFill>
                                            <a:srgbClr val="000000"/>
                                          </a:solidFill>
                                          <a:latin typeface="Cambria Math" panose="02040503050406030204" pitchFamily="18" charset="0"/>
                                        </a:rPr>
                                        <m:t>+</m:t>
                                      </m:r>
                                    </m:sup>
                                  </m:sSup>
                                </m:e>
                              </m:d>
                            </m:num>
                            <m:den>
                              <m:sSub>
                                <m:sSubPr>
                                  <m:ctrlPr>
                                    <a:rPr lang="es-UY" sz="2000" i="1">
                                      <a:solidFill>
                                        <a:srgbClr val="000000"/>
                                      </a:solidFill>
                                      <a:latin typeface="Cambria Math" panose="02040503050406030204" pitchFamily="18" charset="0"/>
                                    </a:rPr>
                                  </m:ctrlPr>
                                </m:sSubPr>
                                <m:e>
                                  <m:r>
                                    <a:rPr lang="es-UY" sz="2000" i="1">
                                      <a:solidFill>
                                        <a:srgbClr val="000000"/>
                                      </a:solidFill>
                                      <a:latin typeface="Cambria Math" panose="02040503050406030204" pitchFamily="18" charset="0"/>
                                    </a:rPr>
                                    <m:t>𝐾</m:t>
                                  </m:r>
                                </m:e>
                                <m:sub>
                                  <m:r>
                                    <a:rPr lang="es-UY" sz="2000" i="1">
                                      <a:solidFill>
                                        <a:srgbClr val="000000"/>
                                      </a:solidFill>
                                      <a:latin typeface="Cambria Math" panose="02040503050406030204" pitchFamily="18" charset="0"/>
                                    </a:rPr>
                                    <m:t>𝑖</m:t>
                                  </m:r>
                                </m:sub>
                              </m:sSub>
                            </m:den>
                          </m:f>
                        </m:den>
                      </m:f>
                    </m:oMath>
                  </m:oMathPara>
                </a14:m>
                <a:endParaRPr lang="es-UY" sz="2000" dirty="0"/>
              </a:p>
            </p:txBody>
          </p:sp>
        </mc:Choice>
        <mc:Fallback xmlns="">
          <p:sp>
            <p:nvSpPr>
              <p:cNvPr id="9220" name="Object 51"/>
              <p:cNvSpPr txBox="1">
                <a:spLocks noRot="1" noChangeAspect="1" noMove="1" noResize="1" noEditPoints="1" noAdjustHandles="1" noChangeArrowheads="1" noChangeShapeType="1" noTextEdit="1"/>
              </p:cNvSpPr>
              <p:nvPr/>
            </p:nvSpPr>
            <p:spPr bwMode="auto">
              <a:xfrm>
                <a:off x="6391327" y="4503743"/>
                <a:ext cx="2376958" cy="1121887"/>
              </a:xfrm>
              <a:prstGeom prst="rect">
                <a:avLst/>
              </a:prstGeom>
              <a:blipFill>
                <a:blip r:embed="rId4"/>
                <a:stretch>
                  <a:fillRect/>
                </a:stretch>
              </a:blipFill>
            </p:spPr>
            <p:txBody>
              <a:bodyPr/>
              <a:lstStyle/>
              <a:p>
                <a:r>
                  <a:rPr lang="es-UY">
                    <a:noFill/>
                  </a:rPr>
                  <a:t> </a:t>
                </a:r>
              </a:p>
            </p:txBody>
          </p:sp>
        </mc:Fallback>
      </mc:AlternateContent>
      <p:sp>
        <p:nvSpPr>
          <p:cNvPr id="9227" name="AutoShape 55"/>
          <p:cNvSpPr>
            <a:spLocks/>
          </p:cNvSpPr>
          <p:nvPr/>
        </p:nvSpPr>
        <p:spPr bwMode="auto">
          <a:xfrm rot="16200000">
            <a:off x="3831059" y="2702669"/>
            <a:ext cx="316139" cy="1838643"/>
          </a:xfrm>
          <a:prstGeom prst="leftBrace">
            <a:avLst>
              <a:gd name="adj1" fmla="val 50609"/>
              <a:gd name="adj2" fmla="val 50000"/>
            </a:avLst>
          </a:prstGeom>
          <a:noFill/>
          <a:ln w="9525">
            <a:solidFill>
              <a:schemeClr val="tx1"/>
            </a:solidFill>
            <a:round/>
            <a:headEnd/>
            <a:tailEnd/>
          </a:ln>
        </p:spPr>
        <p:txBody>
          <a:bodyPr wrap="none" anchor="ctr"/>
          <a:lstStyle/>
          <a:p>
            <a:endParaRPr lang="es-UY">
              <a:solidFill>
                <a:schemeClr val="tx1"/>
              </a:solidFill>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D4E61DEA-5E0C-96F6-D658-D1F887CCB0D7}"/>
                  </a:ext>
                </a:extLst>
              </p:cNvPr>
              <p:cNvSpPr txBox="1"/>
              <p:nvPr/>
            </p:nvSpPr>
            <p:spPr>
              <a:xfrm>
                <a:off x="2751175" y="2563033"/>
                <a:ext cx="6153137" cy="1211614"/>
              </a:xfrm>
              <a:prstGeom prst="rect">
                <a:avLst/>
              </a:prstGeom>
              <a:noFill/>
            </p:spPr>
            <p:txBody>
              <a:bodyPr wrap="square" rtlCol="0">
                <a:spAutoFit/>
              </a:bodyPr>
              <a:lstStyle/>
              <a:p>
                <a14:m>
                  <m:oMath xmlns:m="http://schemas.openxmlformats.org/officeDocument/2006/math">
                    <m:f>
                      <m:fPr>
                        <m:ctrlPr>
                          <a:rPr lang="es-UY" sz="360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𝐻𝑂𝐶𝑙</m:t>
                        </m:r>
                        <m:r>
                          <a:rPr lang="en-US" sz="3600" b="0" i="1" smtClean="0">
                            <a:solidFill>
                              <a:schemeClr val="tx1"/>
                            </a:solidFill>
                            <a:latin typeface="Cambria Math" panose="02040503050406030204" pitchFamily="18" charset="0"/>
                          </a:rPr>
                          <m:t>]</m:t>
                        </m:r>
                      </m:num>
                      <m:den>
                        <m:d>
                          <m:dPr>
                            <m:begChr m:val="["/>
                            <m:endChr m:val="]"/>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𝐻𝑂𝐶𝑙</m:t>
                            </m:r>
                          </m:e>
                        </m:d>
                        <m:r>
                          <a:rPr lang="en-US" sz="3600" b="0" i="1" smtClean="0">
                            <a:solidFill>
                              <a:schemeClr val="tx1"/>
                            </a:solidFill>
                            <a:latin typeface="Cambria Math" panose="02040503050406030204" pitchFamily="18" charset="0"/>
                          </a:rPr>
                          <m:t>+[</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𝑂𝐶𝑙</m:t>
                            </m:r>
                          </m:e>
                          <m:sup>
                            <m:r>
                              <a:rPr lang="en-US" sz="3600" b="0" i="1" smtClean="0">
                                <a:solidFill>
                                  <a:schemeClr val="tx1"/>
                                </a:solidFill>
                                <a:latin typeface="Cambria Math" panose="02040503050406030204" pitchFamily="18" charset="0"/>
                              </a:rPr>
                              <m:t>−</m:t>
                            </m:r>
                          </m:sup>
                        </m:sSup>
                        <m:r>
                          <a:rPr lang="en-US" sz="3600" b="0" i="1" smtClean="0">
                            <a:solidFill>
                              <a:schemeClr val="tx1"/>
                            </a:solidFill>
                            <a:latin typeface="Cambria Math" panose="02040503050406030204" pitchFamily="18" charset="0"/>
                          </a:rPr>
                          <m:t>]</m:t>
                        </m:r>
                      </m:den>
                    </m:f>
                    <m:r>
                      <a:rPr lang="en-US" sz="3600" b="0" i="1" smtClean="0">
                        <a:solidFill>
                          <a:schemeClr val="tx1"/>
                        </a:solidFill>
                        <a:latin typeface="Cambria Math" panose="02040503050406030204" pitchFamily="18" charset="0"/>
                      </a:rPr>
                      <m:t>=</m:t>
                    </m:r>
                    <m:f>
                      <m:fPr>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1</m:t>
                        </m:r>
                      </m:num>
                      <m:den>
                        <m:r>
                          <a:rPr lang="en-US" sz="3600" b="0" i="1" smtClean="0">
                            <a:solidFill>
                              <a:schemeClr val="tx1"/>
                            </a:solidFill>
                            <a:latin typeface="Cambria Math" panose="02040503050406030204" pitchFamily="18" charset="0"/>
                          </a:rPr>
                          <m:t>1+</m:t>
                        </m:r>
                        <m:f>
                          <m:fPr>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𝑂𝐶𝑙</m:t>
                                </m:r>
                              </m:e>
                              <m:sup>
                                <m:r>
                                  <a:rPr lang="en-US" sz="3600" b="0" i="1" smtClean="0">
                                    <a:solidFill>
                                      <a:schemeClr val="tx1"/>
                                    </a:solidFill>
                                    <a:latin typeface="Cambria Math" panose="02040503050406030204" pitchFamily="18" charset="0"/>
                                  </a:rPr>
                                  <m:t>−</m:t>
                                </m:r>
                              </m:sup>
                            </m:sSup>
                            <m:r>
                              <a:rPr lang="en-US" sz="3600" b="0" i="1" smtClean="0">
                                <a:solidFill>
                                  <a:schemeClr val="tx1"/>
                                </a:solidFill>
                                <a:latin typeface="Cambria Math" panose="02040503050406030204" pitchFamily="18" charset="0"/>
                              </a:rPr>
                              <m:t>]</m:t>
                            </m:r>
                          </m:num>
                          <m:den>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𝐻𝑂𝐶𝑙</m:t>
                            </m:r>
                            <m:r>
                              <a:rPr lang="en-US" sz="3600" b="0" i="1" smtClean="0">
                                <a:solidFill>
                                  <a:schemeClr val="tx1"/>
                                </a:solidFill>
                                <a:latin typeface="Cambria Math" panose="02040503050406030204" pitchFamily="18" charset="0"/>
                              </a:rPr>
                              <m:t>]</m:t>
                            </m:r>
                          </m:den>
                        </m:f>
                      </m:den>
                    </m:f>
                  </m:oMath>
                </a14:m>
                <a:r>
                  <a:rPr lang="es-UY" sz="3600" dirty="0">
                    <a:solidFill>
                      <a:schemeClr val="tx1"/>
                    </a:solidFill>
                  </a:rPr>
                  <a:t> = </a:t>
                </a:r>
                <a14:m>
                  <m:oMath xmlns:m="http://schemas.openxmlformats.org/officeDocument/2006/math">
                    <m:f>
                      <m:fPr>
                        <m:ctrlPr>
                          <a:rPr lang="es-UY" sz="360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1</m:t>
                        </m:r>
                      </m:num>
                      <m:den>
                        <m:r>
                          <a:rPr lang="en-US" sz="3600" b="0" i="1" smtClean="0">
                            <a:solidFill>
                              <a:schemeClr val="tx1"/>
                            </a:solidFill>
                            <a:latin typeface="Cambria Math" panose="02040503050406030204" pitchFamily="18" charset="0"/>
                          </a:rPr>
                          <m:t>1+</m:t>
                        </m:r>
                        <m:f>
                          <m:fPr>
                            <m:ctrlPr>
                              <a:rPr lang="en-US" sz="3600" b="0" i="1" smtClean="0">
                                <a:solidFill>
                                  <a:schemeClr val="tx1"/>
                                </a:solidFill>
                                <a:latin typeface="Cambria Math" panose="02040503050406030204" pitchFamily="18" charset="0"/>
                              </a:rPr>
                            </m:ctrlPr>
                          </m:fPr>
                          <m:num>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𝐾</m:t>
                                </m:r>
                              </m:e>
                              <m:sub>
                                <m:r>
                                  <a:rPr lang="en-US" sz="3600" b="0" i="1" smtClean="0">
                                    <a:solidFill>
                                      <a:schemeClr val="tx1"/>
                                    </a:solidFill>
                                    <a:latin typeface="Cambria Math" panose="02040503050406030204" pitchFamily="18" charset="0"/>
                                  </a:rPr>
                                  <m:t>𝑖</m:t>
                                </m:r>
                              </m:sub>
                            </m:sSub>
                          </m:num>
                          <m:den>
                            <m:r>
                              <a:rPr lang="en-US" sz="3600" b="0" i="1" smtClean="0">
                                <a:solidFill>
                                  <a:schemeClr val="tx1"/>
                                </a:solidFill>
                                <a:latin typeface="Cambria Math" panose="02040503050406030204" pitchFamily="18" charset="0"/>
                              </a:rPr>
                              <m:t>[</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𝐻</m:t>
                                </m:r>
                              </m:e>
                              <m:sup>
                                <m:r>
                                  <a:rPr lang="en-US" sz="3600" b="0" i="1" smtClean="0">
                                    <a:solidFill>
                                      <a:schemeClr val="tx1"/>
                                    </a:solidFill>
                                    <a:latin typeface="Cambria Math" panose="02040503050406030204" pitchFamily="18" charset="0"/>
                                  </a:rPr>
                                  <m:t>+</m:t>
                                </m:r>
                              </m:sup>
                            </m:sSup>
                            <m:r>
                              <a:rPr lang="en-US" sz="3600" b="0" i="1" smtClean="0">
                                <a:solidFill>
                                  <a:schemeClr val="tx1"/>
                                </a:solidFill>
                                <a:latin typeface="Cambria Math" panose="02040503050406030204" pitchFamily="18" charset="0"/>
                              </a:rPr>
                              <m:t>]</m:t>
                            </m:r>
                          </m:den>
                        </m:f>
                      </m:den>
                    </m:f>
                  </m:oMath>
                </a14:m>
                <a:endParaRPr lang="es-UY" sz="3600" dirty="0">
                  <a:solidFill>
                    <a:schemeClr val="tx1"/>
                  </a:solidFill>
                </a:endParaRPr>
              </a:p>
            </p:txBody>
          </p:sp>
        </mc:Choice>
        <mc:Fallback xmlns="">
          <p:sp>
            <p:nvSpPr>
              <p:cNvPr id="3" name="CuadroTexto 2">
                <a:extLst>
                  <a:ext uri="{FF2B5EF4-FFF2-40B4-BE49-F238E27FC236}">
                    <a16:creationId xmlns:a16="http://schemas.microsoft.com/office/drawing/2014/main" id="{D4E61DEA-5E0C-96F6-D658-D1F887CCB0D7}"/>
                  </a:ext>
                </a:extLst>
              </p:cNvPr>
              <p:cNvSpPr txBox="1">
                <a:spLocks noRot="1" noChangeAspect="1" noMove="1" noResize="1" noEditPoints="1" noAdjustHandles="1" noChangeArrowheads="1" noChangeShapeType="1" noTextEdit="1"/>
              </p:cNvSpPr>
              <p:nvPr/>
            </p:nvSpPr>
            <p:spPr>
              <a:xfrm>
                <a:off x="2751175" y="2563033"/>
                <a:ext cx="6153137" cy="1211614"/>
              </a:xfrm>
              <a:prstGeom prst="rect">
                <a:avLst/>
              </a:prstGeom>
              <a:blipFill>
                <a:blip r:embed="rId5"/>
                <a:stretch>
                  <a:fillRect/>
                </a:stretch>
              </a:blipFill>
            </p:spPr>
            <p:txBody>
              <a:bodyPr/>
              <a:lstStyle/>
              <a:p>
                <a:r>
                  <a:rPr lang="es-UY">
                    <a:noFill/>
                  </a:rPr>
                  <a:t> </a:t>
                </a:r>
              </a:p>
            </p:txBody>
          </p:sp>
        </mc:Fallback>
      </mc:AlternateContent>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DAA558-C60D-DE97-91F1-5C8410FAC5D1}"/>
              </a:ext>
            </a:extLst>
          </p:cNvPr>
          <p:cNvSpPr txBox="1"/>
          <p:nvPr/>
        </p:nvSpPr>
        <p:spPr>
          <a:xfrm>
            <a:off x="983432" y="1556792"/>
            <a:ext cx="10081120" cy="4237057"/>
          </a:xfrm>
          <a:prstGeom prst="rect">
            <a:avLst/>
          </a:prstGeom>
          <a:noFill/>
        </p:spPr>
        <p:txBody>
          <a:bodyPr wrap="square">
            <a:spAutoFit/>
          </a:bodyPr>
          <a:lstStyle/>
          <a:p>
            <a:pPr algn="l">
              <a:spcBef>
                <a:spcPts val="800"/>
              </a:spcBef>
              <a:spcAft>
                <a:spcPts val="800"/>
              </a:spcAft>
            </a:pPr>
            <a:r>
              <a:rPr lang="es-UY" sz="2400" b="0" i="0" u="none" strike="noStrike" baseline="0" dirty="0">
                <a:solidFill>
                  <a:schemeClr val="tx1"/>
                </a:solidFill>
                <a:latin typeface="ArialMT"/>
              </a:rPr>
              <a:t>Cuando se dosifican las sales del ácido hipocloroso (hipoclorito de calcio e hipoclorito de sodio), que son muy solubles, se ionizan y forman ácido hipocloroso e ion hipoclorito, </a:t>
            </a:r>
            <a:r>
              <a:rPr lang="es-UY" sz="2400" dirty="0">
                <a:solidFill>
                  <a:schemeClr val="tx1"/>
                </a:solidFill>
                <a:latin typeface="ArialMT"/>
              </a:rPr>
              <a:t>según las siguientes reacciones</a:t>
            </a:r>
            <a:r>
              <a:rPr lang="es-UY" sz="2400" b="0" i="0" u="none" strike="noStrike" baseline="0" dirty="0">
                <a:solidFill>
                  <a:schemeClr val="tx1"/>
                </a:solidFill>
                <a:latin typeface="ArialMT"/>
              </a:rPr>
              <a:t>:</a:t>
            </a:r>
          </a:p>
          <a:p>
            <a:pPr algn="l">
              <a:spcBef>
                <a:spcPts val="800"/>
              </a:spcBef>
              <a:spcAft>
                <a:spcPts val="800"/>
              </a:spcAft>
            </a:pPr>
            <a:r>
              <a:rPr lang="pt-BR" sz="2400" b="0" i="1" u="none" strike="noStrike" baseline="0" dirty="0">
                <a:solidFill>
                  <a:schemeClr val="tx1"/>
                </a:solidFill>
                <a:latin typeface="TimesNewRomanPS-ItalicMT"/>
              </a:rPr>
              <a:t>Ca</a:t>
            </a:r>
            <a:r>
              <a:rPr lang="pt-BR" sz="2400" b="0" i="0" u="none" strike="noStrike" baseline="0" dirty="0">
                <a:solidFill>
                  <a:schemeClr val="tx1"/>
                </a:solidFill>
                <a:latin typeface="Symbol" panose="05050102010706020507" pitchFamily="18" charset="2"/>
              </a:rPr>
              <a:t>(</a:t>
            </a:r>
            <a:r>
              <a:rPr lang="pt-BR" sz="2400" b="0" i="1" u="none" strike="noStrike" baseline="0" dirty="0">
                <a:solidFill>
                  <a:schemeClr val="tx1"/>
                </a:solidFill>
                <a:latin typeface="TimesNewRomanPS-ItalicMT"/>
              </a:rPr>
              <a:t>OCI </a:t>
            </a:r>
            <a:r>
              <a:rPr lang="pt-BR" sz="2400" b="0" i="0" u="none" strike="noStrike" baseline="0" dirty="0">
                <a:solidFill>
                  <a:schemeClr val="tx1"/>
                </a:solidFill>
                <a:latin typeface="Symbol" panose="05050102010706020507" pitchFamily="18" charset="2"/>
              </a:rPr>
              <a:t>)</a:t>
            </a:r>
            <a:r>
              <a:rPr lang="pt-BR" sz="2400" b="0" i="0" u="none" strike="noStrike" baseline="-25000" dirty="0">
                <a:solidFill>
                  <a:schemeClr val="tx1"/>
                </a:solidFill>
                <a:latin typeface="TimesNewRomanPSMT"/>
              </a:rPr>
              <a:t>2</a:t>
            </a:r>
            <a:r>
              <a:rPr lang="pt-BR" sz="2400" b="0" i="0" u="none" strike="noStrike" baseline="0" dirty="0">
                <a:solidFill>
                  <a:schemeClr val="tx1"/>
                </a:solidFill>
                <a:latin typeface="TimesNewRomanPSMT"/>
              </a:rPr>
              <a:t> </a:t>
            </a:r>
            <a:r>
              <a:rPr lang="pt-BR" sz="2400" b="0" i="0" u="none" strike="noStrike" baseline="0" dirty="0">
                <a:solidFill>
                  <a:schemeClr val="tx1"/>
                </a:solidFill>
                <a:latin typeface="Symbol" panose="05050102010706020507" pitchFamily="18" charset="2"/>
              </a:rPr>
              <a:t>+ </a:t>
            </a:r>
            <a:r>
              <a:rPr lang="pt-BR" sz="2400" b="0" i="1" u="none" strike="noStrike" baseline="0" dirty="0">
                <a:solidFill>
                  <a:schemeClr val="tx1"/>
                </a:solidFill>
                <a:latin typeface="TimesNewRomanPS-ItalicMT"/>
              </a:rPr>
              <a:t>H</a:t>
            </a:r>
            <a:r>
              <a:rPr lang="pt-BR" sz="2400" b="0" i="0" u="none" strike="noStrike" baseline="-25000" dirty="0">
                <a:solidFill>
                  <a:schemeClr val="tx1"/>
                </a:solidFill>
                <a:latin typeface="TimesNewRomanPSMT"/>
              </a:rPr>
              <a:t>2</a:t>
            </a:r>
            <a:r>
              <a:rPr lang="pt-BR" sz="2400" b="0" i="1" u="none" strike="noStrike" baseline="0" dirty="0">
                <a:solidFill>
                  <a:schemeClr val="tx1"/>
                </a:solidFill>
                <a:latin typeface="TimesNewRomanPS-ItalicMT"/>
              </a:rPr>
              <a:t>O       </a:t>
            </a:r>
            <a:r>
              <a:rPr lang="pt-BR" sz="2400" b="0" i="0" u="none" strike="noStrike" baseline="0" dirty="0">
                <a:solidFill>
                  <a:schemeClr val="tx1"/>
                </a:solidFill>
                <a:latin typeface="Symbol" panose="05050102010706020507" pitchFamily="18" charset="2"/>
              </a:rPr>
              <a:t>   </a:t>
            </a:r>
            <a:r>
              <a:rPr lang="pt-BR" sz="2400" b="0" i="0" u="none" strike="noStrike" baseline="0" dirty="0">
                <a:solidFill>
                  <a:schemeClr val="tx1"/>
                </a:solidFill>
                <a:latin typeface="TimesNewRomanPSMT"/>
              </a:rPr>
              <a:t>2</a:t>
            </a:r>
            <a:r>
              <a:rPr lang="pt-BR" sz="2400" b="0" i="1" u="none" strike="noStrike" baseline="0" dirty="0">
                <a:solidFill>
                  <a:schemeClr val="tx1"/>
                </a:solidFill>
                <a:latin typeface="TimesNewRomanPS-ItalicMT"/>
              </a:rPr>
              <a:t>HOCI </a:t>
            </a:r>
            <a:r>
              <a:rPr lang="pt-BR" sz="2400" b="0" i="0" u="none" strike="noStrike" baseline="0" dirty="0">
                <a:solidFill>
                  <a:schemeClr val="tx1"/>
                </a:solidFill>
                <a:latin typeface="Symbol" panose="05050102010706020507" pitchFamily="18" charset="2"/>
              </a:rPr>
              <a:t>+ </a:t>
            </a:r>
            <a:r>
              <a:rPr lang="pt-BR" sz="2400" b="0" i="1" u="none" strike="noStrike" baseline="0" dirty="0">
                <a:solidFill>
                  <a:schemeClr val="tx1"/>
                </a:solidFill>
                <a:latin typeface="TimesNewRomanPS-ItalicMT"/>
              </a:rPr>
              <a:t>Ca</a:t>
            </a:r>
            <a:r>
              <a:rPr lang="pt-BR" sz="2400" b="0" i="0" u="none" strike="noStrike" baseline="30000" dirty="0">
                <a:solidFill>
                  <a:schemeClr val="tx1"/>
                </a:solidFill>
                <a:latin typeface="Symbol" panose="05050102010706020507" pitchFamily="18" charset="2"/>
              </a:rPr>
              <a:t>++</a:t>
            </a:r>
            <a:r>
              <a:rPr lang="pt-BR" sz="2400" b="0" i="0" u="none" strike="noStrike" baseline="0" dirty="0">
                <a:solidFill>
                  <a:schemeClr val="tx1"/>
                </a:solidFill>
                <a:latin typeface="Symbol" panose="05050102010706020507" pitchFamily="18" charset="2"/>
              </a:rPr>
              <a:t> + </a:t>
            </a:r>
            <a:r>
              <a:rPr lang="pt-BR" sz="2400" b="0" i="1" u="none" strike="noStrike" baseline="0" dirty="0">
                <a:solidFill>
                  <a:schemeClr val="tx1"/>
                </a:solidFill>
                <a:latin typeface="TimesNewRomanPS-ItalicMT"/>
              </a:rPr>
              <a:t>OH</a:t>
            </a:r>
            <a:r>
              <a:rPr lang="pt-BR" sz="2400" b="0" i="1" u="none" strike="noStrike" baseline="30000" dirty="0">
                <a:solidFill>
                  <a:schemeClr val="tx1"/>
                </a:solidFill>
                <a:latin typeface="TimesNewRomanPS-ItalicMT"/>
              </a:rPr>
              <a:t>-</a:t>
            </a:r>
            <a:endParaRPr lang="pt-BR" sz="2400" b="0" i="0" u="none" strike="noStrike" baseline="30000" dirty="0">
              <a:solidFill>
                <a:schemeClr val="tx1"/>
              </a:solidFill>
              <a:latin typeface="ArialMT"/>
            </a:endParaRPr>
          </a:p>
          <a:p>
            <a:pPr algn="l">
              <a:spcBef>
                <a:spcPts val="800"/>
              </a:spcBef>
              <a:spcAft>
                <a:spcPts val="800"/>
              </a:spcAft>
            </a:pPr>
            <a:r>
              <a:rPr lang="es-UY" sz="2400" b="0" i="1" u="none" strike="noStrike" baseline="0" dirty="0" err="1">
                <a:solidFill>
                  <a:schemeClr val="tx1"/>
                </a:solidFill>
                <a:latin typeface="TimesNewRomanPS-ItalicMT"/>
              </a:rPr>
              <a:t>NaOCI</a:t>
            </a:r>
            <a:r>
              <a:rPr lang="es-UY" sz="2400" b="0" i="1" u="none" strike="noStrike" baseline="0" dirty="0">
                <a:solidFill>
                  <a:schemeClr val="tx1"/>
                </a:solidFill>
                <a:latin typeface="TimesNewRomanPS-ItalicMT"/>
              </a:rPr>
              <a:t> </a:t>
            </a:r>
            <a:r>
              <a:rPr lang="es-UY" sz="2400" b="0" i="0" u="none" strike="noStrike" baseline="0" dirty="0">
                <a:solidFill>
                  <a:schemeClr val="tx1"/>
                </a:solidFill>
                <a:latin typeface="Symbol" panose="05050102010706020507" pitchFamily="18" charset="2"/>
              </a:rPr>
              <a:t>+ </a:t>
            </a:r>
            <a:r>
              <a:rPr lang="es-UY" sz="2400" b="0" i="1" u="none" strike="noStrike" baseline="0" dirty="0">
                <a:solidFill>
                  <a:schemeClr val="tx1"/>
                </a:solidFill>
                <a:latin typeface="TimesNewRomanPS-ItalicMT"/>
              </a:rPr>
              <a:t>H</a:t>
            </a:r>
            <a:r>
              <a:rPr lang="es-UY" sz="2400" b="0" i="1" u="none" strike="noStrike" baseline="-25000" dirty="0">
                <a:solidFill>
                  <a:schemeClr val="tx1"/>
                </a:solidFill>
                <a:latin typeface="TimesNewRomanPS-ItalicMT"/>
              </a:rPr>
              <a:t>2</a:t>
            </a:r>
            <a:r>
              <a:rPr lang="es-UY" sz="2400" b="0" i="1" u="none" strike="noStrike" baseline="0" dirty="0">
                <a:solidFill>
                  <a:schemeClr val="tx1"/>
                </a:solidFill>
                <a:latin typeface="TimesNewRomanPS-ItalicMT"/>
              </a:rPr>
              <a:t>O      </a:t>
            </a:r>
            <a:r>
              <a:rPr lang="es-UY" sz="2400" b="0" i="0" u="none" strike="noStrike" baseline="0" dirty="0">
                <a:solidFill>
                  <a:schemeClr val="tx1"/>
                </a:solidFill>
                <a:latin typeface="Symbol" panose="05050102010706020507" pitchFamily="18" charset="2"/>
              </a:rPr>
              <a:t>     </a:t>
            </a:r>
            <a:r>
              <a:rPr lang="es-UY" sz="2400" b="0" i="1" u="none" strike="noStrike" baseline="0" dirty="0">
                <a:solidFill>
                  <a:schemeClr val="tx1"/>
                </a:solidFill>
                <a:latin typeface="TimesNewRomanPS-ItalicMT"/>
              </a:rPr>
              <a:t>HOCI </a:t>
            </a:r>
            <a:r>
              <a:rPr lang="es-UY" sz="2400" b="0" i="0" u="none" strike="noStrike" baseline="0" dirty="0">
                <a:solidFill>
                  <a:schemeClr val="tx1"/>
                </a:solidFill>
                <a:latin typeface="Symbol" panose="05050102010706020507" pitchFamily="18" charset="2"/>
              </a:rPr>
              <a:t>+ </a:t>
            </a:r>
            <a:r>
              <a:rPr lang="es-UY" sz="2400" b="0" i="1" u="none" strike="noStrike" baseline="0" dirty="0" err="1">
                <a:solidFill>
                  <a:schemeClr val="tx1"/>
                </a:solidFill>
                <a:latin typeface="TimesNewRomanPS-ItalicMT"/>
              </a:rPr>
              <a:t>Na</a:t>
            </a:r>
            <a:r>
              <a:rPr lang="es-UY" sz="2400" b="0" i="0" u="none" strike="noStrike" baseline="30000" dirty="0">
                <a:solidFill>
                  <a:schemeClr val="tx1"/>
                </a:solidFill>
                <a:latin typeface="Symbol" panose="05050102010706020507" pitchFamily="18" charset="2"/>
              </a:rPr>
              <a:t>+</a:t>
            </a:r>
            <a:r>
              <a:rPr lang="es-UY" sz="2400" b="0" i="0" u="none" strike="noStrike" baseline="0" dirty="0">
                <a:solidFill>
                  <a:schemeClr val="tx1"/>
                </a:solidFill>
                <a:latin typeface="Symbol" panose="05050102010706020507" pitchFamily="18" charset="2"/>
              </a:rPr>
              <a:t> + </a:t>
            </a:r>
            <a:r>
              <a:rPr lang="es-UY" sz="2400" b="0" i="1" u="none" strike="noStrike" baseline="0" dirty="0">
                <a:solidFill>
                  <a:schemeClr val="tx1"/>
                </a:solidFill>
                <a:latin typeface="TimesNewRomanPS-ItalicMT"/>
              </a:rPr>
              <a:t>OH</a:t>
            </a:r>
            <a:r>
              <a:rPr lang="es-UY" sz="2400" b="0" i="1" u="none" strike="noStrike" baseline="30000" dirty="0">
                <a:solidFill>
                  <a:schemeClr val="tx1"/>
                </a:solidFill>
                <a:latin typeface="TimesNewRomanPS-ItalicMT"/>
              </a:rPr>
              <a:t>-</a:t>
            </a:r>
            <a:endParaRPr lang="es-UY" sz="2400" b="0" i="0" u="none" strike="noStrike" baseline="30000" dirty="0">
              <a:solidFill>
                <a:schemeClr val="tx1"/>
              </a:solidFill>
              <a:latin typeface="ArialMT"/>
            </a:endParaRPr>
          </a:p>
          <a:p>
            <a:pPr algn="l">
              <a:spcBef>
                <a:spcPts val="800"/>
              </a:spcBef>
              <a:spcAft>
                <a:spcPts val="800"/>
              </a:spcAft>
            </a:pPr>
            <a:r>
              <a:rPr lang="es-UY" sz="2400" b="0" i="1" u="none" strike="noStrike" baseline="0" dirty="0">
                <a:solidFill>
                  <a:schemeClr val="tx1"/>
                </a:solidFill>
                <a:latin typeface="TimesNewRomanPS-ItalicMT"/>
              </a:rPr>
              <a:t>HOCI         </a:t>
            </a:r>
            <a:r>
              <a:rPr lang="es-UY" sz="2400" b="0" i="0" u="none" strike="noStrike" baseline="0" dirty="0">
                <a:solidFill>
                  <a:schemeClr val="tx1"/>
                </a:solidFill>
                <a:latin typeface="Symbol" panose="05050102010706020507" pitchFamily="18" charset="2"/>
              </a:rPr>
              <a:t> </a:t>
            </a:r>
            <a:r>
              <a:rPr lang="es-UY" sz="2400" b="0" i="1" u="none" strike="noStrike" baseline="0" dirty="0">
                <a:solidFill>
                  <a:schemeClr val="tx1"/>
                </a:solidFill>
                <a:latin typeface="TimesNewRomanPS-ItalicMT"/>
              </a:rPr>
              <a:t>H</a:t>
            </a:r>
            <a:r>
              <a:rPr lang="es-UY" sz="2400" b="0" i="0" u="none" strike="noStrike" baseline="30000" dirty="0">
                <a:solidFill>
                  <a:schemeClr val="tx1"/>
                </a:solidFill>
                <a:latin typeface="Symbol" panose="05050102010706020507" pitchFamily="18" charset="2"/>
              </a:rPr>
              <a:t>+</a:t>
            </a:r>
            <a:r>
              <a:rPr lang="es-UY" sz="2400" b="0" i="0" u="none" strike="noStrike" baseline="0" dirty="0">
                <a:solidFill>
                  <a:schemeClr val="tx1"/>
                </a:solidFill>
                <a:latin typeface="Symbol" panose="05050102010706020507" pitchFamily="18" charset="2"/>
              </a:rPr>
              <a:t> + </a:t>
            </a:r>
            <a:r>
              <a:rPr lang="es-UY" sz="2400" b="0" i="1" u="none" strike="noStrike" baseline="0" dirty="0">
                <a:solidFill>
                  <a:schemeClr val="tx1"/>
                </a:solidFill>
                <a:latin typeface="TimesNewRomanPS-ItalicMT"/>
              </a:rPr>
              <a:t>OCI</a:t>
            </a:r>
            <a:r>
              <a:rPr lang="es-UY" sz="2400" b="0" i="1" u="none" strike="noStrike" baseline="30000" dirty="0">
                <a:solidFill>
                  <a:schemeClr val="tx1"/>
                </a:solidFill>
                <a:latin typeface="TimesNewRomanPS-ItalicMT"/>
              </a:rPr>
              <a:t>-</a:t>
            </a:r>
          </a:p>
          <a:p>
            <a:pPr algn="l">
              <a:spcBef>
                <a:spcPts val="800"/>
              </a:spcBef>
              <a:spcAft>
                <a:spcPts val="800"/>
              </a:spcAft>
            </a:pPr>
            <a:r>
              <a:rPr lang="es-UY" sz="2400" b="0" u="none" strike="noStrike" dirty="0">
                <a:solidFill>
                  <a:schemeClr val="tx1"/>
                </a:solidFill>
                <a:latin typeface="+mj-lt"/>
              </a:rPr>
              <a:t>Mientras que el cloro gaseoso baja levemente el pH, los hipocloritos pueden subirlo, debido a que contienen un álcali por razones de estabilidad.</a:t>
            </a:r>
          </a:p>
        </p:txBody>
      </p:sp>
      <p:cxnSp>
        <p:nvCxnSpPr>
          <p:cNvPr id="5" name="Conector recto de flecha 4">
            <a:extLst>
              <a:ext uri="{FF2B5EF4-FFF2-40B4-BE49-F238E27FC236}">
                <a16:creationId xmlns:a16="http://schemas.microsoft.com/office/drawing/2014/main" id="{8FC4837B-B62A-446C-C8EE-6C43CC5AFB2C}"/>
              </a:ext>
            </a:extLst>
          </p:cNvPr>
          <p:cNvCxnSpPr/>
          <p:nvPr/>
        </p:nvCxnSpPr>
        <p:spPr bwMode="auto">
          <a:xfrm>
            <a:off x="1991544" y="4221088"/>
            <a:ext cx="504056"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 name="Conector recto de flecha 5">
            <a:extLst>
              <a:ext uri="{FF2B5EF4-FFF2-40B4-BE49-F238E27FC236}">
                <a16:creationId xmlns:a16="http://schemas.microsoft.com/office/drawing/2014/main" id="{DF731CCE-5BEA-A0DD-3709-C231403E0E7C}"/>
              </a:ext>
            </a:extLst>
          </p:cNvPr>
          <p:cNvCxnSpPr/>
          <p:nvPr/>
        </p:nvCxnSpPr>
        <p:spPr bwMode="auto">
          <a:xfrm>
            <a:off x="3291455" y="3140968"/>
            <a:ext cx="504056"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7" name="Conector recto de flecha 6">
            <a:extLst>
              <a:ext uri="{FF2B5EF4-FFF2-40B4-BE49-F238E27FC236}">
                <a16:creationId xmlns:a16="http://schemas.microsoft.com/office/drawing/2014/main" id="{C514AE28-11E0-0C54-9125-02812517E7E7}"/>
              </a:ext>
            </a:extLst>
          </p:cNvPr>
          <p:cNvCxnSpPr/>
          <p:nvPr/>
        </p:nvCxnSpPr>
        <p:spPr bwMode="auto">
          <a:xfrm>
            <a:off x="2971406" y="3717032"/>
            <a:ext cx="504056"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8" name="CuadroTexto 7">
            <a:extLst>
              <a:ext uri="{FF2B5EF4-FFF2-40B4-BE49-F238E27FC236}">
                <a16:creationId xmlns:a16="http://schemas.microsoft.com/office/drawing/2014/main" id="{6D3F6D0D-C02C-064D-FF7C-AD861F577937}"/>
              </a:ext>
            </a:extLst>
          </p:cNvPr>
          <p:cNvSpPr txBox="1"/>
          <p:nvPr/>
        </p:nvSpPr>
        <p:spPr>
          <a:xfrm>
            <a:off x="0" y="727244"/>
            <a:ext cx="12192000" cy="646331"/>
          </a:xfrm>
          <a:prstGeom prst="rect">
            <a:avLst/>
          </a:prstGeom>
          <a:noFill/>
        </p:spPr>
        <p:txBody>
          <a:bodyPr wrap="square" rtlCol="0">
            <a:spAutoFit/>
          </a:bodyPr>
          <a:lstStyle/>
          <a:p>
            <a:pPr algn="ctr"/>
            <a:r>
              <a:rPr lang="es-UY" sz="3600" dirty="0">
                <a:solidFill>
                  <a:schemeClr val="tx1"/>
                </a:solidFill>
              </a:rPr>
              <a:t>Hipocloritos de sodio y de calcio</a:t>
            </a:r>
          </a:p>
        </p:txBody>
      </p:sp>
    </p:spTree>
    <p:extLst>
      <p:ext uri="{BB962C8B-B14F-4D97-AF65-F5344CB8AC3E}">
        <p14:creationId xmlns:p14="http://schemas.microsoft.com/office/powerpoint/2010/main" val="813319557"/>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8AAE13-18CF-84F1-2581-0D3D8FC877B9}"/>
              </a:ext>
            </a:extLst>
          </p:cNvPr>
          <p:cNvSpPr txBox="1"/>
          <p:nvPr/>
        </p:nvSpPr>
        <p:spPr>
          <a:xfrm>
            <a:off x="803412" y="765281"/>
            <a:ext cx="10585176" cy="830997"/>
          </a:xfrm>
          <a:prstGeom prst="rect">
            <a:avLst/>
          </a:prstGeom>
          <a:noFill/>
        </p:spPr>
        <p:txBody>
          <a:bodyPr wrap="square">
            <a:spAutoFit/>
          </a:bodyPr>
          <a:lstStyle/>
          <a:p>
            <a:pPr algn="just"/>
            <a:r>
              <a:rPr lang="es-UY" sz="2400" b="0" i="0" u="none" strike="noStrike" baseline="0" dirty="0">
                <a:solidFill>
                  <a:schemeClr val="tx1"/>
                </a:solidFill>
                <a:latin typeface="+mj-lt"/>
              </a:rPr>
              <a:t>El ácido hipocloroso y el ion hipoclorito se descomponen </a:t>
            </a:r>
            <a:r>
              <a:rPr lang="es-UY" sz="2400" dirty="0">
                <a:solidFill>
                  <a:schemeClr val="tx1"/>
                </a:solidFill>
                <a:latin typeface="+mj-lt"/>
              </a:rPr>
              <a:t>con el tiempo, dependiendo de la calidad del agua. Por ejemplo:</a:t>
            </a:r>
          </a:p>
        </p:txBody>
      </p:sp>
      <p:graphicFrame>
        <p:nvGraphicFramePr>
          <p:cNvPr id="4" name="Tabla 3">
            <a:extLst>
              <a:ext uri="{FF2B5EF4-FFF2-40B4-BE49-F238E27FC236}">
                <a16:creationId xmlns:a16="http://schemas.microsoft.com/office/drawing/2014/main" id="{BCD57B69-78E4-789D-A339-C1AA5EF1E612}"/>
              </a:ext>
            </a:extLst>
          </p:cNvPr>
          <p:cNvGraphicFramePr>
            <a:graphicFrameLocks noGrp="1"/>
          </p:cNvGraphicFramePr>
          <p:nvPr>
            <p:extLst>
              <p:ext uri="{D42A27DB-BD31-4B8C-83A1-F6EECF244321}">
                <p14:modId xmlns:p14="http://schemas.microsoft.com/office/powerpoint/2010/main" val="3510054599"/>
              </p:ext>
            </p:extLst>
          </p:nvPr>
        </p:nvGraphicFramePr>
        <p:xfrm>
          <a:off x="1487488" y="1963174"/>
          <a:ext cx="9217024" cy="1280160"/>
        </p:xfrm>
        <a:graphic>
          <a:graphicData uri="http://schemas.openxmlformats.org/drawingml/2006/table">
            <a:tbl>
              <a:tblPr firstRow="1" bandRow="1">
                <a:tableStyleId>{5C22544A-7EE6-4342-B048-85BDC9FD1C3A}</a:tableStyleId>
              </a:tblPr>
              <a:tblGrid>
                <a:gridCol w="2575345">
                  <a:extLst>
                    <a:ext uri="{9D8B030D-6E8A-4147-A177-3AD203B41FA5}">
                      <a16:colId xmlns:a16="http://schemas.microsoft.com/office/drawing/2014/main" val="1458026065"/>
                    </a:ext>
                  </a:extLst>
                </a:gridCol>
                <a:gridCol w="1016584">
                  <a:extLst>
                    <a:ext uri="{9D8B030D-6E8A-4147-A177-3AD203B41FA5}">
                      <a16:colId xmlns:a16="http://schemas.microsoft.com/office/drawing/2014/main" val="2604605653"/>
                    </a:ext>
                  </a:extLst>
                </a:gridCol>
                <a:gridCol w="948811">
                  <a:extLst>
                    <a:ext uri="{9D8B030D-6E8A-4147-A177-3AD203B41FA5}">
                      <a16:colId xmlns:a16="http://schemas.microsoft.com/office/drawing/2014/main" val="3211789279"/>
                    </a:ext>
                  </a:extLst>
                </a:gridCol>
                <a:gridCol w="1152128">
                  <a:extLst>
                    <a:ext uri="{9D8B030D-6E8A-4147-A177-3AD203B41FA5}">
                      <a16:colId xmlns:a16="http://schemas.microsoft.com/office/drawing/2014/main" val="2524339201"/>
                    </a:ext>
                  </a:extLst>
                </a:gridCol>
                <a:gridCol w="1016584">
                  <a:extLst>
                    <a:ext uri="{9D8B030D-6E8A-4147-A177-3AD203B41FA5}">
                      <a16:colId xmlns:a16="http://schemas.microsoft.com/office/drawing/2014/main" val="2896644059"/>
                    </a:ext>
                  </a:extLst>
                </a:gridCol>
                <a:gridCol w="1084355">
                  <a:extLst>
                    <a:ext uri="{9D8B030D-6E8A-4147-A177-3AD203B41FA5}">
                      <a16:colId xmlns:a16="http://schemas.microsoft.com/office/drawing/2014/main" val="2024439477"/>
                    </a:ext>
                  </a:extLst>
                </a:gridCol>
                <a:gridCol w="1423217">
                  <a:extLst>
                    <a:ext uri="{9D8B030D-6E8A-4147-A177-3AD203B41FA5}">
                      <a16:colId xmlns:a16="http://schemas.microsoft.com/office/drawing/2014/main" val="3212359860"/>
                    </a:ext>
                  </a:extLst>
                </a:gridCol>
              </a:tblGrid>
              <a:tr h="370840">
                <a:tc>
                  <a:txBody>
                    <a:bodyPr/>
                    <a:lstStyle/>
                    <a:p>
                      <a:pPr algn="ctr"/>
                      <a:r>
                        <a:rPr lang="es-UY" sz="2400" dirty="0">
                          <a:solidFill>
                            <a:schemeClr val="tx1"/>
                          </a:solidFill>
                        </a:rPr>
                        <a:t>Tiempo (horas)</a:t>
                      </a:r>
                    </a:p>
                  </a:txBody>
                  <a:tcPr anchor="ctr"/>
                </a:tc>
                <a:tc>
                  <a:txBody>
                    <a:bodyPr/>
                    <a:lstStyle/>
                    <a:p>
                      <a:pPr algn="ctr"/>
                      <a:r>
                        <a:rPr lang="es-UY" sz="2400" dirty="0">
                          <a:solidFill>
                            <a:schemeClr val="tx1"/>
                          </a:solidFill>
                        </a:rPr>
                        <a:t>0</a:t>
                      </a:r>
                    </a:p>
                  </a:txBody>
                  <a:tcPr anchor="ctr"/>
                </a:tc>
                <a:tc>
                  <a:txBody>
                    <a:bodyPr/>
                    <a:lstStyle/>
                    <a:p>
                      <a:pPr algn="ctr"/>
                      <a:r>
                        <a:rPr lang="es-UY" sz="2400" dirty="0">
                          <a:solidFill>
                            <a:schemeClr val="tx1"/>
                          </a:solidFill>
                        </a:rPr>
                        <a:t>3</a:t>
                      </a:r>
                    </a:p>
                  </a:txBody>
                  <a:tcPr anchor="ctr"/>
                </a:tc>
                <a:tc>
                  <a:txBody>
                    <a:bodyPr/>
                    <a:lstStyle/>
                    <a:p>
                      <a:pPr algn="ctr"/>
                      <a:r>
                        <a:rPr lang="es-UY" sz="2400" dirty="0">
                          <a:solidFill>
                            <a:schemeClr val="tx1"/>
                          </a:solidFill>
                        </a:rPr>
                        <a:t>5</a:t>
                      </a:r>
                    </a:p>
                  </a:txBody>
                  <a:tcPr anchor="ctr"/>
                </a:tc>
                <a:tc>
                  <a:txBody>
                    <a:bodyPr/>
                    <a:lstStyle/>
                    <a:p>
                      <a:pPr algn="ctr"/>
                      <a:r>
                        <a:rPr lang="es-UY" sz="2400" dirty="0">
                          <a:solidFill>
                            <a:schemeClr val="tx1"/>
                          </a:solidFill>
                        </a:rPr>
                        <a:t>24</a:t>
                      </a:r>
                    </a:p>
                  </a:txBody>
                  <a:tcPr anchor="ctr"/>
                </a:tc>
                <a:tc>
                  <a:txBody>
                    <a:bodyPr/>
                    <a:lstStyle/>
                    <a:p>
                      <a:pPr algn="ctr"/>
                      <a:r>
                        <a:rPr lang="es-UY" sz="2400" dirty="0">
                          <a:solidFill>
                            <a:schemeClr val="tx1"/>
                          </a:solidFill>
                        </a:rPr>
                        <a:t>48</a:t>
                      </a:r>
                    </a:p>
                  </a:txBody>
                  <a:tcPr anchor="ctr"/>
                </a:tc>
                <a:tc>
                  <a:txBody>
                    <a:bodyPr/>
                    <a:lstStyle/>
                    <a:p>
                      <a:pPr algn="ctr"/>
                      <a:r>
                        <a:rPr lang="es-UY" sz="2400" dirty="0">
                          <a:solidFill>
                            <a:schemeClr val="tx1"/>
                          </a:solidFill>
                        </a:rPr>
                        <a:t>96</a:t>
                      </a:r>
                    </a:p>
                  </a:txBody>
                  <a:tcPr anchor="ctr"/>
                </a:tc>
                <a:extLst>
                  <a:ext uri="{0D108BD9-81ED-4DB2-BD59-A6C34878D82A}">
                    <a16:rowId xmlns:a16="http://schemas.microsoft.com/office/drawing/2014/main" val="2718019929"/>
                  </a:ext>
                </a:extLst>
              </a:tr>
              <a:tr h="370840">
                <a:tc>
                  <a:txBody>
                    <a:bodyPr/>
                    <a:lstStyle/>
                    <a:p>
                      <a:pPr algn="ctr"/>
                      <a:r>
                        <a:rPr lang="es-UY" sz="2400" b="1" dirty="0">
                          <a:solidFill>
                            <a:schemeClr val="tx1"/>
                          </a:solidFill>
                        </a:rPr>
                        <a:t>Cloro residual (mg/l)</a:t>
                      </a:r>
                    </a:p>
                  </a:txBody>
                  <a:tcPr anchor="ctr"/>
                </a:tc>
                <a:tc>
                  <a:txBody>
                    <a:bodyPr/>
                    <a:lstStyle/>
                    <a:p>
                      <a:pPr algn="ctr"/>
                      <a:r>
                        <a:rPr lang="es-UY" sz="2400" dirty="0">
                          <a:solidFill>
                            <a:schemeClr val="tx1"/>
                          </a:solidFill>
                        </a:rPr>
                        <a:t>0,6</a:t>
                      </a:r>
                    </a:p>
                  </a:txBody>
                  <a:tcPr anchor="ctr"/>
                </a:tc>
                <a:tc>
                  <a:txBody>
                    <a:bodyPr/>
                    <a:lstStyle/>
                    <a:p>
                      <a:pPr algn="ctr"/>
                      <a:r>
                        <a:rPr lang="es-UY" sz="2400" dirty="0">
                          <a:solidFill>
                            <a:schemeClr val="tx1"/>
                          </a:solidFill>
                        </a:rPr>
                        <a:t>0,5</a:t>
                      </a:r>
                    </a:p>
                  </a:txBody>
                  <a:tcPr anchor="ctr"/>
                </a:tc>
                <a:tc>
                  <a:txBody>
                    <a:bodyPr/>
                    <a:lstStyle/>
                    <a:p>
                      <a:pPr algn="ctr"/>
                      <a:r>
                        <a:rPr lang="es-UY" sz="2400" dirty="0">
                          <a:solidFill>
                            <a:schemeClr val="tx1"/>
                          </a:solidFill>
                        </a:rPr>
                        <a:t>0,45</a:t>
                      </a:r>
                    </a:p>
                  </a:txBody>
                  <a:tcPr anchor="ctr"/>
                </a:tc>
                <a:tc>
                  <a:txBody>
                    <a:bodyPr/>
                    <a:lstStyle/>
                    <a:p>
                      <a:pPr algn="ctr"/>
                      <a:r>
                        <a:rPr lang="es-UY" sz="2400" dirty="0">
                          <a:solidFill>
                            <a:schemeClr val="tx1"/>
                          </a:solidFill>
                        </a:rPr>
                        <a:t>0,3</a:t>
                      </a:r>
                    </a:p>
                  </a:txBody>
                  <a:tcPr anchor="ctr"/>
                </a:tc>
                <a:tc>
                  <a:txBody>
                    <a:bodyPr/>
                    <a:lstStyle/>
                    <a:p>
                      <a:pPr algn="ctr"/>
                      <a:r>
                        <a:rPr lang="es-UY" sz="2400" dirty="0">
                          <a:solidFill>
                            <a:schemeClr val="tx1"/>
                          </a:solidFill>
                        </a:rPr>
                        <a:t>0,2</a:t>
                      </a:r>
                    </a:p>
                  </a:txBody>
                  <a:tcPr anchor="ctr"/>
                </a:tc>
                <a:tc>
                  <a:txBody>
                    <a:bodyPr/>
                    <a:lstStyle/>
                    <a:p>
                      <a:pPr algn="ctr"/>
                      <a:r>
                        <a:rPr lang="es-UY" sz="2400" dirty="0">
                          <a:solidFill>
                            <a:schemeClr val="tx1"/>
                          </a:solidFill>
                        </a:rPr>
                        <a:t>0,05</a:t>
                      </a:r>
                    </a:p>
                  </a:txBody>
                  <a:tcPr anchor="ctr"/>
                </a:tc>
                <a:extLst>
                  <a:ext uri="{0D108BD9-81ED-4DB2-BD59-A6C34878D82A}">
                    <a16:rowId xmlns:a16="http://schemas.microsoft.com/office/drawing/2014/main" val="1898658695"/>
                  </a:ext>
                </a:extLst>
              </a:tr>
            </a:tbl>
          </a:graphicData>
        </a:graphic>
      </p:graphicFrame>
      <p:sp>
        <p:nvSpPr>
          <p:cNvPr id="5" name="Text Box 11">
            <a:extLst>
              <a:ext uri="{FF2B5EF4-FFF2-40B4-BE49-F238E27FC236}">
                <a16:creationId xmlns:a16="http://schemas.microsoft.com/office/drawing/2014/main" id="{63A10BD6-B3F6-D8F0-B2A0-A1826D7E360B}"/>
              </a:ext>
            </a:extLst>
          </p:cNvPr>
          <p:cNvSpPr txBox="1">
            <a:spLocks noChangeArrowheads="1"/>
          </p:cNvSpPr>
          <p:nvPr/>
        </p:nvSpPr>
        <p:spPr bwMode="auto">
          <a:xfrm>
            <a:off x="521130" y="65879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CEPIS</a:t>
            </a:r>
          </a:p>
        </p:txBody>
      </p:sp>
      <p:sp>
        <p:nvSpPr>
          <p:cNvPr id="7" name="CuadroTexto 6">
            <a:extLst>
              <a:ext uri="{FF2B5EF4-FFF2-40B4-BE49-F238E27FC236}">
                <a16:creationId xmlns:a16="http://schemas.microsoft.com/office/drawing/2014/main" id="{F9E9829B-B6D0-02C0-2B34-B3A26B6C4F43}"/>
              </a:ext>
            </a:extLst>
          </p:cNvPr>
          <p:cNvSpPr txBox="1"/>
          <p:nvPr/>
        </p:nvSpPr>
        <p:spPr>
          <a:xfrm>
            <a:off x="1463525" y="3718144"/>
            <a:ext cx="6669446" cy="1200329"/>
          </a:xfrm>
          <a:prstGeom prst="rect">
            <a:avLst/>
          </a:prstGeom>
          <a:noFill/>
        </p:spPr>
        <p:txBody>
          <a:bodyPr wrap="square">
            <a:spAutoFit/>
          </a:bodyPr>
          <a:lstStyle/>
          <a:p>
            <a:r>
              <a:rPr lang="es-ES" sz="2400" b="1" dirty="0">
                <a:solidFill>
                  <a:schemeClr val="tx1"/>
                </a:solidFill>
              </a:rPr>
              <a:t>Cantidad de cloro activo (</a:t>
            </a:r>
            <a:r>
              <a:rPr lang="es-ES" sz="2400" b="1" dirty="0" err="1">
                <a:solidFill>
                  <a:schemeClr val="tx1"/>
                </a:solidFill>
              </a:rPr>
              <a:t>HOCl</a:t>
            </a:r>
            <a:r>
              <a:rPr lang="es-ES" sz="2400" b="1" dirty="0">
                <a:solidFill>
                  <a:schemeClr val="tx1"/>
                </a:solidFill>
              </a:rPr>
              <a:t>) en peso:</a:t>
            </a:r>
          </a:p>
          <a:p>
            <a:endParaRPr lang="es-ES" sz="2400" b="1" dirty="0">
              <a:solidFill>
                <a:schemeClr val="tx1"/>
              </a:solidFill>
            </a:endParaRPr>
          </a:p>
          <a:p>
            <a:r>
              <a:rPr lang="es-ES" sz="2400" dirty="0">
                <a:solidFill>
                  <a:schemeClr val="tx1"/>
                </a:solidFill>
              </a:rPr>
              <a:t>          Cl</a:t>
            </a:r>
            <a:r>
              <a:rPr lang="es-ES" sz="2400" baseline="-25000" dirty="0">
                <a:solidFill>
                  <a:schemeClr val="tx1"/>
                </a:solidFill>
              </a:rPr>
              <a:t>2</a:t>
            </a:r>
            <a:r>
              <a:rPr lang="es-ES" sz="2400" dirty="0">
                <a:solidFill>
                  <a:schemeClr val="tx1"/>
                </a:solidFill>
              </a:rPr>
              <a:t> + H</a:t>
            </a:r>
            <a:r>
              <a:rPr lang="es-ES" sz="2400" baseline="-25000" dirty="0">
                <a:solidFill>
                  <a:schemeClr val="tx1"/>
                </a:solidFill>
              </a:rPr>
              <a:t>2</a:t>
            </a:r>
            <a:r>
              <a:rPr lang="es-ES" sz="2400" dirty="0">
                <a:solidFill>
                  <a:schemeClr val="tx1"/>
                </a:solidFill>
              </a:rPr>
              <a:t>O </a:t>
            </a:r>
            <a:r>
              <a:rPr lang="en-GB" sz="2400" dirty="0">
                <a:solidFill>
                  <a:schemeClr val="tx1"/>
                </a:solidFill>
                <a:sym typeface="Symbol" pitchFamily="18" charset="2"/>
              </a:rPr>
              <a:t></a:t>
            </a:r>
            <a:r>
              <a:rPr lang="es-ES" sz="2400" dirty="0">
                <a:solidFill>
                  <a:schemeClr val="tx1"/>
                </a:solidFill>
              </a:rPr>
              <a:t>  </a:t>
            </a:r>
            <a:r>
              <a:rPr lang="es-ES" sz="2400" dirty="0" err="1">
                <a:solidFill>
                  <a:schemeClr val="tx1"/>
                </a:solidFill>
              </a:rPr>
              <a:t>HOCl</a:t>
            </a:r>
            <a:r>
              <a:rPr lang="es-ES" sz="2400" dirty="0">
                <a:solidFill>
                  <a:schemeClr val="tx1"/>
                </a:solidFill>
              </a:rPr>
              <a:t> + H</a:t>
            </a:r>
            <a:r>
              <a:rPr lang="es-ES" sz="2400" baseline="30000" dirty="0">
                <a:solidFill>
                  <a:schemeClr val="tx1"/>
                </a:solidFill>
              </a:rPr>
              <a:t>+</a:t>
            </a:r>
            <a:r>
              <a:rPr lang="es-ES" sz="2400" dirty="0">
                <a:solidFill>
                  <a:schemeClr val="tx1"/>
                </a:solidFill>
              </a:rPr>
              <a:t> + Cl</a:t>
            </a:r>
            <a:r>
              <a:rPr lang="es-ES" sz="2400" baseline="30000" dirty="0">
                <a:solidFill>
                  <a:schemeClr val="tx1"/>
                </a:solidFill>
              </a:rPr>
              <a:t>-</a:t>
            </a:r>
            <a:endParaRPr lang="en-GB" sz="2400" baseline="30000" dirty="0">
              <a:solidFill>
                <a:schemeClr val="tx1"/>
              </a:solidFill>
            </a:endParaRPr>
          </a:p>
        </p:txBody>
      </p:sp>
      <p:sp>
        <p:nvSpPr>
          <p:cNvPr id="8" name="Cerrar llave 7">
            <a:extLst>
              <a:ext uri="{FF2B5EF4-FFF2-40B4-BE49-F238E27FC236}">
                <a16:creationId xmlns:a16="http://schemas.microsoft.com/office/drawing/2014/main" id="{0CD860DE-10D0-A67F-2655-B300F2FA74C2}"/>
              </a:ext>
            </a:extLst>
          </p:cNvPr>
          <p:cNvSpPr/>
          <p:nvPr/>
        </p:nvSpPr>
        <p:spPr bwMode="auto">
          <a:xfrm rot="5400000">
            <a:off x="2448908" y="4902330"/>
            <a:ext cx="273250" cy="33580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9" name="Cerrar llave 8">
            <a:extLst>
              <a:ext uri="{FF2B5EF4-FFF2-40B4-BE49-F238E27FC236}">
                <a16:creationId xmlns:a16="http://schemas.microsoft.com/office/drawing/2014/main" id="{B125BF4A-21D7-57B1-8E5E-85522DD24EFC}"/>
              </a:ext>
            </a:extLst>
          </p:cNvPr>
          <p:cNvSpPr/>
          <p:nvPr/>
        </p:nvSpPr>
        <p:spPr bwMode="auto">
          <a:xfrm rot="5400000">
            <a:off x="4529145" y="4702623"/>
            <a:ext cx="288380" cy="72008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0" name="CuadroTexto 9">
            <a:extLst>
              <a:ext uri="{FF2B5EF4-FFF2-40B4-BE49-F238E27FC236}">
                <a16:creationId xmlns:a16="http://schemas.microsoft.com/office/drawing/2014/main" id="{2C3AF3E1-60C4-96A6-82B7-CD368F99CC0A}"/>
              </a:ext>
            </a:extLst>
          </p:cNvPr>
          <p:cNvSpPr txBox="1"/>
          <p:nvPr/>
        </p:nvSpPr>
        <p:spPr>
          <a:xfrm>
            <a:off x="1235461" y="5301208"/>
            <a:ext cx="9217024" cy="1015663"/>
          </a:xfrm>
          <a:prstGeom prst="rect">
            <a:avLst/>
          </a:prstGeom>
          <a:noFill/>
        </p:spPr>
        <p:txBody>
          <a:bodyPr wrap="square" rtlCol="0">
            <a:spAutoFit/>
          </a:bodyPr>
          <a:lstStyle/>
          <a:p>
            <a:r>
              <a:rPr lang="es-UY" dirty="0">
                <a:solidFill>
                  <a:schemeClr val="tx1"/>
                </a:solidFill>
              </a:rPr>
              <a:t>              35,5*2=71g       1+16+35,5=52,5g       52,5/71= 0,739 g </a:t>
            </a:r>
          </a:p>
          <a:p>
            <a:endParaRPr lang="es-UY" dirty="0">
              <a:solidFill>
                <a:schemeClr val="tx1"/>
              </a:solidFill>
            </a:endParaRPr>
          </a:p>
          <a:p>
            <a:r>
              <a:rPr lang="es-UY" sz="2400" dirty="0">
                <a:solidFill>
                  <a:schemeClr val="tx1"/>
                </a:solidFill>
              </a:rPr>
              <a:t>1 kg de cloro produce 0,739 kg de ácido hipocloroso (</a:t>
            </a:r>
            <a:r>
              <a:rPr lang="es-UY" sz="2400" dirty="0" err="1">
                <a:solidFill>
                  <a:schemeClr val="tx1"/>
                </a:solidFill>
              </a:rPr>
              <a:t>HOCl</a:t>
            </a:r>
            <a:r>
              <a:rPr lang="es-UY" sz="2400" dirty="0">
                <a:solidFill>
                  <a:schemeClr val="tx1"/>
                </a:solidFill>
              </a:rPr>
              <a:t>) </a:t>
            </a:r>
          </a:p>
        </p:txBody>
      </p:sp>
    </p:spTree>
    <p:extLst>
      <p:ext uri="{BB962C8B-B14F-4D97-AF65-F5344CB8AC3E}">
        <p14:creationId xmlns:p14="http://schemas.microsoft.com/office/powerpoint/2010/main" val="1763982213"/>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32F1C722-60AB-8556-6378-299E26D74E17}"/>
              </a:ext>
            </a:extLst>
          </p:cNvPr>
          <p:cNvSpPr txBox="1">
            <a:spLocks noChangeArrowheads="1"/>
          </p:cNvSpPr>
          <p:nvPr/>
        </p:nvSpPr>
        <p:spPr bwMode="auto">
          <a:xfrm>
            <a:off x="1601670" y="2367171"/>
            <a:ext cx="8988660" cy="2123658"/>
          </a:xfrm>
          <a:prstGeom prst="rect">
            <a:avLst/>
          </a:prstGeom>
          <a:noFill/>
          <a:ln w="9525">
            <a:noFill/>
            <a:miter lim="800000"/>
            <a:headEnd/>
            <a:tailEnd/>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spcBef>
                <a:spcPct val="50000"/>
              </a:spcBef>
            </a:pPr>
            <a:r>
              <a:rPr lang="es-ES_tradnl" b="1" kern="0" cap="all" dirty="0">
                <a:solidFill>
                  <a:schemeClr val="tx1"/>
                </a:solidFill>
              </a:rPr>
              <a:t>Reacciones con el amonio y los compuestos orgánicos nitrogenados</a:t>
            </a:r>
          </a:p>
        </p:txBody>
      </p:sp>
    </p:spTree>
    <p:extLst>
      <p:ext uri="{BB962C8B-B14F-4D97-AF65-F5344CB8AC3E}">
        <p14:creationId xmlns:p14="http://schemas.microsoft.com/office/powerpoint/2010/main" val="264092708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2" name="Rectangle 3"/>
          <p:cNvSpPr>
            <a:spLocks noChangeArrowheads="1"/>
          </p:cNvSpPr>
          <p:nvPr/>
        </p:nvSpPr>
        <p:spPr bwMode="auto">
          <a:xfrm>
            <a:off x="5138738" y="3328988"/>
            <a:ext cx="9144000" cy="400110"/>
          </a:xfrm>
          <a:prstGeom prst="rect">
            <a:avLst/>
          </a:prstGeom>
          <a:noFill/>
          <a:ln w="9525">
            <a:noFill/>
            <a:miter lim="800000"/>
            <a:headEnd/>
            <a:tailEnd/>
          </a:ln>
        </p:spPr>
        <p:txBody>
          <a:bodyPr>
            <a:spAutoFit/>
          </a:bodyPr>
          <a:lstStyle/>
          <a:p>
            <a:endParaRPr lang="es-UY"/>
          </a:p>
        </p:txBody>
      </p:sp>
      <p:sp>
        <p:nvSpPr>
          <p:cNvPr id="150533" name="Rectangle 4"/>
          <p:cNvSpPr>
            <a:spLocks noChangeArrowheads="1"/>
          </p:cNvSpPr>
          <p:nvPr/>
        </p:nvSpPr>
        <p:spPr bwMode="auto">
          <a:xfrm>
            <a:off x="5067300" y="3328988"/>
            <a:ext cx="9144000" cy="400110"/>
          </a:xfrm>
          <a:prstGeom prst="rect">
            <a:avLst/>
          </a:prstGeom>
          <a:noFill/>
          <a:ln w="9525">
            <a:noFill/>
            <a:miter lim="800000"/>
            <a:headEnd/>
            <a:tailEnd/>
          </a:ln>
        </p:spPr>
        <p:txBody>
          <a:bodyPr>
            <a:spAutoFit/>
          </a:bodyPr>
          <a:lstStyle/>
          <a:p>
            <a:endParaRPr lang="es-UY"/>
          </a:p>
        </p:txBody>
      </p:sp>
      <p:sp>
        <p:nvSpPr>
          <p:cNvPr id="150535" name="Text Box 18"/>
          <p:cNvSpPr txBox="1">
            <a:spLocks noChangeArrowheads="1"/>
          </p:cNvSpPr>
          <p:nvPr/>
        </p:nvSpPr>
        <p:spPr bwMode="auto">
          <a:xfrm>
            <a:off x="775085" y="1301273"/>
            <a:ext cx="10641830" cy="4431983"/>
          </a:xfrm>
          <a:prstGeom prst="rect">
            <a:avLst/>
          </a:prstGeom>
          <a:noFill/>
          <a:ln w="9525">
            <a:noFill/>
            <a:miter lim="800000"/>
            <a:headEnd/>
            <a:tailEnd/>
          </a:ln>
        </p:spPr>
        <p:txBody>
          <a:bodyPr wrap="square">
            <a:spAutoFit/>
          </a:bodyPr>
          <a:lstStyle/>
          <a:p>
            <a:pPr algn="just">
              <a:spcBef>
                <a:spcPts val="600"/>
              </a:spcBef>
              <a:spcAft>
                <a:spcPts val="600"/>
              </a:spcAft>
            </a:pPr>
            <a:r>
              <a:rPr lang="es-MX" sz="2800" dirty="0">
                <a:solidFill>
                  <a:schemeClr val="tx1"/>
                </a:solidFill>
                <a:ea typeface="Times New Roman" pitchFamily="18" charset="0"/>
                <a:cs typeface="Arial" pitchFamily="34" charset="0"/>
              </a:rPr>
              <a:t>El cloro reacciona con los compuestos nitrogenados inorgánicos, como el amonio, y orgánicos, como las proteínas y aminoácidos.</a:t>
            </a:r>
          </a:p>
          <a:p>
            <a:pPr algn="just">
              <a:spcBef>
                <a:spcPts val="600"/>
              </a:spcBef>
              <a:spcAft>
                <a:spcPts val="600"/>
              </a:spcAft>
            </a:pPr>
            <a:r>
              <a:rPr lang="es-MX" sz="2800" dirty="0">
                <a:solidFill>
                  <a:schemeClr val="tx1"/>
                </a:solidFill>
                <a:ea typeface="Times New Roman" pitchFamily="18" charset="0"/>
                <a:cs typeface="Arial" pitchFamily="34" charset="0"/>
              </a:rPr>
              <a:t>Al reaccionar con el amonio (natural o agregado), se forman compuestos llamados </a:t>
            </a:r>
            <a:r>
              <a:rPr lang="es-MX" sz="2800" u="sng" dirty="0">
                <a:solidFill>
                  <a:schemeClr val="tx1"/>
                </a:solidFill>
                <a:ea typeface="Times New Roman" pitchFamily="18" charset="0"/>
                <a:cs typeface="Arial" pitchFamily="34" charset="0"/>
              </a:rPr>
              <a:t>cloraminas inorgánicas</a:t>
            </a:r>
            <a:r>
              <a:rPr lang="es-MX" sz="2800" dirty="0">
                <a:solidFill>
                  <a:schemeClr val="tx1"/>
                </a:solidFill>
                <a:ea typeface="Times New Roman" pitchFamily="18" charset="0"/>
                <a:cs typeface="Arial" pitchFamily="34" charset="0"/>
              </a:rPr>
              <a:t>.</a:t>
            </a:r>
          </a:p>
          <a:p>
            <a:pPr algn="l">
              <a:spcBef>
                <a:spcPts val="600"/>
              </a:spcBef>
              <a:spcAft>
                <a:spcPts val="600"/>
              </a:spcAft>
            </a:pPr>
            <a:r>
              <a:rPr lang="es-UY" sz="2800" dirty="0">
                <a:solidFill>
                  <a:schemeClr val="tx1"/>
                </a:solidFill>
                <a:latin typeface="ArialMT"/>
              </a:rPr>
              <a:t>Los aminoácidos reaccionan con el cloro</a:t>
            </a:r>
            <a:r>
              <a:rPr lang="es-UY" sz="2800" b="0" i="0" u="none" strike="noStrike" baseline="0" dirty="0">
                <a:solidFill>
                  <a:schemeClr val="tx1"/>
                </a:solidFill>
                <a:latin typeface="ArialMT"/>
              </a:rPr>
              <a:t> libre y las </a:t>
            </a:r>
            <a:r>
              <a:rPr lang="es-UY" sz="2800" b="0" i="0" u="none" strike="noStrike" baseline="0" dirty="0" err="1">
                <a:solidFill>
                  <a:schemeClr val="tx1"/>
                </a:solidFill>
                <a:latin typeface="ArialMT"/>
              </a:rPr>
              <a:t>monocloraminas</a:t>
            </a:r>
            <a:r>
              <a:rPr lang="es-UY" sz="2800" b="0" i="0" u="none" strike="noStrike" baseline="0" dirty="0">
                <a:solidFill>
                  <a:schemeClr val="tx1"/>
                </a:solidFill>
                <a:latin typeface="ArialMT"/>
              </a:rPr>
              <a:t> inorgánicas para dar lugar a </a:t>
            </a:r>
            <a:r>
              <a:rPr lang="es-UY" sz="2800" b="0" i="0" u="sng" strike="noStrike" baseline="0" dirty="0" err="1">
                <a:solidFill>
                  <a:schemeClr val="tx1"/>
                </a:solidFill>
                <a:latin typeface="ArialMT"/>
              </a:rPr>
              <a:t>monocloraminas</a:t>
            </a:r>
            <a:r>
              <a:rPr lang="es-UY" sz="2800" b="0" i="0" u="sng" strike="noStrike" baseline="0" dirty="0">
                <a:solidFill>
                  <a:schemeClr val="tx1"/>
                </a:solidFill>
                <a:latin typeface="ArialMT"/>
              </a:rPr>
              <a:t> orgánicas</a:t>
            </a:r>
            <a:r>
              <a:rPr lang="es-UY" sz="2800" b="0" i="0" u="none" strike="noStrike" baseline="0" dirty="0">
                <a:solidFill>
                  <a:schemeClr val="tx1"/>
                </a:solidFill>
                <a:latin typeface="ArialMT"/>
              </a:rPr>
              <a:t>.</a:t>
            </a:r>
          </a:p>
          <a:p>
            <a:pPr algn="l">
              <a:spcBef>
                <a:spcPts val="600"/>
              </a:spcBef>
              <a:spcAft>
                <a:spcPts val="600"/>
              </a:spcAft>
            </a:pPr>
            <a:r>
              <a:rPr lang="es-UY" sz="2800" dirty="0">
                <a:solidFill>
                  <a:schemeClr val="tx1"/>
                </a:solidFill>
                <a:latin typeface="ArialMT"/>
              </a:rPr>
              <a:t>La concentración de cloraminas orgánicas e inorgánicas constituyen el cloro combinado. </a:t>
            </a:r>
            <a:endParaRPr lang="es-MX" sz="2800" dirty="0">
              <a:solidFill>
                <a:schemeClr val="tx1"/>
              </a:solidFill>
              <a:ea typeface="Times New Roman" pitchFamily="18" charset="0"/>
              <a:cs typeface="Arial" pitchFamily="34"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52C13C99-02C4-A4A0-1D35-3C977899BD5A}"/>
              </a:ext>
            </a:extLst>
          </p:cNvPr>
          <p:cNvGrpSpPr/>
          <p:nvPr/>
        </p:nvGrpSpPr>
        <p:grpSpPr>
          <a:xfrm>
            <a:off x="2639616" y="2861244"/>
            <a:ext cx="4429982" cy="1698329"/>
            <a:chOff x="3492616" y="2390058"/>
            <a:chExt cx="4009030" cy="1297111"/>
          </a:xfrm>
        </p:grpSpPr>
        <p:graphicFrame>
          <p:nvGraphicFramePr>
            <p:cNvPr id="28" name="Object 9"/>
            <p:cNvGraphicFramePr>
              <a:graphicFrameLocks noChangeAspect="1"/>
            </p:cNvGraphicFramePr>
            <p:nvPr>
              <p:extLst>
                <p:ext uri="{D42A27DB-BD31-4B8C-83A1-F6EECF244321}">
                  <p14:modId xmlns:p14="http://schemas.microsoft.com/office/powerpoint/2010/main" val="3881330100"/>
                </p:ext>
              </p:extLst>
            </p:nvPr>
          </p:nvGraphicFramePr>
          <p:xfrm>
            <a:off x="3492616" y="2390058"/>
            <a:ext cx="3995832" cy="314174"/>
          </p:xfrm>
          <a:graphic>
            <a:graphicData uri="http://schemas.openxmlformats.org/presentationml/2006/ole">
              <mc:AlternateContent xmlns:mc="http://schemas.openxmlformats.org/markup-compatibility/2006">
                <mc:Choice xmlns:v="urn:schemas-microsoft-com:vml" Requires="v">
                  <p:oleObj r:id="rId3" imgW="1916868" imgH="203112" progId="Equation.3">
                    <p:embed/>
                  </p:oleObj>
                </mc:Choice>
                <mc:Fallback>
                  <p:oleObj r:id="rId3" imgW="1916868" imgH="203112" progId="Equation.3">
                    <p:embed/>
                    <p:pic>
                      <p:nvPicPr>
                        <p:cNvPr id="2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16" y="2390058"/>
                          <a:ext cx="3995832" cy="314174"/>
                        </a:xfrm>
                        <a:prstGeom prst="rect">
                          <a:avLst/>
                        </a:prstGeom>
                        <a:noFill/>
                        <a:ln>
                          <a:noFill/>
                        </a:ln>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1345984962"/>
                </p:ext>
              </p:extLst>
            </p:nvPr>
          </p:nvGraphicFramePr>
          <p:xfrm>
            <a:off x="3492616" y="2901734"/>
            <a:ext cx="3995832" cy="282909"/>
          </p:xfrm>
          <a:graphic>
            <a:graphicData uri="http://schemas.openxmlformats.org/presentationml/2006/ole">
              <mc:AlternateContent xmlns:mc="http://schemas.openxmlformats.org/markup-compatibility/2006">
                <mc:Choice xmlns:v="urn:schemas-microsoft-com:vml" Requires="v">
                  <p:oleObj r:id="rId5" imgW="2057400" imgH="203200" progId="Equation.3">
                    <p:embed/>
                  </p:oleObj>
                </mc:Choice>
                <mc:Fallback>
                  <p:oleObj r:id="rId5" imgW="2057400" imgH="203200" progId="Equation.3">
                    <p:embed/>
                    <p:pic>
                      <p:nvPicPr>
                        <p:cNvPr id="2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616" y="2901734"/>
                          <a:ext cx="3995832" cy="282909"/>
                        </a:xfrm>
                        <a:prstGeom prst="rect">
                          <a:avLst/>
                        </a:prstGeom>
                        <a:noFill/>
                      </p:spPr>
                    </p:pic>
                  </p:oleObj>
                </mc:Fallback>
              </mc:AlternateContent>
            </a:graphicData>
          </a:graphic>
        </p:graphicFrame>
        <p:graphicFrame>
          <p:nvGraphicFramePr>
            <p:cNvPr id="30" name="Object 11"/>
            <p:cNvGraphicFramePr>
              <a:graphicFrameLocks noChangeAspect="1"/>
            </p:cNvGraphicFramePr>
            <p:nvPr>
              <p:extLst>
                <p:ext uri="{D42A27DB-BD31-4B8C-83A1-F6EECF244321}">
                  <p14:modId xmlns:p14="http://schemas.microsoft.com/office/powerpoint/2010/main" val="2357877089"/>
                </p:ext>
              </p:extLst>
            </p:nvPr>
          </p:nvGraphicFramePr>
          <p:xfrm>
            <a:off x="3505814" y="3378333"/>
            <a:ext cx="3995832" cy="308836"/>
          </p:xfrm>
          <a:graphic>
            <a:graphicData uri="http://schemas.openxmlformats.org/presentationml/2006/ole">
              <mc:AlternateContent xmlns:mc="http://schemas.openxmlformats.org/markup-compatibility/2006">
                <mc:Choice xmlns:v="urn:schemas-microsoft-com:vml" Requires="v">
                  <p:oleObj r:id="rId7" imgW="1943100" imgH="203200" progId="Equation.3">
                    <p:embed/>
                  </p:oleObj>
                </mc:Choice>
                <mc:Fallback>
                  <p:oleObj r:id="rId7" imgW="1943100" imgH="203200" progId="Equation.3">
                    <p:embed/>
                    <p:pic>
                      <p:nvPicPr>
                        <p:cNvPr id="3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814" y="3378333"/>
                          <a:ext cx="3995832" cy="308836"/>
                        </a:xfrm>
                        <a:prstGeom prst="rect">
                          <a:avLst/>
                        </a:prstGeom>
                        <a:noFill/>
                      </p:spPr>
                    </p:pic>
                  </p:oleObj>
                </mc:Fallback>
              </mc:AlternateContent>
            </a:graphicData>
          </a:graphic>
        </p:graphicFrame>
      </p:grpSp>
      <p:sp>
        <p:nvSpPr>
          <p:cNvPr id="4" name="CuadroTexto 3">
            <a:extLst>
              <a:ext uri="{FF2B5EF4-FFF2-40B4-BE49-F238E27FC236}">
                <a16:creationId xmlns:a16="http://schemas.microsoft.com/office/drawing/2014/main" id="{92EFF132-9069-0A64-EF49-C02DDF942DB0}"/>
              </a:ext>
            </a:extLst>
          </p:cNvPr>
          <p:cNvSpPr txBox="1"/>
          <p:nvPr/>
        </p:nvSpPr>
        <p:spPr>
          <a:xfrm>
            <a:off x="7320136" y="2839235"/>
            <a:ext cx="2880320" cy="1754326"/>
          </a:xfrm>
          <a:prstGeom prst="rect">
            <a:avLst/>
          </a:prstGeom>
          <a:noFill/>
        </p:spPr>
        <p:txBody>
          <a:bodyPr wrap="square" rtlCol="0">
            <a:spAutoFit/>
          </a:bodyPr>
          <a:lstStyle/>
          <a:p>
            <a:r>
              <a:rPr lang="en-US" sz="2400" dirty="0" err="1">
                <a:solidFill>
                  <a:schemeClr val="tx1"/>
                </a:solidFill>
              </a:rPr>
              <a:t>Monocloraminas</a:t>
            </a:r>
            <a:endParaRPr lang="en-US" sz="2400" dirty="0">
              <a:solidFill>
                <a:schemeClr val="tx1"/>
              </a:solidFill>
            </a:endParaRPr>
          </a:p>
          <a:p>
            <a:endParaRPr lang="en-US" sz="1800" dirty="0">
              <a:solidFill>
                <a:schemeClr val="tx1"/>
              </a:solidFill>
            </a:endParaRPr>
          </a:p>
          <a:p>
            <a:r>
              <a:rPr lang="en-US" sz="2400" dirty="0" err="1">
                <a:solidFill>
                  <a:schemeClr val="tx1"/>
                </a:solidFill>
              </a:rPr>
              <a:t>Dicloraminas</a:t>
            </a:r>
            <a:endParaRPr lang="en-US" sz="2400" dirty="0">
              <a:solidFill>
                <a:schemeClr val="tx1"/>
              </a:solidFill>
            </a:endParaRPr>
          </a:p>
          <a:p>
            <a:endParaRPr lang="en-US" sz="1800" dirty="0">
              <a:solidFill>
                <a:schemeClr val="tx1"/>
              </a:solidFill>
            </a:endParaRPr>
          </a:p>
          <a:p>
            <a:r>
              <a:rPr lang="en-US" sz="2400" dirty="0" err="1">
                <a:solidFill>
                  <a:schemeClr val="tx1"/>
                </a:solidFill>
              </a:rPr>
              <a:t>Tricloraminas</a:t>
            </a:r>
            <a:endParaRPr lang="es-UY" sz="24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7" name="Vista general de diapositiva 6">
                <a:extLst>
                  <a:ext uri="{FF2B5EF4-FFF2-40B4-BE49-F238E27FC236}">
                    <a16:creationId xmlns:a16="http://schemas.microsoft.com/office/drawing/2014/main" id="{6869EF98-0305-BF88-86CB-2BC515876BE9}"/>
                  </a:ext>
                </a:extLst>
              </p:cNvPr>
              <p:cNvGraphicFramePr>
                <a:graphicFrameLocks noChangeAspect="1"/>
              </p:cNvGraphicFramePr>
              <p:nvPr>
                <p:extLst>
                  <p:ext uri="{D42A27DB-BD31-4B8C-83A1-F6EECF244321}">
                    <p14:modId xmlns:p14="http://schemas.microsoft.com/office/powerpoint/2010/main" val="951906921"/>
                  </p:ext>
                </p:extLst>
              </p:nvPr>
            </p:nvGraphicFramePr>
            <p:xfrm>
              <a:off x="4572000" y="4950390"/>
              <a:ext cx="3048000" cy="1714500"/>
            </p:xfrm>
            <a:graphic>
              <a:graphicData uri="http://schemas.microsoft.com/office/powerpoint/2016/slidezoom">
                <pslz:sldZm>
                  <pslz:sldZmObj sldId="539" cId="3108603343">
                    <pslz:zmPr id="{A7206A1C-C6A1-464C-8F6B-50FC1630B76F}" returnToParent="0" transitionDur="1000">
                      <p166:blipFill xmlns:p166="http://schemas.microsoft.com/office/powerpoint/2016/6/main">
                        <a:blip r:embed="rId9"/>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Vista general de diapositiva 6">
                <a:extLst>
                  <a:ext uri="{FF2B5EF4-FFF2-40B4-BE49-F238E27FC236}">
                    <a16:creationId xmlns:a16="http://schemas.microsoft.com/office/drawing/2014/main" id="{6869EF98-0305-BF88-86CB-2BC515876BE9}"/>
                  </a:ext>
                </a:extLst>
              </p:cNvPr>
              <p:cNvPicPr>
                <a:picLocks noGrp="1" noRot="1" noChangeAspect="1" noMove="1" noResize="1" noEditPoints="1" noAdjustHandles="1" noChangeArrowheads="1" noChangeShapeType="1"/>
              </p:cNvPicPr>
              <p:nvPr/>
            </p:nvPicPr>
            <p:blipFill>
              <a:blip r:embed="rId10"/>
              <a:stretch>
                <a:fillRect/>
              </a:stretch>
            </p:blipFill>
            <p:spPr>
              <a:xfrm>
                <a:off x="4572000" y="4950390"/>
                <a:ext cx="3048000" cy="1714500"/>
              </a:xfrm>
              <a:prstGeom prst="rect">
                <a:avLst/>
              </a:prstGeom>
              <a:ln w="3175">
                <a:solidFill>
                  <a:prstClr val="ltGray"/>
                </a:solidFill>
              </a:ln>
            </p:spPr>
          </p:pic>
        </mc:Fallback>
      </mc:AlternateContent>
      <p:sp>
        <p:nvSpPr>
          <p:cNvPr id="3" name="CuadroTexto 2">
            <a:extLst>
              <a:ext uri="{FF2B5EF4-FFF2-40B4-BE49-F238E27FC236}">
                <a16:creationId xmlns:a16="http://schemas.microsoft.com/office/drawing/2014/main" id="{970FD8BC-4856-0728-31ED-9563352E5EDD}"/>
              </a:ext>
            </a:extLst>
          </p:cNvPr>
          <p:cNvSpPr txBox="1"/>
          <p:nvPr/>
        </p:nvSpPr>
        <p:spPr>
          <a:xfrm>
            <a:off x="623392" y="1092421"/>
            <a:ext cx="10945216" cy="1384995"/>
          </a:xfrm>
          <a:prstGeom prst="rect">
            <a:avLst/>
          </a:prstGeom>
          <a:noFill/>
        </p:spPr>
        <p:txBody>
          <a:bodyPr wrap="square">
            <a:spAutoFit/>
          </a:bodyPr>
          <a:lstStyle/>
          <a:p>
            <a:pPr algn="just">
              <a:spcBef>
                <a:spcPts val="1200"/>
              </a:spcBef>
            </a:pPr>
            <a:r>
              <a:rPr lang="es-MX" sz="2800" dirty="0">
                <a:solidFill>
                  <a:schemeClr val="tx1"/>
                </a:solidFill>
                <a:ea typeface="Times New Roman" pitchFamily="18" charset="0"/>
                <a:cs typeface="Arial" pitchFamily="34" charset="0"/>
              </a:rPr>
              <a:t>Las cloraminas inorgánicas participan de una serie de reacciones complejas en las cuales cada átomo de hidrógeno del amoníaco es sustituido por cloro, según las siguientes reacciones:</a:t>
            </a:r>
            <a:endParaRPr lang="es-ES_tradnl" sz="2800" dirty="0">
              <a:solidFill>
                <a:schemeClr val="tx1"/>
              </a:solidFill>
              <a:ea typeface="Times New Roman" pitchFamily="18" charset="0"/>
              <a:cs typeface="Arial" pitchFamily="34" charset="0"/>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a:xfrm>
            <a:off x="1487488" y="5903884"/>
            <a:ext cx="9360024" cy="370997"/>
          </a:xfrm>
        </p:spPr>
        <p:txBody>
          <a:bodyPr/>
          <a:lstStyle/>
          <a:p>
            <a:pPr algn="ctr" eaLnBrk="1" hangingPunct="1"/>
            <a:r>
              <a:rPr lang="es-ES_tradnl" sz="1800" dirty="0">
                <a:solidFill>
                  <a:schemeClr val="tx1"/>
                </a:solidFill>
              </a:rPr>
              <a:t>CURVA DE PUNTO DE QUIEBRE (BREAK-POINT)</a:t>
            </a:r>
          </a:p>
        </p:txBody>
      </p:sp>
      <p:grpSp>
        <p:nvGrpSpPr>
          <p:cNvPr id="151556" name="Group 40"/>
          <p:cNvGrpSpPr>
            <a:grpSpLocks/>
          </p:cNvGrpSpPr>
          <p:nvPr/>
        </p:nvGrpSpPr>
        <p:grpSpPr bwMode="auto">
          <a:xfrm>
            <a:off x="1487488" y="966552"/>
            <a:ext cx="9360024" cy="4868936"/>
            <a:chOff x="476" y="1162"/>
            <a:chExt cx="4801" cy="2722"/>
          </a:xfrm>
        </p:grpSpPr>
        <p:sp>
          <p:nvSpPr>
            <p:cNvPr id="151557" name="Rectangle 39"/>
            <p:cNvSpPr>
              <a:spLocks noChangeArrowheads="1"/>
            </p:cNvSpPr>
            <p:nvPr/>
          </p:nvSpPr>
          <p:spPr bwMode="auto">
            <a:xfrm>
              <a:off x="476" y="1162"/>
              <a:ext cx="4801" cy="2722"/>
            </a:xfrm>
            <a:prstGeom prst="rect">
              <a:avLst/>
            </a:prstGeom>
            <a:solidFill>
              <a:schemeClr val="bg1"/>
            </a:solidFill>
            <a:ln w="9525">
              <a:solidFill>
                <a:schemeClr val="tx1"/>
              </a:solidFill>
              <a:miter lim="800000"/>
              <a:headEnd/>
              <a:tailEnd/>
            </a:ln>
          </p:spPr>
          <p:txBody>
            <a:bodyPr wrap="none" anchor="ctr"/>
            <a:lstStyle/>
            <a:p>
              <a:endParaRPr lang="es-UY">
                <a:solidFill>
                  <a:schemeClr val="tx1"/>
                </a:solidFill>
              </a:endParaRPr>
            </a:p>
          </p:txBody>
        </p:sp>
        <p:grpSp>
          <p:nvGrpSpPr>
            <p:cNvPr id="151558" name="Group 19"/>
            <p:cNvGrpSpPr>
              <a:grpSpLocks/>
            </p:cNvGrpSpPr>
            <p:nvPr/>
          </p:nvGrpSpPr>
          <p:grpSpPr bwMode="auto">
            <a:xfrm>
              <a:off x="558" y="1253"/>
              <a:ext cx="4719" cy="2541"/>
              <a:chOff x="558" y="890"/>
              <a:chExt cx="4719" cy="2541"/>
            </a:xfrm>
          </p:grpSpPr>
          <p:sp>
            <p:nvSpPr>
              <p:cNvPr id="151559" name="Freeform 20"/>
              <p:cNvSpPr>
                <a:spLocks/>
              </p:cNvSpPr>
              <p:nvPr/>
            </p:nvSpPr>
            <p:spPr bwMode="auto">
              <a:xfrm>
                <a:off x="765" y="938"/>
                <a:ext cx="4416" cy="2256"/>
              </a:xfrm>
              <a:custGeom>
                <a:avLst/>
                <a:gdLst>
                  <a:gd name="T0" fmla="*/ 0 w 4416"/>
                  <a:gd name="T1" fmla="*/ 0 h 2256"/>
                  <a:gd name="T2" fmla="*/ 0 w 4416"/>
                  <a:gd name="T3" fmla="*/ 2256 h 2256"/>
                  <a:gd name="T4" fmla="*/ 4416 w 4416"/>
                  <a:gd name="T5" fmla="*/ 2256 h 2256"/>
                  <a:gd name="T6" fmla="*/ 0 60000 65536"/>
                  <a:gd name="T7" fmla="*/ 0 60000 65536"/>
                  <a:gd name="T8" fmla="*/ 0 60000 65536"/>
                  <a:gd name="T9" fmla="*/ 0 w 4416"/>
                  <a:gd name="T10" fmla="*/ 0 h 2256"/>
                  <a:gd name="T11" fmla="*/ 4416 w 4416"/>
                  <a:gd name="T12" fmla="*/ 2256 h 2256"/>
                </a:gdLst>
                <a:ahLst/>
                <a:cxnLst>
                  <a:cxn ang="T6">
                    <a:pos x="T0" y="T1"/>
                  </a:cxn>
                  <a:cxn ang="T7">
                    <a:pos x="T2" y="T3"/>
                  </a:cxn>
                  <a:cxn ang="T8">
                    <a:pos x="T4" y="T5"/>
                  </a:cxn>
                </a:cxnLst>
                <a:rect l="T9" t="T10" r="T11" b="T12"/>
                <a:pathLst>
                  <a:path w="4416" h="2256">
                    <a:moveTo>
                      <a:pt x="0" y="0"/>
                    </a:moveTo>
                    <a:lnTo>
                      <a:pt x="0" y="2256"/>
                    </a:lnTo>
                    <a:lnTo>
                      <a:pt x="4416" y="2256"/>
                    </a:lnTo>
                  </a:path>
                </a:pathLst>
              </a:custGeom>
              <a:noFill/>
              <a:ln w="38100">
                <a:solidFill>
                  <a:schemeClr val="tx1"/>
                </a:solidFill>
                <a:round/>
                <a:headEnd type="triangle" w="med" len="med"/>
                <a:tailEnd type="triangle" w="med" len="med"/>
              </a:ln>
            </p:spPr>
            <p:txBody>
              <a:bodyPr/>
              <a:lstStyle/>
              <a:p>
                <a:endParaRPr lang="es-UY">
                  <a:solidFill>
                    <a:schemeClr val="tx1"/>
                  </a:solidFill>
                </a:endParaRPr>
              </a:p>
            </p:txBody>
          </p:sp>
          <p:sp>
            <p:nvSpPr>
              <p:cNvPr id="151560" name="Line 21"/>
              <p:cNvSpPr>
                <a:spLocks noChangeShapeType="1"/>
              </p:cNvSpPr>
              <p:nvPr/>
            </p:nvSpPr>
            <p:spPr bwMode="auto">
              <a:xfrm flipV="1">
                <a:off x="765" y="890"/>
                <a:ext cx="2832" cy="2304"/>
              </a:xfrm>
              <a:prstGeom prst="line">
                <a:avLst/>
              </a:prstGeom>
              <a:noFill/>
              <a:ln w="38100">
                <a:solidFill>
                  <a:srgbClr val="FF3300"/>
                </a:solidFill>
                <a:round/>
                <a:headEnd/>
                <a:tailEnd/>
              </a:ln>
            </p:spPr>
            <p:txBody>
              <a:bodyPr/>
              <a:lstStyle/>
              <a:p>
                <a:endParaRPr lang="es-UY">
                  <a:solidFill>
                    <a:schemeClr val="tx1"/>
                  </a:solidFill>
                </a:endParaRPr>
              </a:p>
            </p:txBody>
          </p:sp>
          <p:sp>
            <p:nvSpPr>
              <p:cNvPr id="151561" name="Freeform 22"/>
              <p:cNvSpPr>
                <a:spLocks/>
              </p:cNvSpPr>
              <p:nvPr/>
            </p:nvSpPr>
            <p:spPr bwMode="auto">
              <a:xfrm>
                <a:off x="848" y="1805"/>
                <a:ext cx="3408" cy="1392"/>
              </a:xfrm>
              <a:custGeom>
                <a:avLst/>
                <a:gdLst>
                  <a:gd name="T0" fmla="*/ 0 w 3552"/>
                  <a:gd name="T1" fmla="*/ 1682 h 1152"/>
                  <a:gd name="T2" fmla="*/ 1238 w 3552"/>
                  <a:gd name="T3" fmla="*/ 701 h 1152"/>
                  <a:gd name="T4" fmla="*/ 1679 w 3552"/>
                  <a:gd name="T5" fmla="*/ 701 h 1152"/>
                  <a:gd name="T6" fmla="*/ 2121 w 3552"/>
                  <a:gd name="T7" fmla="*/ 1121 h 1152"/>
                  <a:gd name="T8" fmla="*/ 3270 w 3552"/>
                  <a:gd name="T9" fmla="*/ 0 h 1152"/>
                  <a:gd name="T10" fmla="*/ 0 60000 65536"/>
                  <a:gd name="T11" fmla="*/ 0 60000 65536"/>
                  <a:gd name="T12" fmla="*/ 0 60000 65536"/>
                  <a:gd name="T13" fmla="*/ 0 60000 65536"/>
                  <a:gd name="T14" fmla="*/ 0 60000 65536"/>
                  <a:gd name="T15" fmla="*/ 0 w 3552"/>
                  <a:gd name="T16" fmla="*/ 0 h 1152"/>
                  <a:gd name="T17" fmla="*/ 3552 w 3552"/>
                  <a:gd name="T18" fmla="*/ 1152 h 1152"/>
                </a:gdLst>
                <a:ahLst/>
                <a:cxnLst>
                  <a:cxn ang="T10">
                    <a:pos x="T0" y="T1"/>
                  </a:cxn>
                  <a:cxn ang="T11">
                    <a:pos x="T2" y="T3"/>
                  </a:cxn>
                  <a:cxn ang="T12">
                    <a:pos x="T4" y="T5"/>
                  </a:cxn>
                  <a:cxn ang="T13">
                    <a:pos x="T6" y="T7"/>
                  </a:cxn>
                  <a:cxn ang="T14">
                    <a:pos x="T8" y="T9"/>
                  </a:cxn>
                </a:cxnLst>
                <a:rect l="T15" t="T16" r="T17" b="T18"/>
                <a:pathLst>
                  <a:path w="3552" h="1152">
                    <a:moveTo>
                      <a:pt x="0" y="1152"/>
                    </a:moveTo>
                    <a:cubicBezTo>
                      <a:pt x="520" y="872"/>
                      <a:pt x="1040" y="592"/>
                      <a:pt x="1344" y="480"/>
                    </a:cubicBezTo>
                    <a:cubicBezTo>
                      <a:pt x="1648" y="368"/>
                      <a:pt x="1664" y="432"/>
                      <a:pt x="1824" y="480"/>
                    </a:cubicBezTo>
                    <a:cubicBezTo>
                      <a:pt x="1984" y="528"/>
                      <a:pt x="2016" y="848"/>
                      <a:pt x="2304" y="768"/>
                    </a:cubicBezTo>
                    <a:cubicBezTo>
                      <a:pt x="2592" y="688"/>
                      <a:pt x="3072" y="344"/>
                      <a:pt x="3552" y="0"/>
                    </a:cubicBezTo>
                  </a:path>
                </a:pathLst>
              </a:custGeom>
              <a:noFill/>
              <a:ln w="28575">
                <a:solidFill>
                  <a:schemeClr val="accent2"/>
                </a:solidFill>
                <a:round/>
                <a:headEnd/>
                <a:tailEnd/>
              </a:ln>
            </p:spPr>
            <p:txBody>
              <a:bodyPr/>
              <a:lstStyle/>
              <a:p>
                <a:endParaRPr lang="es-UY">
                  <a:solidFill>
                    <a:schemeClr val="tx1"/>
                  </a:solidFill>
                </a:endParaRPr>
              </a:p>
            </p:txBody>
          </p:sp>
          <p:sp>
            <p:nvSpPr>
              <p:cNvPr id="151562" name="Line 23"/>
              <p:cNvSpPr>
                <a:spLocks noChangeShapeType="1"/>
              </p:cNvSpPr>
              <p:nvPr/>
            </p:nvSpPr>
            <p:spPr bwMode="auto">
              <a:xfrm>
                <a:off x="3084" y="2788"/>
                <a:ext cx="1248" cy="0"/>
              </a:xfrm>
              <a:prstGeom prst="line">
                <a:avLst/>
              </a:prstGeom>
              <a:noFill/>
              <a:ln w="9525">
                <a:solidFill>
                  <a:schemeClr val="tx1"/>
                </a:solidFill>
                <a:prstDash val="dash"/>
                <a:round/>
                <a:headEnd/>
                <a:tailEnd/>
              </a:ln>
            </p:spPr>
            <p:txBody>
              <a:bodyPr/>
              <a:lstStyle/>
              <a:p>
                <a:endParaRPr lang="es-UY">
                  <a:solidFill>
                    <a:schemeClr val="tx1"/>
                  </a:solidFill>
                </a:endParaRPr>
              </a:p>
            </p:txBody>
          </p:sp>
          <p:sp>
            <p:nvSpPr>
              <p:cNvPr id="151563" name="Line 24"/>
              <p:cNvSpPr>
                <a:spLocks noChangeShapeType="1"/>
              </p:cNvSpPr>
              <p:nvPr/>
            </p:nvSpPr>
            <p:spPr bwMode="auto">
              <a:xfrm>
                <a:off x="3151" y="2788"/>
                <a:ext cx="0" cy="406"/>
              </a:xfrm>
              <a:prstGeom prst="line">
                <a:avLst/>
              </a:prstGeom>
              <a:noFill/>
              <a:ln w="9525">
                <a:solidFill>
                  <a:schemeClr val="tx1"/>
                </a:solidFill>
                <a:round/>
                <a:headEnd type="arrow" w="med" len="med"/>
                <a:tailEnd type="arrow" w="med" len="med"/>
              </a:ln>
            </p:spPr>
            <p:txBody>
              <a:bodyPr/>
              <a:lstStyle/>
              <a:p>
                <a:endParaRPr lang="es-UY">
                  <a:solidFill>
                    <a:schemeClr val="tx1"/>
                  </a:solidFill>
                </a:endParaRPr>
              </a:p>
            </p:txBody>
          </p:sp>
          <p:sp>
            <p:nvSpPr>
              <p:cNvPr id="151564" name="Text Box 25"/>
              <p:cNvSpPr txBox="1">
                <a:spLocks noChangeArrowheads="1"/>
              </p:cNvSpPr>
              <p:nvPr/>
            </p:nvSpPr>
            <p:spPr bwMode="auto">
              <a:xfrm>
                <a:off x="3165" y="2823"/>
                <a:ext cx="1726" cy="293"/>
              </a:xfrm>
              <a:prstGeom prst="rect">
                <a:avLst/>
              </a:prstGeom>
              <a:noFill/>
              <a:ln w="9525">
                <a:noFill/>
                <a:miter lim="800000"/>
                <a:headEnd/>
                <a:tailEnd/>
              </a:ln>
            </p:spPr>
            <p:txBody>
              <a:bodyPr wrap="square">
                <a:spAutoFit/>
              </a:bodyPr>
              <a:lstStyle/>
              <a:p>
                <a:pPr>
                  <a:spcBef>
                    <a:spcPct val="50000"/>
                  </a:spcBef>
                </a:pPr>
                <a:r>
                  <a:rPr lang="es-ES_tradnl" sz="1400" b="1" dirty="0">
                    <a:solidFill>
                      <a:schemeClr val="tx1"/>
                    </a:solidFill>
                  </a:rPr>
                  <a:t>CLORO RESIDUAL IRREDUCTIBLE: NCl</a:t>
                </a:r>
                <a:r>
                  <a:rPr lang="es-ES_tradnl" sz="1400" b="1" baseline="-25000" dirty="0">
                    <a:solidFill>
                      <a:schemeClr val="tx1"/>
                    </a:solidFill>
                  </a:rPr>
                  <a:t>3</a:t>
                </a:r>
                <a:r>
                  <a:rPr lang="es-ES_tradnl" sz="1400" b="1" dirty="0">
                    <a:solidFill>
                      <a:schemeClr val="tx1"/>
                    </a:solidFill>
                  </a:rPr>
                  <a:t>, </a:t>
                </a:r>
                <a:r>
                  <a:rPr lang="es-ES_tradnl" sz="1400" b="1" dirty="0" err="1">
                    <a:solidFill>
                      <a:schemeClr val="tx1"/>
                    </a:solidFill>
                  </a:rPr>
                  <a:t>cloraminas</a:t>
                </a:r>
                <a:r>
                  <a:rPr lang="es-ES_tradnl" sz="1400" b="1" dirty="0">
                    <a:solidFill>
                      <a:schemeClr val="tx1"/>
                    </a:solidFill>
                  </a:rPr>
                  <a:t> orgánicas</a:t>
                </a:r>
                <a:endParaRPr lang="es-ES" sz="1400" b="1" dirty="0">
                  <a:solidFill>
                    <a:schemeClr val="tx1"/>
                  </a:solidFill>
                </a:endParaRPr>
              </a:p>
            </p:txBody>
          </p:sp>
          <p:sp>
            <p:nvSpPr>
              <p:cNvPr id="151565" name="Text Box 26"/>
              <p:cNvSpPr txBox="1">
                <a:spLocks noChangeArrowheads="1"/>
              </p:cNvSpPr>
              <p:nvPr/>
            </p:nvSpPr>
            <p:spPr bwMode="auto">
              <a:xfrm>
                <a:off x="3984" y="3242"/>
                <a:ext cx="1293" cy="189"/>
              </a:xfrm>
              <a:prstGeom prst="rect">
                <a:avLst/>
              </a:prstGeom>
              <a:noFill/>
              <a:ln w="9525">
                <a:noFill/>
                <a:miter lim="800000"/>
                <a:headEnd/>
                <a:tailEnd/>
              </a:ln>
            </p:spPr>
            <p:txBody>
              <a:bodyPr wrap="square">
                <a:spAutoFit/>
              </a:bodyPr>
              <a:lstStyle/>
              <a:p>
                <a:pPr algn="ctr">
                  <a:spcBef>
                    <a:spcPct val="50000"/>
                  </a:spcBef>
                </a:pPr>
                <a:r>
                  <a:rPr lang="es-ES_tradnl" sz="1600" dirty="0">
                    <a:solidFill>
                      <a:schemeClr val="tx1"/>
                    </a:solidFill>
                  </a:rPr>
                  <a:t>Cl</a:t>
                </a:r>
                <a:r>
                  <a:rPr lang="es-ES_tradnl" sz="1600" baseline="-25000" dirty="0">
                    <a:solidFill>
                      <a:schemeClr val="tx1"/>
                    </a:solidFill>
                  </a:rPr>
                  <a:t>2</a:t>
                </a:r>
                <a:r>
                  <a:rPr lang="es-ES_tradnl" sz="1600" dirty="0">
                    <a:solidFill>
                      <a:schemeClr val="tx1"/>
                    </a:solidFill>
                  </a:rPr>
                  <a:t> / NH</a:t>
                </a:r>
                <a:r>
                  <a:rPr lang="es-ES_tradnl" sz="1600" baseline="-25000" dirty="0">
                    <a:solidFill>
                      <a:schemeClr val="tx1"/>
                    </a:solidFill>
                  </a:rPr>
                  <a:t>3</a:t>
                </a:r>
                <a:r>
                  <a:rPr lang="es-ES_tradnl" sz="1600" dirty="0">
                    <a:solidFill>
                      <a:schemeClr val="tx1"/>
                    </a:solidFill>
                  </a:rPr>
                  <a:t> - N</a:t>
                </a:r>
                <a:endParaRPr lang="es-ES" sz="1600" dirty="0">
                  <a:solidFill>
                    <a:schemeClr val="tx1"/>
                  </a:solidFill>
                </a:endParaRPr>
              </a:p>
            </p:txBody>
          </p:sp>
          <p:sp>
            <p:nvSpPr>
              <p:cNvPr id="151566" name="Text Box 27"/>
              <p:cNvSpPr txBox="1">
                <a:spLocks noChangeArrowheads="1"/>
              </p:cNvSpPr>
              <p:nvPr/>
            </p:nvSpPr>
            <p:spPr bwMode="auto">
              <a:xfrm rot="16200000">
                <a:off x="-233" y="1978"/>
                <a:ext cx="1760" cy="178"/>
              </a:xfrm>
              <a:prstGeom prst="rect">
                <a:avLst/>
              </a:prstGeom>
              <a:noFill/>
              <a:ln w="9525">
                <a:noFill/>
                <a:miter lim="800000"/>
                <a:headEnd/>
                <a:tailEnd/>
              </a:ln>
            </p:spPr>
            <p:txBody>
              <a:bodyPr>
                <a:spAutoFit/>
              </a:bodyPr>
              <a:lstStyle/>
              <a:p>
                <a:pPr>
                  <a:spcBef>
                    <a:spcPct val="50000"/>
                  </a:spcBef>
                </a:pPr>
                <a:r>
                  <a:rPr lang="es-ES_tradnl" sz="1200" dirty="0">
                    <a:solidFill>
                      <a:schemeClr val="tx1"/>
                    </a:solidFill>
                  </a:rPr>
                  <a:t>CONCENTRACIÓN DE CLORO</a:t>
                </a:r>
                <a:endParaRPr lang="es-ES" sz="1200" dirty="0">
                  <a:solidFill>
                    <a:schemeClr val="tx1"/>
                  </a:solidFill>
                </a:endParaRPr>
              </a:p>
            </p:txBody>
          </p:sp>
          <p:sp>
            <p:nvSpPr>
              <p:cNvPr id="151567" name="Text Box 28"/>
              <p:cNvSpPr txBox="1">
                <a:spLocks noChangeArrowheads="1"/>
              </p:cNvSpPr>
              <p:nvPr/>
            </p:nvSpPr>
            <p:spPr bwMode="auto">
              <a:xfrm>
                <a:off x="3379" y="1026"/>
                <a:ext cx="1632" cy="208"/>
              </a:xfrm>
              <a:prstGeom prst="rect">
                <a:avLst/>
              </a:prstGeom>
              <a:noFill/>
              <a:ln w="9525">
                <a:noFill/>
                <a:miter lim="800000"/>
                <a:headEnd/>
                <a:tailEnd/>
              </a:ln>
            </p:spPr>
            <p:txBody>
              <a:bodyPr>
                <a:spAutoFit/>
              </a:bodyPr>
              <a:lstStyle/>
              <a:p>
                <a:pPr>
                  <a:spcBef>
                    <a:spcPct val="50000"/>
                  </a:spcBef>
                </a:pPr>
                <a:r>
                  <a:rPr lang="es-ES_tradnl" sz="1400" b="1" dirty="0">
                    <a:solidFill>
                      <a:schemeClr val="tx1"/>
                    </a:solidFill>
                  </a:rPr>
                  <a:t>CLORO APLICADO</a:t>
                </a:r>
                <a:endParaRPr lang="es-ES" sz="1400" b="1" dirty="0">
                  <a:solidFill>
                    <a:schemeClr val="tx1"/>
                  </a:solidFill>
                </a:endParaRPr>
              </a:p>
            </p:txBody>
          </p:sp>
          <p:sp>
            <p:nvSpPr>
              <p:cNvPr id="151568" name="Line 29"/>
              <p:cNvSpPr>
                <a:spLocks noChangeShapeType="1"/>
              </p:cNvSpPr>
              <p:nvPr/>
            </p:nvSpPr>
            <p:spPr bwMode="auto">
              <a:xfrm flipV="1">
                <a:off x="2335" y="1207"/>
                <a:ext cx="0" cy="1951"/>
              </a:xfrm>
              <a:prstGeom prst="line">
                <a:avLst/>
              </a:prstGeom>
              <a:noFill/>
              <a:ln w="38100">
                <a:solidFill>
                  <a:schemeClr val="tx1"/>
                </a:solidFill>
                <a:prstDash val="sysDot"/>
                <a:round/>
                <a:headEnd/>
                <a:tailEnd/>
              </a:ln>
            </p:spPr>
            <p:txBody>
              <a:bodyPr/>
              <a:lstStyle/>
              <a:p>
                <a:endParaRPr lang="es-UY">
                  <a:solidFill>
                    <a:schemeClr val="tx1"/>
                  </a:solidFill>
                </a:endParaRPr>
              </a:p>
            </p:txBody>
          </p:sp>
          <p:sp>
            <p:nvSpPr>
              <p:cNvPr id="151569" name="Line 30"/>
              <p:cNvSpPr>
                <a:spLocks noChangeShapeType="1"/>
              </p:cNvSpPr>
              <p:nvPr/>
            </p:nvSpPr>
            <p:spPr bwMode="auto">
              <a:xfrm flipV="1">
                <a:off x="2970" y="1207"/>
                <a:ext cx="0" cy="1951"/>
              </a:xfrm>
              <a:prstGeom prst="line">
                <a:avLst/>
              </a:prstGeom>
              <a:noFill/>
              <a:ln w="38100">
                <a:solidFill>
                  <a:schemeClr val="tx1"/>
                </a:solidFill>
                <a:prstDash val="sysDot"/>
                <a:round/>
                <a:headEnd/>
                <a:tailEnd/>
              </a:ln>
            </p:spPr>
            <p:txBody>
              <a:bodyPr/>
              <a:lstStyle/>
              <a:p>
                <a:endParaRPr lang="es-UY">
                  <a:solidFill>
                    <a:schemeClr val="tx1"/>
                  </a:solidFill>
                </a:endParaRPr>
              </a:p>
            </p:txBody>
          </p:sp>
          <p:sp>
            <p:nvSpPr>
              <p:cNvPr id="151570" name="Line 31"/>
              <p:cNvSpPr>
                <a:spLocks noChangeShapeType="1"/>
              </p:cNvSpPr>
              <p:nvPr/>
            </p:nvSpPr>
            <p:spPr bwMode="auto">
              <a:xfrm>
                <a:off x="793" y="1479"/>
                <a:ext cx="1497" cy="1"/>
              </a:xfrm>
              <a:prstGeom prst="line">
                <a:avLst/>
              </a:prstGeom>
              <a:noFill/>
              <a:ln w="9525">
                <a:solidFill>
                  <a:schemeClr val="tx1"/>
                </a:solidFill>
                <a:round/>
                <a:headEnd type="triangle" w="lg" len="med"/>
                <a:tailEnd type="triangle" w="lg" len="med"/>
              </a:ln>
            </p:spPr>
            <p:txBody>
              <a:bodyPr/>
              <a:lstStyle/>
              <a:p>
                <a:endParaRPr lang="es-UY">
                  <a:solidFill>
                    <a:schemeClr val="tx1"/>
                  </a:solidFill>
                </a:endParaRPr>
              </a:p>
            </p:txBody>
          </p:sp>
          <p:sp>
            <p:nvSpPr>
              <p:cNvPr id="151571" name="Line 32"/>
              <p:cNvSpPr>
                <a:spLocks noChangeShapeType="1"/>
              </p:cNvSpPr>
              <p:nvPr/>
            </p:nvSpPr>
            <p:spPr bwMode="auto">
              <a:xfrm>
                <a:off x="3016" y="1615"/>
                <a:ext cx="1497" cy="1"/>
              </a:xfrm>
              <a:prstGeom prst="line">
                <a:avLst/>
              </a:prstGeom>
              <a:noFill/>
              <a:ln w="9525">
                <a:solidFill>
                  <a:schemeClr val="tx1"/>
                </a:solidFill>
                <a:round/>
                <a:headEnd type="triangle" w="med" len="med"/>
                <a:tailEnd type="none" w="lg" len="med"/>
              </a:ln>
            </p:spPr>
            <p:txBody>
              <a:bodyPr/>
              <a:lstStyle/>
              <a:p>
                <a:endParaRPr lang="es-UY">
                  <a:solidFill>
                    <a:schemeClr val="tx1"/>
                  </a:solidFill>
                </a:endParaRPr>
              </a:p>
            </p:txBody>
          </p:sp>
          <p:sp>
            <p:nvSpPr>
              <p:cNvPr id="151572" name="Line 33"/>
              <p:cNvSpPr>
                <a:spLocks noChangeShapeType="1"/>
              </p:cNvSpPr>
              <p:nvPr/>
            </p:nvSpPr>
            <p:spPr bwMode="auto">
              <a:xfrm>
                <a:off x="2381" y="1298"/>
                <a:ext cx="544" cy="0"/>
              </a:xfrm>
              <a:prstGeom prst="line">
                <a:avLst/>
              </a:prstGeom>
              <a:noFill/>
              <a:ln w="9525">
                <a:solidFill>
                  <a:schemeClr val="tx1"/>
                </a:solidFill>
                <a:round/>
                <a:headEnd type="triangle" w="lg" len="med"/>
                <a:tailEnd type="triangle" w="lg" len="med"/>
              </a:ln>
            </p:spPr>
            <p:txBody>
              <a:bodyPr/>
              <a:lstStyle/>
              <a:p>
                <a:endParaRPr lang="es-UY">
                  <a:solidFill>
                    <a:schemeClr val="tx1"/>
                  </a:solidFill>
                </a:endParaRPr>
              </a:p>
            </p:txBody>
          </p:sp>
          <p:sp>
            <p:nvSpPr>
              <p:cNvPr id="151573" name="Text Box 34"/>
              <p:cNvSpPr txBox="1">
                <a:spLocks noChangeArrowheads="1"/>
              </p:cNvSpPr>
              <p:nvPr/>
            </p:nvSpPr>
            <p:spPr bwMode="auto">
              <a:xfrm>
                <a:off x="1111" y="1252"/>
                <a:ext cx="589" cy="177"/>
              </a:xfrm>
              <a:prstGeom prst="rect">
                <a:avLst/>
              </a:prstGeom>
              <a:noFill/>
              <a:ln w="9525">
                <a:noFill/>
                <a:miter lim="800000"/>
                <a:headEnd/>
                <a:tailEnd/>
              </a:ln>
            </p:spPr>
            <p:txBody>
              <a:bodyPr>
                <a:spAutoFit/>
              </a:bodyPr>
              <a:lstStyle/>
              <a:p>
                <a:pPr algn="ctr">
                  <a:spcBef>
                    <a:spcPct val="50000"/>
                  </a:spcBef>
                </a:pPr>
                <a:r>
                  <a:rPr lang="es-ES_tradnl" sz="1100" b="1" dirty="0">
                    <a:solidFill>
                      <a:schemeClr val="tx1"/>
                    </a:solidFill>
                  </a:rPr>
                  <a:t>ZONA 1</a:t>
                </a:r>
              </a:p>
            </p:txBody>
          </p:sp>
          <p:sp>
            <p:nvSpPr>
              <p:cNvPr id="151574" name="Text Box 35"/>
              <p:cNvSpPr txBox="1">
                <a:spLocks noChangeArrowheads="1"/>
              </p:cNvSpPr>
              <p:nvPr/>
            </p:nvSpPr>
            <p:spPr bwMode="auto">
              <a:xfrm>
                <a:off x="2381" y="980"/>
                <a:ext cx="589" cy="177"/>
              </a:xfrm>
              <a:prstGeom prst="rect">
                <a:avLst/>
              </a:prstGeom>
              <a:noFill/>
              <a:ln w="9525">
                <a:noFill/>
                <a:miter lim="800000"/>
                <a:headEnd/>
                <a:tailEnd/>
              </a:ln>
            </p:spPr>
            <p:txBody>
              <a:bodyPr>
                <a:spAutoFit/>
              </a:bodyPr>
              <a:lstStyle/>
              <a:p>
                <a:pPr algn="ctr">
                  <a:spcBef>
                    <a:spcPct val="50000"/>
                  </a:spcBef>
                </a:pPr>
                <a:r>
                  <a:rPr lang="es-ES_tradnl" sz="1100" b="1" dirty="0">
                    <a:solidFill>
                      <a:schemeClr val="tx1"/>
                    </a:solidFill>
                  </a:rPr>
                  <a:t>ZONA 2</a:t>
                </a:r>
              </a:p>
            </p:txBody>
          </p:sp>
          <p:sp>
            <p:nvSpPr>
              <p:cNvPr id="151575" name="Text Box 36"/>
              <p:cNvSpPr txBox="1">
                <a:spLocks noChangeArrowheads="1"/>
              </p:cNvSpPr>
              <p:nvPr/>
            </p:nvSpPr>
            <p:spPr bwMode="auto">
              <a:xfrm>
                <a:off x="3333" y="1343"/>
                <a:ext cx="589" cy="177"/>
              </a:xfrm>
              <a:prstGeom prst="rect">
                <a:avLst/>
              </a:prstGeom>
              <a:noFill/>
              <a:ln w="9525">
                <a:noFill/>
                <a:miter lim="800000"/>
                <a:headEnd/>
                <a:tailEnd/>
              </a:ln>
            </p:spPr>
            <p:txBody>
              <a:bodyPr>
                <a:spAutoFit/>
              </a:bodyPr>
              <a:lstStyle/>
              <a:p>
                <a:pPr algn="ctr">
                  <a:spcBef>
                    <a:spcPct val="50000"/>
                  </a:spcBef>
                </a:pPr>
                <a:r>
                  <a:rPr lang="es-ES_tradnl" sz="1100" b="1" dirty="0">
                    <a:solidFill>
                      <a:schemeClr val="tx1"/>
                    </a:solidFill>
                  </a:rPr>
                  <a:t>ZONA 3</a:t>
                </a:r>
              </a:p>
            </p:txBody>
          </p:sp>
          <p:sp>
            <p:nvSpPr>
              <p:cNvPr id="151576" name="Text Box 37"/>
              <p:cNvSpPr txBox="1">
                <a:spLocks noChangeArrowheads="1"/>
              </p:cNvSpPr>
              <p:nvPr/>
            </p:nvSpPr>
            <p:spPr bwMode="auto">
              <a:xfrm>
                <a:off x="3061" y="1842"/>
                <a:ext cx="680" cy="312"/>
              </a:xfrm>
              <a:prstGeom prst="rect">
                <a:avLst/>
              </a:prstGeom>
              <a:noFill/>
              <a:ln w="9525">
                <a:noFill/>
                <a:miter lim="800000"/>
                <a:headEnd/>
                <a:tailEnd/>
              </a:ln>
            </p:spPr>
            <p:txBody>
              <a:bodyPr>
                <a:spAutoFit/>
              </a:bodyPr>
              <a:lstStyle/>
              <a:p>
                <a:pPr>
                  <a:spcBef>
                    <a:spcPct val="50000"/>
                  </a:spcBef>
                </a:pPr>
                <a:r>
                  <a:rPr lang="es-ES_tradnl" sz="1200" b="1">
                    <a:solidFill>
                      <a:schemeClr val="tx1"/>
                    </a:solidFill>
                  </a:rPr>
                  <a:t>PUNTO DE QUIEBRE</a:t>
                </a:r>
              </a:p>
            </p:txBody>
          </p:sp>
          <p:sp>
            <p:nvSpPr>
              <p:cNvPr id="151577" name="Line 38"/>
              <p:cNvSpPr>
                <a:spLocks noChangeShapeType="1"/>
              </p:cNvSpPr>
              <p:nvPr/>
            </p:nvSpPr>
            <p:spPr bwMode="auto">
              <a:xfrm flipH="1">
                <a:off x="3016" y="2114"/>
                <a:ext cx="136" cy="454"/>
              </a:xfrm>
              <a:prstGeom prst="line">
                <a:avLst/>
              </a:prstGeom>
              <a:noFill/>
              <a:ln w="9525">
                <a:solidFill>
                  <a:schemeClr val="tx1"/>
                </a:solidFill>
                <a:round/>
                <a:headEnd/>
                <a:tailEnd type="triangle" w="med" len="med"/>
              </a:ln>
            </p:spPr>
            <p:txBody>
              <a:bodyPr/>
              <a:lstStyle/>
              <a:p>
                <a:endParaRPr lang="es-UY">
                  <a:solidFill>
                    <a:schemeClr val="tx1"/>
                  </a:solidFill>
                </a:endParaRPr>
              </a:p>
            </p:txBody>
          </p:sp>
        </p:grpSp>
      </p:grpSp>
      <p:sp>
        <p:nvSpPr>
          <p:cNvPr id="2" name="Text Box 26">
            <a:extLst>
              <a:ext uri="{FF2B5EF4-FFF2-40B4-BE49-F238E27FC236}">
                <a16:creationId xmlns:a16="http://schemas.microsoft.com/office/drawing/2014/main" id="{8267A54B-384A-038A-4102-C826EBD87EAB}"/>
              </a:ext>
            </a:extLst>
          </p:cNvPr>
          <p:cNvSpPr txBox="1">
            <a:spLocks noChangeArrowheads="1"/>
          </p:cNvSpPr>
          <p:nvPr/>
        </p:nvSpPr>
        <p:spPr bwMode="auto">
          <a:xfrm>
            <a:off x="5758217" y="5324334"/>
            <a:ext cx="1188916" cy="337221"/>
          </a:xfrm>
          <a:prstGeom prst="rect">
            <a:avLst/>
          </a:prstGeom>
          <a:noFill/>
          <a:ln w="9525">
            <a:noFill/>
            <a:miter lim="800000"/>
            <a:headEnd/>
            <a:tailEnd/>
          </a:ln>
        </p:spPr>
        <p:txBody>
          <a:bodyPr wrap="square">
            <a:spAutoFit/>
          </a:bodyPr>
          <a:lstStyle/>
          <a:p>
            <a:pPr algn="ctr">
              <a:spcBef>
                <a:spcPct val="50000"/>
              </a:spcBef>
            </a:pPr>
            <a:r>
              <a:rPr lang="es-ES_tradnl" sz="1600" dirty="0">
                <a:solidFill>
                  <a:schemeClr val="tx1"/>
                </a:solidFill>
              </a:rPr>
              <a:t>7,6</a:t>
            </a:r>
            <a:endParaRPr lang="es-ES" sz="1600" dirty="0">
              <a:solidFill>
                <a:schemeClr val="tx1"/>
              </a:solidFill>
            </a:endParaRPr>
          </a:p>
        </p:txBody>
      </p:sp>
      <p:sp>
        <p:nvSpPr>
          <p:cNvPr id="3" name="Text Box 26">
            <a:extLst>
              <a:ext uri="{FF2B5EF4-FFF2-40B4-BE49-F238E27FC236}">
                <a16:creationId xmlns:a16="http://schemas.microsoft.com/office/drawing/2014/main" id="{8328F22B-FDB9-EB13-101A-86A936CB9BEE}"/>
              </a:ext>
            </a:extLst>
          </p:cNvPr>
          <p:cNvSpPr txBox="1">
            <a:spLocks noChangeArrowheads="1"/>
          </p:cNvSpPr>
          <p:nvPr/>
        </p:nvSpPr>
        <p:spPr bwMode="auto">
          <a:xfrm>
            <a:off x="4517334" y="5334173"/>
            <a:ext cx="1188916" cy="337221"/>
          </a:xfrm>
          <a:prstGeom prst="rect">
            <a:avLst/>
          </a:prstGeom>
          <a:noFill/>
          <a:ln w="9525">
            <a:noFill/>
            <a:miter lim="800000"/>
            <a:headEnd/>
            <a:tailEnd/>
          </a:ln>
        </p:spPr>
        <p:txBody>
          <a:bodyPr wrap="square">
            <a:spAutoFit/>
          </a:bodyPr>
          <a:lstStyle/>
          <a:p>
            <a:pPr algn="ctr">
              <a:spcBef>
                <a:spcPct val="50000"/>
              </a:spcBef>
            </a:pPr>
            <a:r>
              <a:rPr lang="es-ES_tradnl" sz="1600" dirty="0">
                <a:solidFill>
                  <a:schemeClr val="tx1"/>
                </a:solidFill>
              </a:rPr>
              <a:t>5</a:t>
            </a:r>
            <a:endParaRPr lang="es-ES" sz="1600" dirty="0">
              <a:solidFill>
                <a:schemeClr val="tx1"/>
              </a:solidFill>
            </a:endParaRPr>
          </a:p>
        </p:txBody>
      </p:sp>
    </p:spTree>
    <p:extLst>
      <p:ext uri="{BB962C8B-B14F-4D97-AF65-F5344CB8AC3E}">
        <p14:creationId xmlns:p14="http://schemas.microsoft.com/office/powerpoint/2010/main" val="3108603343"/>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3" name="Text Box 11"/>
          <p:cNvSpPr txBox="1">
            <a:spLocks noChangeArrowheads="1"/>
          </p:cNvSpPr>
          <p:nvPr/>
        </p:nvSpPr>
        <p:spPr bwMode="auto">
          <a:xfrm>
            <a:off x="731404" y="1052736"/>
            <a:ext cx="10729192" cy="4524315"/>
          </a:xfrm>
          <a:prstGeom prst="rect">
            <a:avLst/>
          </a:prstGeom>
          <a:noFill/>
          <a:ln w="9525">
            <a:noFill/>
            <a:miter lim="800000"/>
            <a:headEnd/>
            <a:tailEnd/>
          </a:ln>
        </p:spPr>
        <p:txBody>
          <a:bodyPr wrap="square">
            <a:spAutoFit/>
          </a:bodyPr>
          <a:lstStyle/>
          <a:p>
            <a:pPr algn="just">
              <a:spcBef>
                <a:spcPct val="50000"/>
              </a:spcBef>
            </a:pPr>
            <a:r>
              <a:rPr lang="es-MX" sz="2400" dirty="0">
                <a:solidFill>
                  <a:schemeClr val="tx1"/>
                </a:solidFill>
              </a:rPr>
              <a:t>En la zona 1 se forman </a:t>
            </a:r>
            <a:r>
              <a:rPr lang="es-MX" sz="2400" dirty="0" err="1">
                <a:solidFill>
                  <a:schemeClr val="tx1"/>
                </a:solidFill>
              </a:rPr>
              <a:t>monocloraminas</a:t>
            </a:r>
            <a:r>
              <a:rPr lang="es-MX" sz="2400" dirty="0">
                <a:solidFill>
                  <a:schemeClr val="tx1"/>
                </a:solidFill>
              </a:rPr>
              <a:t> a partir del cloro y el nitrógeno amoniacal. Hasta llegar al máximo de la curva todo el cloro residual es </a:t>
            </a:r>
            <a:r>
              <a:rPr lang="es-MX" sz="2400" dirty="0" err="1">
                <a:solidFill>
                  <a:schemeClr val="tx1"/>
                </a:solidFill>
              </a:rPr>
              <a:t>monocloramina</a:t>
            </a:r>
            <a:r>
              <a:rPr lang="es-MX" sz="2400" dirty="0">
                <a:solidFill>
                  <a:schemeClr val="tx1"/>
                </a:solidFill>
              </a:rPr>
              <a:t>, cuya mayor concentración se corresponde, en teoría, con una relación cloro / nitrógeno </a:t>
            </a:r>
            <a:r>
              <a:rPr lang="es-MX" sz="2400" dirty="0" err="1">
                <a:solidFill>
                  <a:schemeClr val="tx1"/>
                </a:solidFill>
              </a:rPr>
              <a:t>equimolar</a:t>
            </a:r>
            <a:r>
              <a:rPr lang="es-MX" sz="2400" dirty="0">
                <a:solidFill>
                  <a:schemeClr val="tx1"/>
                </a:solidFill>
              </a:rPr>
              <a:t> (iguales números de moles de cloro y nitrógeno amoniacal), equivalente a una relación 5:1 en peso.</a:t>
            </a:r>
          </a:p>
          <a:p>
            <a:pPr algn="just">
              <a:spcBef>
                <a:spcPct val="50000"/>
              </a:spcBef>
            </a:pPr>
            <a:r>
              <a:rPr lang="es-MX" sz="2400" dirty="0">
                <a:solidFill>
                  <a:schemeClr val="tx1"/>
                </a:solidFill>
              </a:rPr>
              <a:t>Al aumentar la dosis de cloro (zona 2), la </a:t>
            </a:r>
            <a:r>
              <a:rPr lang="es-MX" sz="2400" dirty="0" err="1">
                <a:solidFill>
                  <a:schemeClr val="tx1"/>
                </a:solidFill>
              </a:rPr>
              <a:t>monocloramina</a:t>
            </a:r>
            <a:r>
              <a:rPr lang="es-MX" sz="2400" dirty="0">
                <a:solidFill>
                  <a:schemeClr val="tx1"/>
                </a:solidFill>
              </a:rPr>
              <a:t> da lugar a la aparición de </a:t>
            </a:r>
            <a:r>
              <a:rPr lang="es-MX" sz="2400" dirty="0" err="1">
                <a:solidFill>
                  <a:schemeClr val="tx1"/>
                </a:solidFill>
              </a:rPr>
              <a:t>dicloramina</a:t>
            </a:r>
            <a:r>
              <a:rPr lang="es-MX" sz="2400" dirty="0">
                <a:solidFill>
                  <a:schemeClr val="tx1"/>
                </a:solidFill>
              </a:rPr>
              <a:t> y más amonio. A su vez, tiene lugar un proceso de oxidación que, simultáneamente, destruye el cloro residual combinado y casi todo el nitrógeno amoniacal.</a:t>
            </a:r>
          </a:p>
          <a:p>
            <a:pPr algn="just">
              <a:spcBef>
                <a:spcPct val="50000"/>
              </a:spcBef>
            </a:pPr>
            <a:r>
              <a:rPr lang="es-MX" sz="2400" dirty="0">
                <a:solidFill>
                  <a:schemeClr val="tx1"/>
                </a:solidFill>
              </a:rPr>
              <a:t>Estas reacciones se producen hasta que la concentración de cloro residual alcanza su valor mínimo en el llamado “punto de quiebre”.</a:t>
            </a:r>
            <a:endParaRPr lang="es-ES_tradnl" sz="2400" dirty="0">
              <a:solidFill>
                <a:schemeClr val="tx1"/>
              </a:solidFill>
            </a:endParaRPr>
          </a:p>
        </p:txBody>
      </p:sp>
      <p:sp>
        <p:nvSpPr>
          <p:cNvPr id="153604" name="Text Box 18"/>
          <p:cNvSpPr txBox="1">
            <a:spLocks noChangeArrowheads="1"/>
          </p:cNvSpPr>
          <p:nvPr/>
        </p:nvSpPr>
        <p:spPr bwMode="auto">
          <a:xfrm>
            <a:off x="510422" y="6596390"/>
            <a:ext cx="2627313"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OSE, ENOHSA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5883"/>
                                        </p:tgtEl>
                                        <p:attrNameLst>
                                          <p:attrName>style.visibility</p:attrName>
                                        </p:attrNameLst>
                                      </p:cBhvr>
                                      <p:to>
                                        <p:strVal val="visible"/>
                                      </p:to>
                                    </p:set>
                                    <p:animEffect transition="in" filter="checkerboard(across)">
                                      <p:cBhvr>
                                        <p:cTn id="7" dur="500"/>
                                        <p:tgtEl>
                                          <p:spTgt spid="335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6" name="Text Box 8"/>
          <p:cNvSpPr txBox="1">
            <a:spLocks noChangeArrowheads="1"/>
          </p:cNvSpPr>
          <p:nvPr/>
        </p:nvSpPr>
        <p:spPr bwMode="auto">
          <a:xfrm>
            <a:off x="789089" y="1566952"/>
            <a:ext cx="10613821" cy="3724096"/>
          </a:xfrm>
          <a:prstGeom prst="rect">
            <a:avLst/>
          </a:prstGeom>
          <a:noFill/>
          <a:ln w="9525">
            <a:noFill/>
            <a:miter lim="800000"/>
            <a:headEnd/>
            <a:tailEnd/>
          </a:ln>
        </p:spPr>
        <p:txBody>
          <a:bodyPr wrap="square">
            <a:spAutoFit/>
          </a:bodyPr>
          <a:lstStyle/>
          <a:p>
            <a:pPr algn="just">
              <a:spcBef>
                <a:spcPts val="600"/>
              </a:spcBef>
              <a:spcAft>
                <a:spcPts val="600"/>
              </a:spcAft>
            </a:pPr>
            <a:r>
              <a:rPr lang="es-MX" sz="2400" dirty="0">
                <a:solidFill>
                  <a:schemeClr val="tx1"/>
                </a:solidFill>
              </a:rPr>
              <a:t>En el “punto de quiebre”, la relación teórica (Cl</a:t>
            </a:r>
            <a:r>
              <a:rPr lang="es-MX" sz="2400" baseline="-25000" dirty="0">
                <a:solidFill>
                  <a:schemeClr val="tx1"/>
                </a:solidFill>
              </a:rPr>
              <a:t>2</a:t>
            </a:r>
            <a:r>
              <a:rPr lang="es-MX" sz="2400" dirty="0">
                <a:solidFill>
                  <a:schemeClr val="tx1"/>
                </a:solidFill>
              </a:rPr>
              <a:t>:NH</a:t>
            </a:r>
            <a:r>
              <a:rPr lang="es-MX" sz="2400" baseline="-25000" dirty="0">
                <a:solidFill>
                  <a:schemeClr val="tx1"/>
                </a:solidFill>
              </a:rPr>
              <a:t>3</a:t>
            </a:r>
            <a:r>
              <a:rPr lang="es-MX" sz="2400" dirty="0">
                <a:solidFill>
                  <a:schemeClr val="tx1"/>
                </a:solidFill>
              </a:rPr>
              <a:t>) en peso es 7,6:1. En la práctica, se han observado valores mayores de esta relación, ya que se producen reacciones que requieren cloro para formar otros compuestos.</a:t>
            </a:r>
            <a:endParaRPr lang="es-ES_tradnl" sz="2400" dirty="0">
              <a:solidFill>
                <a:schemeClr val="tx1"/>
              </a:solidFill>
            </a:endParaRPr>
          </a:p>
          <a:p>
            <a:pPr algn="just">
              <a:spcBef>
                <a:spcPts val="600"/>
              </a:spcBef>
              <a:spcAft>
                <a:spcPts val="600"/>
              </a:spcAft>
            </a:pPr>
            <a:r>
              <a:rPr lang="es-MX" sz="2400" dirty="0">
                <a:solidFill>
                  <a:schemeClr val="tx1"/>
                </a:solidFill>
              </a:rPr>
              <a:t>A partir del punto de quiebre, en la zona 3 de la curva, prácticamente todo el amonio fue oxidado y cualquier aumento en la dosis de cloro produce un incremento igual de cloro libre.</a:t>
            </a:r>
          </a:p>
          <a:p>
            <a:pPr algn="just">
              <a:spcBef>
                <a:spcPts val="600"/>
              </a:spcBef>
              <a:spcAft>
                <a:spcPts val="600"/>
              </a:spcAft>
            </a:pPr>
            <a:r>
              <a:rPr lang="es-MX" sz="2400" dirty="0">
                <a:solidFill>
                  <a:schemeClr val="tx1"/>
                </a:solidFill>
              </a:rPr>
              <a:t>Por lo tanto, a partir del punto de quiebre, la curva teórica tiene una pendiente de 45º. En esta zona el cloro residual está constituido por el residual irreductible y el libre que se va generando.</a:t>
            </a:r>
            <a:r>
              <a:rPr lang="es-ES_tradnl" sz="2400" dirty="0">
                <a:solidFill>
                  <a:schemeClr val="tx1"/>
                </a:solidFill>
              </a:rPr>
              <a:t> </a:t>
            </a:r>
          </a:p>
        </p:txBody>
      </p:sp>
      <p:sp>
        <p:nvSpPr>
          <p:cNvPr id="155652" name="Text Box 15"/>
          <p:cNvSpPr txBox="1">
            <a:spLocks noChangeArrowheads="1"/>
          </p:cNvSpPr>
          <p:nvPr/>
        </p:nvSpPr>
        <p:spPr bwMode="auto">
          <a:xfrm>
            <a:off x="551384" y="6547890"/>
            <a:ext cx="2627313" cy="276999"/>
          </a:xfrm>
          <a:prstGeom prst="rect">
            <a:avLst/>
          </a:prstGeom>
          <a:noFill/>
          <a:ln w="9525">
            <a:noFill/>
            <a:miter lim="800000"/>
            <a:headEnd/>
            <a:tailEnd/>
          </a:ln>
        </p:spPr>
        <p:txBody>
          <a:bodyPr>
            <a:spAutoFit/>
          </a:bodyPr>
          <a:lstStyle/>
          <a:p>
            <a:pPr>
              <a:spcBef>
                <a:spcPct val="50000"/>
              </a:spcBef>
            </a:pPr>
            <a:r>
              <a:rPr lang="es-ES_tradnl" sz="1200" dirty="0">
                <a:solidFill>
                  <a:schemeClr val="tx1"/>
                </a:solidFill>
              </a:rPr>
              <a:t>FUENTE: OSE, ENOHSA</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822AC1E-E6AC-1B29-9169-BC17A9307B87}"/>
              </a:ext>
            </a:extLst>
          </p:cNvPr>
          <p:cNvSpPr txBox="1">
            <a:spLocks noChangeArrowheads="1"/>
          </p:cNvSpPr>
          <p:nvPr/>
        </p:nvSpPr>
        <p:spPr>
          <a:xfrm>
            <a:off x="0" y="2888940"/>
            <a:ext cx="12192000" cy="108012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b="1" kern="0" cap="all" dirty="0">
                <a:solidFill>
                  <a:schemeClr val="tx1"/>
                </a:solidFill>
                <a:cs typeface="Arial" panose="020B0604020202020204" pitchFamily="34" charset="0"/>
              </a:rPr>
              <a:t>DEMANDA DE cloro</a:t>
            </a:r>
          </a:p>
        </p:txBody>
      </p:sp>
    </p:spTree>
    <p:extLst>
      <p:ext uri="{BB962C8B-B14F-4D97-AF65-F5344CB8AC3E}">
        <p14:creationId xmlns:p14="http://schemas.microsoft.com/office/powerpoint/2010/main" val="125113509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45257" y="2138253"/>
            <a:ext cx="1834292" cy="261610"/>
          </a:xfrm>
          <a:prstGeom prst="rect">
            <a:avLst/>
          </a:prstGeom>
          <a:noFill/>
        </p:spPr>
        <p:txBody>
          <a:bodyPr wrap="square" rtlCol="0">
            <a:spAutoFit/>
          </a:bodyPr>
          <a:lstStyle/>
          <a:p>
            <a:r>
              <a:rPr lang="es-UY" sz="1100" dirty="0">
                <a:solidFill>
                  <a:srgbClr val="000000"/>
                </a:solidFill>
                <a:latin typeface="Arial" charset="0"/>
              </a:rPr>
              <a:t>SULFATO DE ALUMINIO</a:t>
            </a:r>
          </a:p>
        </p:txBody>
      </p:sp>
      <p:cxnSp>
        <p:nvCxnSpPr>
          <p:cNvPr id="9" name="Conector angular 8"/>
          <p:cNvCxnSpPr>
            <a:cxnSpLocks/>
          </p:cNvCxnSpPr>
          <p:nvPr/>
        </p:nvCxnSpPr>
        <p:spPr>
          <a:xfrm rot="10800000" flipV="1">
            <a:off x="2475589" y="2408089"/>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7" name="CuadroTexto 16">
            <a:extLst>
              <a:ext uri="{FF2B5EF4-FFF2-40B4-BE49-F238E27FC236}">
                <a16:creationId xmlns:a16="http://schemas.microsoft.com/office/drawing/2014/main" id="{B7C4B7EB-006F-EA86-A08E-E58B0FA69405}"/>
              </a:ext>
            </a:extLst>
          </p:cNvPr>
          <p:cNvSpPr txBox="1"/>
          <p:nvPr/>
        </p:nvSpPr>
        <p:spPr>
          <a:xfrm>
            <a:off x="2805248" y="2516895"/>
            <a:ext cx="1026975" cy="261610"/>
          </a:xfrm>
          <a:prstGeom prst="rect">
            <a:avLst/>
          </a:prstGeom>
          <a:noFill/>
        </p:spPr>
        <p:txBody>
          <a:bodyPr wrap="square" rtlCol="0">
            <a:spAutoFit/>
          </a:bodyPr>
          <a:lstStyle/>
          <a:p>
            <a:r>
              <a:rPr lang="es-UY" sz="1100" dirty="0">
                <a:solidFill>
                  <a:srgbClr val="000000"/>
                </a:solidFill>
                <a:latin typeface="Arial" charset="0"/>
              </a:rPr>
              <a:t>POLÍMERO</a:t>
            </a:r>
          </a:p>
        </p:txBody>
      </p:sp>
      <p:cxnSp>
        <p:nvCxnSpPr>
          <p:cNvPr id="18" name="Conector angular 8">
            <a:extLst>
              <a:ext uri="{FF2B5EF4-FFF2-40B4-BE49-F238E27FC236}">
                <a16:creationId xmlns:a16="http://schemas.microsoft.com/office/drawing/2014/main" id="{2C182816-35F5-3278-9C27-1B6573994C09}"/>
              </a:ext>
            </a:extLst>
          </p:cNvPr>
          <p:cNvCxnSpPr>
            <a:cxnSpLocks/>
          </p:cNvCxnSpPr>
          <p:nvPr/>
        </p:nvCxnSpPr>
        <p:spPr>
          <a:xfrm rot="10800000" flipV="1">
            <a:off x="2673729" y="2768890"/>
            <a:ext cx="1172398" cy="211040"/>
          </a:xfrm>
          <a:prstGeom prst="bentConnector3">
            <a:avLst>
              <a:gd name="adj1" fmla="val 99755"/>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4416" name="Conector: angular 14415">
            <a:extLst>
              <a:ext uri="{FF2B5EF4-FFF2-40B4-BE49-F238E27FC236}">
                <a16:creationId xmlns:a16="http://schemas.microsoft.com/office/drawing/2014/main" id="{E00393D0-2F9D-39E2-BD8F-5DBA463AD309}"/>
              </a:ext>
            </a:extLst>
          </p:cNvPr>
          <p:cNvCxnSpPr>
            <a:cxnSpLocks/>
          </p:cNvCxnSpPr>
          <p:nvPr/>
        </p:nvCxnSpPr>
        <p:spPr>
          <a:xfrm rot="5400000">
            <a:off x="7562311" y="2115477"/>
            <a:ext cx="1400584" cy="1054366"/>
          </a:xfrm>
          <a:prstGeom prst="bentConnector3">
            <a:avLst>
              <a:gd name="adj1" fmla="val -30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20" name="Conector angular 8">
            <a:extLst>
              <a:ext uri="{FF2B5EF4-FFF2-40B4-BE49-F238E27FC236}">
                <a16:creationId xmlns:a16="http://schemas.microsoft.com/office/drawing/2014/main" id="{19B7F193-9E56-CB1D-2404-FB9948E44AC7}"/>
              </a:ext>
            </a:extLst>
          </p:cNvPr>
          <p:cNvCxnSpPr>
            <a:cxnSpLocks/>
          </p:cNvCxnSpPr>
          <p:nvPr/>
        </p:nvCxnSpPr>
        <p:spPr>
          <a:xfrm rot="5400000">
            <a:off x="1584481" y="1859388"/>
            <a:ext cx="1712267" cy="1158538"/>
          </a:xfrm>
          <a:prstGeom prst="bentConnector3">
            <a:avLst>
              <a:gd name="adj1" fmla="val 769"/>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4425" name="CuadroTexto 14424">
            <a:extLst>
              <a:ext uri="{FF2B5EF4-FFF2-40B4-BE49-F238E27FC236}">
                <a16:creationId xmlns:a16="http://schemas.microsoft.com/office/drawing/2014/main" id="{9AF15429-558C-3108-FD23-F7DF8A0C344C}"/>
              </a:ext>
            </a:extLst>
          </p:cNvPr>
          <p:cNvSpPr txBox="1"/>
          <p:nvPr/>
        </p:nvSpPr>
        <p:spPr>
          <a:xfrm>
            <a:off x="1777369" y="1336755"/>
            <a:ext cx="1834292" cy="261610"/>
          </a:xfrm>
          <a:prstGeom prst="rect">
            <a:avLst/>
          </a:prstGeom>
          <a:noFill/>
        </p:spPr>
        <p:txBody>
          <a:bodyPr wrap="square" rtlCol="0">
            <a:spAutoFit/>
          </a:bodyPr>
          <a:lstStyle/>
          <a:p>
            <a:r>
              <a:rPr lang="es-UY" sz="1100" dirty="0">
                <a:solidFill>
                  <a:srgbClr val="000000"/>
                </a:solidFill>
                <a:latin typeface="Arial" charset="0"/>
              </a:rPr>
              <a:t>ÁCIDO SULFÚRICO</a:t>
            </a:r>
          </a:p>
        </p:txBody>
      </p:sp>
      <p:sp>
        <p:nvSpPr>
          <p:cNvPr id="2" name="CuadroTexto 1">
            <a:extLst>
              <a:ext uri="{FF2B5EF4-FFF2-40B4-BE49-F238E27FC236}">
                <a16:creationId xmlns:a16="http://schemas.microsoft.com/office/drawing/2014/main" id="{3B5FC58C-1778-AA31-6ED0-3EAF4B30CED7}"/>
              </a:ext>
            </a:extLst>
          </p:cNvPr>
          <p:cNvSpPr txBox="1"/>
          <p:nvPr/>
        </p:nvSpPr>
        <p:spPr>
          <a:xfrm>
            <a:off x="5793214" y="2262300"/>
            <a:ext cx="1971323" cy="461665"/>
          </a:xfrm>
          <a:prstGeom prst="rect">
            <a:avLst/>
          </a:prstGeom>
          <a:noFill/>
        </p:spPr>
        <p:txBody>
          <a:bodyPr wrap="square" rtlCol="0">
            <a:spAutoFit/>
          </a:bodyPr>
          <a:lstStyle/>
          <a:p>
            <a:pPr algn="ctr"/>
            <a:r>
              <a:rPr lang="es-UY" sz="1200" dirty="0">
                <a:solidFill>
                  <a:srgbClr val="000000"/>
                </a:solidFill>
                <a:latin typeface="Arial" charset="0"/>
              </a:rPr>
              <a:t>CLORO (INTERCLORACIÓN)</a:t>
            </a:r>
          </a:p>
        </p:txBody>
      </p:sp>
      <p:sp>
        <p:nvSpPr>
          <p:cNvPr id="3" name="CuadroTexto 2">
            <a:extLst>
              <a:ext uri="{FF2B5EF4-FFF2-40B4-BE49-F238E27FC236}">
                <a16:creationId xmlns:a16="http://schemas.microsoft.com/office/drawing/2014/main" id="{EE0CEF82-C4E9-91A6-7C5F-00CE5E132FA3}"/>
              </a:ext>
            </a:extLst>
          </p:cNvPr>
          <p:cNvSpPr txBox="1"/>
          <p:nvPr/>
        </p:nvSpPr>
        <p:spPr>
          <a:xfrm>
            <a:off x="7233825" y="1333243"/>
            <a:ext cx="1971324" cy="461665"/>
          </a:xfrm>
          <a:prstGeom prst="rect">
            <a:avLst/>
          </a:prstGeom>
          <a:noFill/>
        </p:spPr>
        <p:txBody>
          <a:bodyPr wrap="square" rtlCol="0">
            <a:spAutoFit/>
          </a:bodyPr>
          <a:lstStyle/>
          <a:p>
            <a:pPr algn="ctr"/>
            <a:r>
              <a:rPr lang="es-UY" sz="1200" dirty="0">
                <a:solidFill>
                  <a:srgbClr val="000000"/>
                </a:solidFill>
                <a:latin typeface="Arial" charset="0"/>
              </a:rPr>
              <a:t>CLORO</a:t>
            </a:r>
          </a:p>
          <a:p>
            <a:pPr algn="ctr"/>
            <a:r>
              <a:rPr lang="es-UY" sz="1200" dirty="0">
                <a:solidFill>
                  <a:srgbClr val="000000"/>
                </a:solidFill>
                <a:latin typeface="Arial" charset="0"/>
              </a:rPr>
              <a:t>(DESINFECCIÓN FINAL)</a:t>
            </a:r>
          </a:p>
        </p:txBody>
      </p:sp>
      <p:sp>
        <p:nvSpPr>
          <p:cNvPr id="11" name="Text Box 3">
            <a:extLst>
              <a:ext uri="{FF2B5EF4-FFF2-40B4-BE49-F238E27FC236}">
                <a16:creationId xmlns:a16="http://schemas.microsoft.com/office/drawing/2014/main" id="{532FD1F2-6B59-183A-912C-89B26B5C6BBB}"/>
              </a:ext>
            </a:extLst>
          </p:cNvPr>
          <p:cNvSpPr txBox="1">
            <a:spLocks noChangeArrowheads="1"/>
          </p:cNvSpPr>
          <p:nvPr/>
        </p:nvSpPr>
        <p:spPr bwMode="auto">
          <a:xfrm>
            <a:off x="2029764" y="4080096"/>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13" name="Line 6">
            <a:extLst>
              <a:ext uri="{FF2B5EF4-FFF2-40B4-BE49-F238E27FC236}">
                <a16:creationId xmlns:a16="http://schemas.microsoft.com/office/drawing/2014/main" id="{398D2621-7F1A-A23B-2C58-1A8233C9F889}"/>
              </a:ext>
            </a:extLst>
          </p:cNvPr>
          <p:cNvSpPr>
            <a:spLocks noChangeShapeType="1"/>
          </p:cNvSpPr>
          <p:nvPr/>
        </p:nvSpPr>
        <p:spPr bwMode="auto">
          <a:xfrm>
            <a:off x="2844795" y="3599410"/>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 name="Group 13">
            <a:extLst>
              <a:ext uri="{FF2B5EF4-FFF2-40B4-BE49-F238E27FC236}">
                <a16:creationId xmlns:a16="http://schemas.microsoft.com/office/drawing/2014/main" id="{4C7083F7-45ED-F8E3-528E-BD3FE8DEC39D}"/>
              </a:ext>
            </a:extLst>
          </p:cNvPr>
          <p:cNvGrpSpPr>
            <a:grpSpLocks/>
          </p:cNvGrpSpPr>
          <p:nvPr/>
        </p:nvGrpSpPr>
        <p:grpSpPr bwMode="auto">
          <a:xfrm>
            <a:off x="688267" y="2600200"/>
            <a:ext cx="649287" cy="1800225"/>
            <a:chOff x="385" y="1162"/>
            <a:chExt cx="409" cy="1134"/>
          </a:xfrm>
        </p:grpSpPr>
        <p:grpSp>
          <p:nvGrpSpPr>
            <p:cNvPr id="15" name="Group 14">
              <a:extLst>
                <a:ext uri="{FF2B5EF4-FFF2-40B4-BE49-F238E27FC236}">
                  <a16:creationId xmlns:a16="http://schemas.microsoft.com/office/drawing/2014/main" id="{AFE86EE7-53CA-7F45-653B-5A76048ECAF2}"/>
                </a:ext>
              </a:extLst>
            </p:cNvPr>
            <p:cNvGrpSpPr>
              <a:grpSpLocks/>
            </p:cNvGrpSpPr>
            <p:nvPr/>
          </p:nvGrpSpPr>
          <p:grpSpPr bwMode="auto">
            <a:xfrm>
              <a:off x="476" y="1162"/>
              <a:ext cx="318" cy="1134"/>
              <a:chOff x="612" y="1162"/>
              <a:chExt cx="318" cy="1134"/>
            </a:xfrm>
          </p:grpSpPr>
          <p:sp>
            <p:nvSpPr>
              <p:cNvPr id="23" name="Freeform 15">
                <a:extLst>
                  <a:ext uri="{FF2B5EF4-FFF2-40B4-BE49-F238E27FC236}">
                    <a16:creationId xmlns:a16="http://schemas.microsoft.com/office/drawing/2014/main" id="{E9993D02-BA80-EBE3-4D1B-E1A5B5183BA0}"/>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4" name="Freeform 16">
                <a:extLst>
                  <a:ext uri="{FF2B5EF4-FFF2-40B4-BE49-F238E27FC236}">
                    <a16:creationId xmlns:a16="http://schemas.microsoft.com/office/drawing/2014/main" id="{73260C00-7DB5-402E-44C9-02ED200CEE0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5" name="Freeform 17">
                <a:extLst>
                  <a:ext uri="{FF2B5EF4-FFF2-40B4-BE49-F238E27FC236}">
                    <a16:creationId xmlns:a16="http://schemas.microsoft.com/office/drawing/2014/main" id="{02E30C5C-DA2D-961D-45F5-DDDBF140456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grpSp>
          <p:nvGrpSpPr>
            <p:cNvPr id="16" name="Group 18">
              <a:extLst>
                <a:ext uri="{FF2B5EF4-FFF2-40B4-BE49-F238E27FC236}">
                  <a16:creationId xmlns:a16="http://schemas.microsoft.com/office/drawing/2014/main" id="{BF17E5DE-C8C4-75E0-58D6-6B05003FFE49}"/>
                </a:ext>
              </a:extLst>
            </p:cNvPr>
            <p:cNvGrpSpPr>
              <a:grpSpLocks/>
            </p:cNvGrpSpPr>
            <p:nvPr/>
          </p:nvGrpSpPr>
          <p:grpSpPr bwMode="auto">
            <a:xfrm>
              <a:off x="385" y="1162"/>
              <a:ext cx="318" cy="1134"/>
              <a:chOff x="612" y="1162"/>
              <a:chExt cx="318" cy="1134"/>
            </a:xfrm>
          </p:grpSpPr>
          <p:sp>
            <p:nvSpPr>
              <p:cNvPr id="20" name="Freeform 19">
                <a:extLst>
                  <a:ext uri="{FF2B5EF4-FFF2-40B4-BE49-F238E27FC236}">
                    <a16:creationId xmlns:a16="http://schemas.microsoft.com/office/drawing/2014/main" id="{0511124B-CC09-CFE2-C20C-83F6FB4BFDCD}"/>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1" name="Freeform 20">
                <a:extLst>
                  <a:ext uri="{FF2B5EF4-FFF2-40B4-BE49-F238E27FC236}">
                    <a16:creationId xmlns:a16="http://schemas.microsoft.com/office/drawing/2014/main" id="{D6E6BBB3-F172-5ACA-AF61-65DF9FC91CD2}"/>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2" name="Freeform 21">
                <a:extLst>
                  <a:ext uri="{FF2B5EF4-FFF2-40B4-BE49-F238E27FC236}">
                    <a16:creationId xmlns:a16="http://schemas.microsoft.com/office/drawing/2014/main" id="{AD528B15-EFC6-2118-CCB1-A5F53D34A8D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sp>
          <p:nvSpPr>
            <p:cNvPr id="19" name="Oval 22">
              <a:extLst>
                <a:ext uri="{FF2B5EF4-FFF2-40B4-BE49-F238E27FC236}">
                  <a16:creationId xmlns:a16="http://schemas.microsoft.com/office/drawing/2014/main" id="{B75F3FAE-2D97-F49A-254F-554A7498DF03}"/>
                </a:ext>
              </a:extLst>
            </p:cNvPr>
            <p:cNvSpPr>
              <a:spLocks noChangeArrowheads="1"/>
            </p:cNvSpPr>
            <p:nvPr/>
          </p:nvSpPr>
          <p:spPr bwMode="auto">
            <a:xfrm>
              <a:off x="657" y="1706"/>
              <a:ext cx="136" cy="136"/>
            </a:xfrm>
            <a:prstGeom prst="ellipse">
              <a:avLst/>
            </a:prstGeom>
            <a:solidFill>
              <a:srgbClr val="00001C"/>
            </a:solidFill>
            <a:ln w="9525">
              <a:solidFill>
                <a:schemeClr val="bg1">
                  <a:lumMod val="95000"/>
                </a:schemeClr>
              </a:solidFill>
              <a:round/>
              <a:headEnd/>
              <a:tailEnd/>
            </a:ln>
          </p:spPr>
          <p:txBody>
            <a:bodyPr wrap="none" anchor="ctr"/>
            <a:lstStyle/>
            <a:p>
              <a:pPr algn="l"/>
              <a:endParaRPr lang="es-UY" sz="1800">
                <a:solidFill>
                  <a:srgbClr val="000000"/>
                </a:solidFill>
              </a:endParaRPr>
            </a:p>
          </p:txBody>
        </p:sp>
      </p:grpSp>
      <p:sp>
        <p:nvSpPr>
          <p:cNvPr id="26" name="Line 24">
            <a:extLst>
              <a:ext uri="{FF2B5EF4-FFF2-40B4-BE49-F238E27FC236}">
                <a16:creationId xmlns:a16="http://schemas.microsoft.com/office/drawing/2014/main" id="{F73C3997-8842-C633-5342-2919187507D5}"/>
              </a:ext>
            </a:extLst>
          </p:cNvPr>
          <p:cNvSpPr>
            <a:spLocks noChangeShapeType="1"/>
          </p:cNvSpPr>
          <p:nvPr/>
        </p:nvSpPr>
        <p:spPr bwMode="auto">
          <a:xfrm>
            <a:off x="4568170" y="3581536"/>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27" name="AutoShape 57">
            <a:extLst>
              <a:ext uri="{FF2B5EF4-FFF2-40B4-BE49-F238E27FC236}">
                <a16:creationId xmlns:a16="http://schemas.microsoft.com/office/drawing/2014/main" id="{8398BBBF-8ACD-AB7E-9B5F-54C08FC29362}"/>
              </a:ext>
            </a:extLst>
          </p:cNvPr>
          <p:cNvCxnSpPr>
            <a:cxnSpLocks noChangeShapeType="1"/>
            <a:stCxn id="14338" idx="1"/>
            <a:endCxn id="14341" idx="1"/>
          </p:cNvCxnSpPr>
          <p:nvPr/>
        </p:nvCxnSpPr>
        <p:spPr bwMode="auto">
          <a:xfrm>
            <a:off x="2412999" y="4005810"/>
            <a:ext cx="422275" cy="0"/>
          </a:xfrm>
          <a:prstGeom prst="straightConnector1">
            <a:avLst/>
          </a:prstGeom>
          <a:noFill/>
          <a:ln w="28575">
            <a:solidFill>
              <a:schemeClr val="tx1"/>
            </a:solidFill>
            <a:round/>
            <a:headEnd/>
            <a:tailEnd/>
          </a:ln>
        </p:spPr>
      </p:cxnSp>
      <p:grpSp>
        <p:nvGrpSpPr>
          <p:cNvPr id="28" name="Group 58">
            <a:extLst>
              <a:ext uri="{FF2B5EF4-FFF2-40B4-BE49-F238E27FC236}">
                <a16:creationId xmlns:a16="http://schemas.microsoft.com/office/drawing/2014/main" id="{D2644CFE-098F-8BE3-EAE7-2FB0DB8FD22A}"/>
              </a:ext>
            </a:extLst>
          </p:cNvPr>
          <p:cNvGrpSpPr>
            <a:grpSpLocks/>
          </p:cNvGrpSpPr>
          <p:nvPr/>
        </p:nvGrpSpPr>
        <p:grpSpPr bwMode="auto">
          <a:xfrm>
            <a:off x="2412998" y="3167610"/>
            <a:ext cx="422275" cy="838200"/>
            <a:chOff x="1728" y="1584"/>
            <a:chExt cx="288" cy="528"/>
          </a:xfrm>
        </p:grpSpPr>
        <p:grpSp>
          <p:nvGrpSpPr>
            <p:cNvPr id="29" name="Group 59">
              <a:extLst>
                <a:ext uri="{FF2B5EF4-FFF2-40B4-BE49-F238E27FC236}">
                  <a16:creationId xmlns:a16="http://schemas.microsoft.com/office/drawing/2014/main" id="{361FFDCF-6F3A-D1E3-7E36-AAE21209E5CE}"/>
                </a:ext>
              </a:extLst>
            </p:cNvPr>
            <p:cNvGrpSpPr>
              <a:grpSpLocks/>
            </p:cNvGrpSpPr>
            <p:nvPr/>
          </p:nvGrpSpPr>
          <p:grpSpPr bwMode="auto">
            <a:xfrm>
              <a:off x="1728" y="1632"/>
              <a:ext cx="288" cy="480"/>
              <a:chOff x="1728" y="1632"/>
              <a:chExt cx="336" cy="480"/>
            </a:xfrm>
          </p:grpSpPr>
          <p:sp>
            <p:nvSpPr>
              <p:cNvPr id="14338" name="Line 60">
                <a:extLst>
                  <a:ext uri="{FF2B5EF4-FFF2-40B4-BE49-F238E27FC236}">
                    <a16:creationId xmlns:a16="http://schemas.microsoft.com/office/drawing/2014/main" id="{52CEF97B-6C15-17EF-1EB5-03139FBD27E4}"/>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41" name="Line 61">
                <a:extLst>
                  <a:ext uri="{FF2B5EF4-FFF2-40B4-BE49-F238E27FC236}">
                    <a16:creationId xmlns:a16="http://schemas.microsoft.com/office/drawing/2014/main" id="{8DDB0413-7EED-9F81-AFF5-4EFC6D530FFC}"/>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30" name="Group 62">
              <a:extLst>
                <a:ext uri="{FF2B5EF4-FFF2-40B4-BE49-F238E27FC236}">
                  <a16:creationId xmlns:a16="http://schemas.microsoft.com/office/drawing/2014/main" id="{9D84A02A-F3FF-6B96-D7A1-BBC00C48C946}"/>
                </a:ext>
              </a:extLst>
            </p:cNvPr>
            <p:cNvGrpSpPr>
              <a:grpSpLocks/>
            </p:cNvGrpSpPr>
            <p:nvPr/>
          </p:nvGrpSpPr>
          <p:grpSpPr bwMode="auto">
            <a:xfrm>
              <a:off x="1776" y="1968"/>
              <a:ext cx="192" cy="48"/>
              <a:chOff x="1392" y="2832"/>
              <a:chExt cx="192" cy="48"/>
            </a:xfrm>
          </p:grpSpPr>
          <p:sp>
            <p:nvSpPr>
              <p:cNvPr id="14336" name="Oval 63">
                <a:extLst>
                  <a:ext uri="{FF2B5EF4-FFF2-40B4-BE49-F238E27FC236}">
                    <a16:creationId xmlns:a16="http://schemas.microsoft.com/office/drawing/2014/main" id="{EB7AFAAE-87B8-36FE-8020-400CDCB7EAC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37" name="Oval 64">
                <a:extLst>
                  <a:ext uri="{FF2B5EF4-FFF2-40B4-BE49-F238E27FC236}">
                    <a16:creationId xmlns:a16="http://schemas.microsoft.com/office/drawing/2014/main" id="{5DD206A5-1B94-1E87-4C4B-C73C0A7C8535}"/>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31" name="Line 65">
              <a:extLst>
                <a:ext uri="{FF2B5EF4-FFF2-40B4-BE49-F238E27FC236}">
                  <a16:creationId xmlns:a16="http://schemas.microsoft.com/office/drawing/2014/main" id="{6497F7D1-C693-263B-4AFF-5B39D04B87C0}"/>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46" name="Group 66">
            <a:extLst>
              <a:ext uri="{FF2B5EF4-FFF2-40B4-BE49-F238E27FC236}">
                <a16:creationId xmlns:a16="http://schemas.microsoft.com/office/drawing/2014/main" id="{FE3E5427-2E32-6AE3-8240-D57D347B98A7}"/>
              </a:ext>
            </a:extLst>
          </p:cNvPr>
          <p:cNvGrpSpPr>
            <a:grpSpLocks/>
          </p:cNvGrpSpPr>
          <p:nvPr/>
        </p:nvGrpSpPr>
        <p:grpSpPr bwMode="auto">
          <a:xfrm>
            <a:off x="6221937" y="3241511"/>
            <a:ext cx="1296987" cy="1268413"/>
            <a:chOff x="2968" y="1525"/>
            <a:chExt cx="817" cy="799"/>
          </a:xfrm>
        </p:grpSpPr>
        <p:sp>
          <p:nvSpPr>
            <p:cNvPr id="14348" name="Rectangle 67">
              <a:extLst>
                <a:ext uri="{FF2B5EF4-FFF2-40B4-BE49-F238E27FC236}">
                  <a16:creationId xmlns:a16="http://schemas.microsoft.com/office/drawing/2014/main" id="{E0E0A7E1-8C53-DF78-6CB1-CD05270C6D70}"/>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51" name="Text Box 68">
              <a:extLst>
                <a:ext uri="{FF2B5EF4-FFF2-40B4-BE49-F238E27FC236}">
                  <a16:creationId xmlns:a16="http://schemas.microsoft.com/office/drawing/2014/main" id="{35E56C8E-4653-B9B6-D275-782EF814F475}"/>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14352" name="Rectangle 69" descr="Vertical clara">
              <a:extLst>
                <a:ext uri="{FF2B5EF4-FFF2-40B4-BE49-F238E27FC236}">
                  <a16:creationId xmlns:a16="http://schemas.microsoft.com/office/drawing/2014/main" id="{3ED6B5F8-F584-4D45-054E-FA2ADE8C6FAA}"/>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53" name="Rectangle 70" descr="Confeti grande">
              <a:extLst>
                <a:ext uri="{FF2B5EF4-FFF2-40B4-BE49-F238E27FC236}">
                  <a16:creationId xmlns:a16="http://schemas.microsoft.com/office/drawing/2014/main" id="{15F28A74-7796-E283-16BE-EED238A12EAA}"/>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355" name="Freeform 71">
              <a:extLst>
                <a:ext uri="{FF2B5EF4-FFF2-40B4-BE49-F238E27FC236}">
                  <a16:creationId xmlns:a16="http://schemas.microsoft.com/office/drawing/2014/main" id="{5FA5B9A7-50FC-F17E-3BD5-59E41C213C53}"/>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62" name="Text Box 78">
            <a:extLst>
              <a:ext uri="{FF2B5EF4-FFF2-40B4-BE49-F238E27FC236}">
                <a16:creationId xmlns:a16="http://schemas.microsoft.com/office/drawing/2014/main" id="{E6F5001E-171F-517F-F099-00B00A787D41}"/>
              </a:ext>
            </a:extLst>
          </p:cNvPr>
          <p:cNvSpPr txBox="1">
            <a:spLocks noChangeArrowheads="1"/>
          </p:cNvSpPr>
          <p:nvPr/>
        </p:nvSpPr>
        <p:spPr bwMode="auto">
          <a:xfrm>
            <a:off x="4847161" y="4333626"/>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14370" name="Text Box 11">
            <a:extLst>
              <a:ext uri="{FF2B5EF4-FFF2-40B4-BE49-F238E27FC236}">
                <a16:creationId xmlns:a16="http://schemas.microsoft.com/office/drawing/2014/main" id="{C2665446-83BC-B7EF-DC7B-9BB3DD1B7B76}"/>
              </a:ext>
            </a:extLst>
          </p:cNvPr>
          <p:cNvSpPr txBox="1">
            <a:spLocks noChangeArrowheads="1"/>
          </p:cNvSpPr>
          <p:nvPr/>
        </p:nvSpPr>
        <p:spPr bwMode="auto">
          <a:xfrm>
            <a:off x="8015566" y="4041515"/>
            <a:ext cx="1224135" cy="253916"/>
          </a:xfrm>
          <a:prstGeom prst="rect">
            <a:avLst/>
          </a:prstGeom>
          <a:noFill/>
          <a:ln w="9525">
            <a:noFill/>
            <a:miter lim="800000"/>
            <a:headEnd/>
            <a:tailEnd/>
          </a:ln>
        </p:spPr>
        <p:txBody>
          <a:bodyPr wrap="square">
            <a:spAutoFit/>
          </a:bodyPr>
          <a:lstStyle/>
          <a:p>
            <a:pPr>
              <a:spcBef>
                <a:spcPct val="50000"/>
              </a:spcBef>
            </a:pPr>
            <a:r>
              <a:rPr lang="es-ES_tradnl" sz="1050" dirty="0">
                <a:solidFill>
                  <a:srgbClr val="000000"/>
                </a:solidFill>
              </a:rPr>
              <a:t>DESINFECCIÓN</a:t>
            </a:r>
            <a:endParaRPr lang="es-MX" sz="1050" dirty="0">
              <a:solidFill>
                <a:srgbClr val="000000"/>
              </a:solidFill>
            </a:endParaRPr>
          </a:p>
        </p:txBody>
      </p:sp>
      <p:sp>
        <p:nvSpPr>
          <p:cNvPr id="14378" name="Rectángulo 14377">
            <a:extLst>
              <a:ext uri="{FF2B5EF4-FFF2-40B4-BE49-F238E27FC236}">
                <a16:creationId xmlns:a16="http://schemas.microsoft.com/office/drawing/2014/main" id="{639B092B-C85F-E5F1-592B-66CD4A8817AB}"/>
              </a:ext>
            </a:extLst>
          </p:cNvPr>
          <p:cNvSpPr/>
          <p:nvPr/>
        </p:nvSpPr>
        <p:spPr>
          <a:xfrm>
            <a:off x="1723263" y="3392360"/>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4379" name="Group 8">
            <a:extLst>
              <a:ext uri="{FF2B5EF4-FFF2-40B4-BE49-F238E27FC236}">
                <a16:creationId xmlns:a16="http://schemas.microsoft.com/office/drawing/2014/main" id="{09A4EE8A-704F-ECF1-5660-2DBA8907D742}"/>
              </a:ext>
            </a:extLst>
          </p:cNvPr>
          <p:cNvGrpSpPr>
            <a:grpSpLocks/>
          </p:cNvGrpSpPr>
          <p:nvPr/>
        </p:nvGrpSpPr>
        <p:grpSpPr bwMode="auto">
          <a:xfrm>
            <a:off x="7950944" y="3129803"/>
            <a:ext cx="1316908" cy="837394"/>
            <a:chOff x="4059" y="1480"/>
            <a:chExt cx="778" cy="453"/>
          </a:xfrm>
          <a:noFill/>
        </p:grpSpPr>
        <p:sp>
          <p:nvSpPr>
            <p:cNvPr id="14386" name="Rectangle 9">
              <a:extLst>
                <a:ext uri="{FF2B5EF4-FFF2-40B4-BE49-F238E27FC236}">
                  <a16:creationId xmlns:a16="http://schemas.microsoft.com/office/drawing/2014/main" id="{CC349DDC-E7E6-E3EA-E8E5-DC02E0DA1565}"/>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387" name="Text Box 10">
              <a:extLst>
                <a:ext uri="{FF2B5EF4-FFF2-40B4-BE49-F238E27FC236}">
                  <a16:creationId xmlns:a16="http://schemas.microsoft.com/office/drawing/2014/main" id="{E24AEBAB-8173-5111-C57C-028AC1C2104D}"/>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14388" name="Text Box 25">
            <a:extLst>
              <a:ext uri="{FF2B5EF4-FFF2-40B4-BE49-F238E27FC236}">
                <a16:creationId xmlns:a16="http://schemas.microsoft.com/office/drawing/2014/main" id="{76F84C84-F287-21B0-34D7-8276A0491A75}"/>
              </a:ext>
            </a:extLst>
          </p:cNvPr>
          <p:cNvSpPr txBox="1">
            <a:spLocks noChangeArrowheads="1"/>
          </p:cNvSpPr>
          <p:nvPr/>
        </p:nvSpPr>
        <p:spPr bwMode="auto">
          <a:xfrm>
            <a:off x="3325164" y="4086962"/>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14395" name="Conector recto 14394">
            <a:extLst>
              <a:ext uri="{FF2B5EF4-FFF2-40B4-BE49-F238E27FC236}">
                <a16:creationId xmlns:a16="http://schemas.microsoft.com/office/drawing/2014/main" id="{415050D7-E381-4068-BBC0-3103D74ECD6F}"/>
              </a:ext>
            </a:extLst>
          </p:cNvPr>
          <p:cNvCxnSpPr>
            <a:cxnSpLocks/>
          </p:cNvCxnSpPr>
          <p:nvPr/>
        </p:nvCxnSpPr>
        <p:spPr bwMode="auto">
          <a:xfrm>
            <a:off x="3429713" y="3202853"/>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17" name="Forma libre: forma 14416">
            <a:extLst>
              <a:ext uri="{FF2B5EF4-FFF2-40B4-BE49-F238E27FC236}">
                <a16:creationId xmlns:a16="http://schemas.microsoft.com/office/drawing/2014/main" id="{DB267049-2B6A-DCB4-059C-C4D3A46AAE6D}"/>
              </a:ext>
            </a:extLst>
          </p:cNvPr>
          <p:cNvSpPr/>
          <p:nvPr/>
        </p:nvSpPr>
        <p:spPr bwMode="auto">
          <a:xfrm>
            <a:off x="3291745" y="3156051"/>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418" name="Conector recto 14417">
            <a:extLst>
              <a:ext uri="{FF2B5EF4-FFF2-40B4-BE49-F238E27FC236}">
                <a16:creationId xmlns:a16="http://schemas.microsoft.com/office/drawing/2014/main" id="{625B68EC-5B8B-D030-9C0F-7067EBD48FBC}"/>
              </a:ext>
            </a:extLst>
          </p:cNvPr>
          <p:cNvCxnSpPr>
            <a:cxnSpLocks/>
          </p:cNvCxnSpPr>
          <p:nvPr/>
        </p:nvCxnSpPr>
        <p:spPr bwMode="auto">
          <a:xfrm>
            <a:off x="3555338" y="3202853"/>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1" name="Conector recto 14420">
            <a:extLst>
              <a:ext uri="{FF2B5EF4-FFF2-40B4-BE49-F238E27FC236}">
                <a16:creationId xmlns:a16="http://schemas.microsoft.com/office/drawing/2014/main" id="{9DC577F4-9CB3-78D7-62E0-0E8E013BA462}"/>
              </a:ext>
            </a:extLst>
          </p:cNvPr>
          <p:cNvCxnSpPr>
            <a:cxnSpLocks/>
          </p:cNvCxnSpPr>
          <p:nvPr/>
        </p:nvCxnSpPr>
        <p:spPr bwMode="auto">
          <a:xfrm>
            <a:off x="3717745" y="319857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2" name="Conector recto 14421">
            <a:extLst>
              <a:ext uri="{FF2B5EF4-FFF2-40B4-BE49-F238E27FC236}">
                <a16:creationId xmlns:a16="http://schemas.microsoft.com/office/drawing/2014/main" id="{04506898-345C-0830-EE42-A619010BF0FF}"/>
              </a:ext>
            </a:extLst>
          </p:cNvPr>
          <p:cNvCxnSpPr>
            <a:cxnSpLocks/>
          </p:cNvCxnSpPr>
          <p:nvPr/>
        </p:nvCxnSpPr>
        <p:spPr bwMode="auto">
          <a:xfrm>
            <a:off x="3843370" y="319857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3" name="Conector recto 14422">
            <a:extLst>
              <a:ext uri="{FF2B5EF4-FFF2-40B4-BE49-F238E27FC236}">
                <a16:creationId xmlns:a16="http://schemas.microsoft.com/office/drawing/2014/main" id="{686F4E22-8E93-91C1-8CBC-BF9E7B492A44}"/>
              </a:ext>
            </a:extLst>
          </p:cNvPr>
          <p:cNvCxnSpPr>
            <a:cxnSpLocks/>
          </p:cNvCxnSpPr>
          <p:nvPr/>
        </p:nvCxnSpPr>
        <p:spPr bwMode="auto">
          <a:xfrm>
            <a:off x="4005777" y="320940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4" name="Conector recto 14423">
            <a:extLst>
              <a:ext uri="{FF2B5EF4-FFF2-40B4-BE49-F238E27FC236}">
                <a16:creationId xmlns:a16="http://schemas.microsoft.com/office/drawing/2014/main" id="{D79895CD-1D3E-EF78-A871-362E2F8460D1}"/>
              </a:ext>
            </a:extLst>
          </p:cNvPr>
          <p:cNvCxnSpPr>
            <a:cxnSpLocks/>
          </p:cNvCxnSpPr>
          <p:nvPr/>
        </p:nvCxnSpPr>
        <p:spPr bwMode="auto">
          <a:xfrm>
            <a:off x="4131402" y="320940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9" name="Conector recto 14428">
            <a:extLst>
              <a:ext uri="{FF2B5EF4-FFF2-40B4-BE49-F238E27FC236}">
                <a16:creationId xmlns:a16="http://schemas.microsoft.com/office/drawing/2014/main" id="{CD1C759E-BE62-C504-D9C1-5C1CBB4EDC01}"/>
              </a:ext>
            </a:extLst>
          </p:cNvPr>
          <p:cNvCxnSpPr>
            <a:cxnSpLocks/>
          </p:cNvCxnSpPr>
          <p:nvPr/>
        </p:nvCxnSpPr>
        <p:spPr bwMode="auto">
          <a:xfrm>
            <a:off x="4293809" y="320512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31" name="Conector recto 14430">
            <a:extLst>
              <a:ext uri="{FF2B5EF4-FFF2-40B4-BE49-F238E27FC236}">
                <a16:creationId xmlns:a16="http://schemas.microsoft.com/office/drawing/2014/main" id="{AC673A25-BC66-A5A2-D37E-5B3029B5F941}"/>
              </a:ext>
            </a:extLst>
          </p:cNvPr>
          <p:cNvCxnSpPr>
            <a:cxnSpLocks/>
          </p:cNvCxnSpPr>
          <p:nvPr/>
        </p:nvCxnSpPr>
        <p:spPr bwMode="auto">
          <a:xfrm>
            <a:off x="4419434" y="320512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Line 24">
            <a:extLst>
              <a:ext uri="{FF2B5EF4-FFF2-40B4-BE49-F238E27FC236}">
                <a16:creationId xmlns:a16="http://schemas.microsoft.com/office/drawing/2014/main" id="{86BB54F1-5887-45B9-DE0C-AF334E773893}"/>
              </a:ext>
            </a:extLst>
          </p:cNvPr>
          <p:cNvSpPr>
            <a:spLocks noChangeShapeType="1"/>
          </p:cNvSpPr>
          <p:nvPr/>
        </p:nvSpPr>
        <p:spPr bwMode="auto">
          <a:xfrm flipV="1">
            <a:off x="5987991" y="3549860"/>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6" name="Line 24">
            <a:extLst>
              <a:ext uri="{FF2B5EF4-FFF2-40B4-BE49-F238E27FC236}">
                <a16:creationId xmlns:a16="http://schemas.microsoft.com/office/drawing/2014/main" id="{B57E616E-75A6-700E-1EA8-E4A882C0AB17}"/>
              </a:ext>
            </a:extLst>
          </p:cNvPr>
          <p:cNvSpPr>
            <a:spLocks noChangeShapeType="1"/>
          </p:cNvSpPr>
          <p:nvPr/>
        </p:nvSpPr>
        <p:spPr bwMode="auto">
          <a:xfrm flipV="1">
            <a:off x="9256009" y="3549860"/>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7" name="Rectángulo: esquinas superiores cortadas 66">
            <a:extLst>
              <a:ext uri="{FF2B5EF4-FFF2-40B4-BE49-F238E27FC236}">
                <a16:creationId xmlns:a16="http://schemas.microsoft.com/office/drawing/2014/main" id="{8D3063C5-1CE4-AFCC-838A-450E0F6C1BA5}"/>
              </a:ext>
            </a:extLst>
          </p:cNvPr>
          <p:cNvSpPr/>
          <p:nvPr/>
        </p:nvSpPr>
        <p:spPr bwMode="auto">
          <a:xfrm rot="10800000">
            <a:off x="4930571" y="3205120"/>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8" name="Line 6">
            <a:extLst>
              <a:ext uri="{FF2B5EF4-FFF2-40B4-BE49-F238E27FC236}">
                <a16:creationId xmlns:a16="http://schemas.microsoft.com/office/drawing/2014/main" id="{0214F5C0-4FF1-AFAE-D180-BD3C65E090A5}"/>
              </a:ext>
            </a:extLst>
          </p:cNvPr>
          <p:cNvSpPr>
            <a:spLocks noChangeShapeType="1"/>
          </p:cNvSpPr>
          <p:nvPr/>
        </p:nvSpPr>
        <p:spPr bwMode="auto">
          <a:xfrm>
            <a:off x="2000245" y="3583978"/>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9" name="Line 6">
            <a:extLst>
              <a:ext uri="{FF2B5EF4-FFF2-40B4-BE49-F238E27FC236}">
                <a16:creationId xmlns:a16="http://schemas.microsoft.com/office/drawing/2014/main" id="{0357220B-FB1F-6524-6DAE-4D79579FBC93}"/>
              </a:ext>
            </a:extLst>
          </p:cNvPr>
          <p:cNvSpPr>
            <a:spLocks noChangeShapeType="1"/>
          </p:cNvSpPr>
          <p:nvPr/>
        </p:nvSpPr>
        <p:spPr bwMode="auto">
          <a:xfrm>
            <a:off x="1310511" y="3556703"/>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Line 24">
            <a:extLst>
              <a:ext uri="{FF2B5EF4-FFF2-40B4-BE49-F238E27FC236}">
                <a16:creationId xmlns:a16="http://schemas.microsoft.com/office/drawing/2014/main" id="{32C00BEA-B1FB-591C-4E7B-6A29CD9BCC82}"/>
              </a:ext>
            </a:extLst>
          </p:cNvPr>
          <p:cNvSpPr>
            <a:spLocks noChangeShapeType="1"/>
          </p:cNvSpPr>
          <p:nvPr/>
        </p:nvSpPr>
        <p:spPr bwMode="auto">
          <a:xfrm>
            <a:off x="7354400" y="3510510"/>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4" name="CuadroTexto 73">
            <a:extLst>
              <a:ext uri="{FF2B5EF4-FFF2-40B4-BE49-F238E27FC236}">
                <a16:creationId xmlns:a16="http://schemas.microsoft.com/office/drawing/2014/main" id="{40F31003-1305-A92C-3FCE-C458AEA87D1E}"/>
              </a:ext>
            </a:extLst>
          </p:cNvPr>
          <p:cNvSpPr txBox="1"/>
          <p:nvPr/>
        </p:nvSpPr>
        <p:spPr>
          <a:xfrm>
            <a:off x="9556641" y="3577118"/>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cxnSp>
        <p:nvCxnSpPr>
          <p:cNvPr id="6" name="Conector angular 8">
            <a:extLst>
              <a:ext uri="{FF2B5EF4-FFF2-40B4-BE49-F238E27FC236}">
                <a16:creationId xmlns:a16="http://schemas.microsoft.com/office/drawing/2014/main" id="{335AF67F-C5C7-EE91-A00B-F6E8A659742C}"/>
              </a:ext>
            </a:extLst>
          </p:cNvPr>
          <p:cNvCxnSpPr>
            <a:cxnSpLocks/>
          </p:cNvCxnSpPr>
          <p:nvPr/>
        </p:nvCxnSpPr>
        <p:spPr>
          <a:xfrm rot="10800000" flipV="1">
            <a:off x="6127010" y="2765965"/>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0" name="Conector recto 9">
            <a:extLst>
              <a:ext uri="{FF2B5EF4-FFF2-40B4-BE49-F238E27FC236}">
                <a16:creationId xmlns:a16="http://schemas.microsoft.com/office/drawing/2014/main" id="{7D2E8098-78CF-6A69-BE21-D4DB58F6FCF4}"/>
              </a:ext>
            </a:extLst>
          </p:cNvPr>
          <p:cNvCxnSpPr/>
          <p:nvPr/>
        </p:nvCxnSpPr>
        <p:spPr>
          <a:xfrm>
            <a:off x="5927281" y="5341738"/>
            <a:ext cx="37444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39" name="Conector recto 14338">
            <a:extLst>
              <a:ext uri="{FF2B5EF4-FFF2-40B4-BE49-F238E27FC236}">
                <a16:creationId xmlns:a16="http://schemas.microsoft.com/office/drawing/2014/main" id="{A1F16002-43D4-B20B-8D11-C13EC0534147}"/>
              </a:ext>
            </a:extLst>
          </p:cNvPr>
          <p:cNvCxnSpPr/>
          <p:nvPr/>
        </p:nvCxnSpPr>
        <p:spPr>
          <a:xfrm>
            <a:off x="6127010" y="3413698"/>
            <a:ext cx="0" cy="1958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2" name="Conector recto 14341">
            <a:extLst>
              <a:ext uri="{FF2B5EF4-FFF2-40B4-BE49-F238E27FC236}">
                <a16:creationId xmlns:a16="http://schemas.microsoft.com/office/drawing/2014/main" id="{F16737A5-9C8C-035F-C765-7E0634DF6B94}"/>
              </a:ext>
            </a:extLst>
          </p:cNvPr>
          <p:cNvCxnSpPr/>
          <p:nvPr/>
        </p:nvCxnSpPr>
        <p:spPr>
          <a:xfrm>
            <a:off x="7652671" y="3463800"/>
            <a:ext cx="0" cy="1958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4" name="Conector recto 14343">
            <a:extLst>
              <a:ext uri="{FF2B5EF4-FFF2-40B4-BE49-F238E27FC236}">
                <a16:creationId xmlns:a16="http://schemas.microsoft.com/office/drawing/2014/main" id="{C43A0928-A1C0-4DF9-65A5-7113538B6D67}"/>
              </a:ext>
            </a:extLst>
          </p:cNvPr>
          <p:cNvCxnSpPr/>
          <p:nvPr/>
        </p:nvCxnSpPr>
        <p:spPr>
          <a:xfrm>
            <a:off x="9488163" y="3457411"/>
            <a:ext cx="0" cy="1958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45" name="Text Box 11">
            <a:extLst>
              <a:ext uri="{FF2B5EF4-FFF2-40B4-BE49-F238E27FC236}">
                <a16:creationId xmlns:a16="http://schemas.microsoft.com/office/drawing/2014/main" id="{8E402BA3-0854-9F74-B0BB-AABB4B4E5AA8}"/>
              </a:ext>
            </a:extLst>
          </p:cNvPr>
          <p:cNvSpPr txBox="1">
            <a:spLocks noChangeArrowheads="1"/>
          </p:cNvSpPr>
          <p:nvPr/>
        </p:nvSpPr>
        <p:spPr bwMode="auto">
          <a:xfrm>
            <a:off x="8040216" y="4941168"/>
            <a:ext cx="1224135" cy="415498"/>
          </a:xfrm>
          <a:prstGeom prst="rect">
            <a:avLst/>
          </a:prstGeom>
          <a:noFill/>
          <a:ln w="9525">
            <a:noFill/>
            <a:miter lim="800000"/>
            <a:headEnd/>
            <a:tailEnd/>
          </a:ln>
        </p:spPr>
        <p:txBody>
          <a:bodyPr wrap="square">
            <a:spAutoFit/>
          </a:bodyPr>
          <a:lstStyle/>
          <a:p>
            <a:pPr algn="ctr">
              <a:spcBef>
                <a:spcPct val="50000"/>
              </a:spcBef>
            </a:pPr>
            <a:r>
              <a:rPr lang="es-ES_tradnl" sz="1050" dirty="0">
                <a:solidFill>
                  <a:srgbClr val="000000"/>
                </a:solidFill>
              </a:rPr>
              <a:t>SEGMENTO DE DESINFECCIÓN</a:t>
            </a:r>
            <a:endParaRPr lang="es-MX" sz="1050" dirty="0">
              <a:solidFill>
                <a:srgbClr val="000000"/>
              </a:solidFill>
            </a:endParaRPr>
          </a:p>
        </p:txBody>
      </p:sp>
      <p:sp>
        <p:nvSpPr>
          <p:cNvPr id="14347" name="Text Box 11">
            <a:extLst>
              <a:ext uri="{FF2B5EF4-FFF2-40B4-BE49-F238E27FC236}">
                <a16:creationId xmlns:a16="http://schemas.microsoft.com/office/drawing/2014/main" id="{1FC604F7-15AA-97D9-B835-BDD8AE6D0E9D}"/>
              </a:ext>
            </a:extLst>
          </p:cNvPr>
          <p:cNvSpPr txBox="1">
            <a:spLocks noChangeArrowheads="1"/>
          </p:cNvSpPr>
          <p:nvPr/>
        </p:nvSpPr>
        <p:spPr bwMode="auto">
          <a:xfrm>
            <a:off x="6291018" y="4933705"/>
            <a:ext cx="1224135" cy="415498"/>
          </a:xfrm>
          <a:prstGeom prst="rect">
            <a:avLst/>
          </a:prstGeom>
          <a:noFill/>
          <a:ln w="9525">
            <a:noFill/>
            <a:miter lim="800000"/>
            <a:headEnd/>
            <a:tailEnd/>
          </a:ln>
        </p:spPr>
        <p:txBody>
          <a:bodyPr wrap="square">
            <a:spAutoFit/>
          </a:bodyPr>
          <a:lstStyle/>
          <a:p>
            <a:pPr algn="ctr">
              <a:spcBef>
                <a:spcPct val="50000"/>
              </a:spcBef>
            </a:pPr>
            <a:r>
              <a:rPr lang="es-ES_tradnl" sz="1050" dirty="0">
                <a:solidFill>
                  <a:srgbClr val="000000"/>
                </a:solidFill>
              </a:rPr>
              <a:t>SEGMENTO DE DESINFECCIÓN</a:t>
            </a:r>
            <a:endParaRPr lang="es-MX" sz="1050" dirty="0">
              <a:solidFill>
                <a:srgbClr val="000000"/>
              </a:solidFill>
            </a:endParaRPr>
          </a:p>
        </p:txBody>
      </p:sp>
    </p:spTree>
    <p:extLst>
      <p:ext uri="{BB962C8B-B14F-4D97-AF65-F5344CB8AC3E}">
        <p14:creationId xmlns:p14="http://schemas.microsoft.com/office/powerpoint/2010/main" val="4056301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6" name="Text Box 8"/>
          <p:cNvSpPr txBox="1">
            <a:spLocks noChangeArrowheads="1"/>
          </p:cNvSpPr>
          <p:nvPr/>
        </p:nvSpPr>
        <p:spPr bwMode="auto">
          <a:xfrm>
            <a:off x="515380" y="866760"/>
            <a:ext cx="11161240" cy="5124480"/>
          </a:xfrm>
          <a:prstGeom prst="rect">
            <a:avLst/>
          </a:prstGeom>
          <a:noFill/>
          <a:ln w="9525">
            <a:noFill/>
            <a:miter lim="800000"/>
            <a:headEnd/>
            <a:tailEnd/>
          </a:ln>
        </p:spPr>
        <p:txBody>
          <a:bodyPr wrap="square">
            <a:spAutoFit/>
          </a:bodyPr>
          <a:lstStyle/>
          <a:p>
            <a:pPr>
              <a:spcBef>
                <a:spcPts val="600"/>
              </a:spcBef>
              <a:spcAft>
                <a:spcPts val="600"/>
              </a:spcAft>
            </a:pPr>
            <a:r>
              <a:rPr lang="es-UY" sz="2400" dirty="0">
                <a:solidFill>
                  <a:schemeClr val="tx1"/>
                </a:solidFill>
                <a:latin typeface="ArialMT"/>
              </a:rPr>
              <a:t>La diferencia entre el cloro dosificado y el cloro residual total (libre + combinado) medido luego de un determinado tiempo de contacto constituye la demanda de cloro. Para cada tipo de agua, la demanda se puede representar por la siguiente ecuación:</a:t>
            </a:r>
          </a:p>
          <a:p>
            <a:pPr algn="ctr">
              <a:spcBef>
                <a:spcPts val="600"/>
              </a:spcBef>
              <a:spcAft>
                <a:spcPts val="600"/>
              </a:spcAft>
            </a:pPr>
            <a:r>
              <a:rPr lang="es-UY" sz="2400" dirty="0">
                <a:solidFill>
                  <a:schemeClr val="tx1"/>
                </a:solidFill>
                <a:latin typeface="ArialMT"/>
              </a:rPr>
              <a:t>D = D</a:t>
            </a:r>
            <a:r>
              <a:rPr lang="es-UY" sz="2400" baseline="-25000" dirty="0">
                <a:solidFill>
                  <a:schemeClr val="tx1"/>
                </a:solidFill>
                <a:latin typeface="ArialMT"/>
              </a:rPr>
              <a:t>0</a:t>
            </a:r>
            <a:r>
              <a:rPr lang="es-UY" sz="2400" dirty="0">
                <a:solidFill>
                  <a:schemeClr val="tx1"/>
                </a:solidFill>
                <a:latin typeface="ArialMT"/>
              </a:rPr>
              <a:t> * t</a:t>
            </a:r>
            <a:r>
              <a:rPr lang="es-UY" sz="2400" baseline="30000" dirty="0">
                <a:solidFill>
                  <a:schemeClr val="tx1"/>
                </a:solidFill>
                <a:latin typeface="ArialMT"/>
              </a:rPr>
              <a:t>n</a:t>
            </a:r>
          </a:p>
          <a:p>
            <a:r>
              <a:rPr lang="es-UY" sz="2400" dirty="0">
                <a:solidFill>
                  <a:schemeClr val="tx1"/>
                </a:solidFill>
                <a:latin typeface="+mn-lt"/>
              </a:rPr>
              <a:t>D = demanda de cloro (mg/l)</a:t>
            </a:r>
          </a:p>
          <a:p>
            <a:r>
              <a:rPr lang="es-UY" sz="2400" dirty="0">
                <a:solidFill>
                  <a:schemeClr val="tx1"/>
                </a:solidFill>
                <a:latin typeface="+mn-lt"/>
              </a:rPr>
              <a:t>D</a:t>
            </a:r>
            <a:r>
              <a:rPr lang="es-UY" sz="2400" baseline="-25000" dirty="0">
                <a:solidFill>
                  <a:schemeClr val="tx1"/>
                </a:solidFill>
                <a:latin typeface="+mn-lt"/>
              </a:rPr>
              <a:t>0</a:t>
            </a:r>
            <a:r>
              <a:rPr lang="es-UY" sz="2400" dirty="0">
                <a:solidFill>
                  <a:schemeClr val="tx1"/>
                </a:solidFill>
                <a:latin typeface="+mn-lt"/>
              </a:rPr>
              <a:t> = demanda para t = 1 hora (mg/l)</a:t>
            </a:r>
          </a:p>
          <a:p>
            <a:r>
              <a:rPr lang="es-UY" sz="2400" dirty="0">
                <a:solidFill>
                  <a:schemeClr val="tx1"/>
                </a:solidFill>
                <a:latin typeface="+mn-lt"/>
              </a:rPr>
              <a:t>t = tiempo de contacto (horas)</a:t>
            </a:r>
          </a:p>
          <a:p>
            <a:r>
              <a:rPr lang="es-UY" sz="2400" dirty="0">
                <a:solidFill>
                  <a:schemeClr val="tx1"/>
                </a:solidFill>
                <a:latin typeface="+mn-lt"/>
              </a:rPr>
              <a:t>n = </a:t>
            </a:r>
            <a:r>
              <a:rPr lang="es-UY" sz="2400" dirty="0" err="1">
                <a:solidFill>
                  <a:schemeClr val="tx1"/>
                </a:solidFill>
                <a:latin typeface="+mn-lt"/>
              </a:rPr>
              <a:t>cte</a:t>
            </a:r>
            <a:endParaRPr lang="es-UY" sz="2400" dirty="0">
              <a:solidFill>
                <a:schemeClr val="tx1"/>
              </a:solidFill>
              <a:latin typeface="+mn-lt"/>
            </a:endParaRPr>
          </a:p>
          <a:p>
            <a:endParaRPr lang="es-ES_tradnl" sz="2400" dirty="0">
              <a:solidFill>
                <a:schemeClr val="tx1"/>
              </a:solidFill>
            </a:endParaRPr>
          </a:p>
          <a:p>
            <a:pPr algn="just"/>
            <a:r>
              <a:rPr lang="es-ES_tradnl" sz="2400" dirty="0">
                <a:solidFill>
                  <a:schemeClr val="tx1"/>
                </a:solidFill>
              </a:rPr>
              <a:t>Con medidas experimentales de la demanda para varios tiempos de contacto se puede calcular n.</a:t>
            </a:r>
            <a:r>
              <a:rPr lang="es-UY" sz="2400" dirty="0">
                <a:latin typeface="ArialMT"/>
              </a:rPr>
              <a:t> </a:t>
            </a:r>
            <a:r>
              <a:rPr lang="es-UY" sz="2400" dirty="0">
                <a:solidFill>
                  <a:schemeClr val="tx1"/>
                </a:solidFill>
                <a:latin typeface="ArialMT"/>
              </a:rPr>
              <a:t>Un aumento de n puede ser sinónimo del aumento de compuestos orgánicos nitrogenados, denunciando contaminación de la fuente.</a:t>
            </a:r>
            <a:endParaRPr lang="es-ES_tradnl" sz="2400" dirty="0">
              <a:solidFill>
                <a:schemeClr val="tx1"/>
              </a:solidFill>
            </a:endParaRPr>
          </a:p>
        </p:txBody>
      </p:sp>
    </p:spTree>
    <p:extLst>
      <p:ext uri="{BB962C8B-B14F-4D97-AF65-F5344CB8AC3E}">
        <p14:creationId xmlns:p14="http://schemas.microsoft.com/office/powerpoint/2010/main" val="472869500"/>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FDCDF8-F754-E9E3-6B68-0DD6B55DDFA7}"/>
              </a:ext>
            </a:extLst>
          </p:cNvPr>
          <p:cNvSpPr txBox="1"/>
          <p:nvPr/>
        </p:nvSpPr>
        <p:spPr>
          <a:xfrm>
            <a:off x="857418" y="859065"/>
            <a:ext cx="10477164" cy="5139869"/>
          </a:xfrm>
          <a:prstGeom prst="rect">
            <a:avLst/>
          </a:prstGeom>
          <a:noFill/>
        </p:spPr>
        <p:txBody>
          <a:bodyPr wrap="square">
            <a:spAutoFit/>
          </a:bodyPr>
          <a:lstStyle/>
          <a:p>
            <a:pPr>
              <a:spcBef>
                <a:spcPts val="600"/>
              </a:spcBef>
              <a:spcAft>
                <a:spcPts val="600"/>
              </a:spcAft>
            </a:pPr>
            <a:r>
              <a:rPr lang="es-UY" sz="2400" b="1" i="0" u="none" strike="noStrike" baseline="0" dirty="0">
                <a:solidFill>
                  <a:schemeClr val="tx1"/>
                </a:solidFill>
                <a:latin typeface="+mj-lt"/>
              </a:rPr>
              <a:t>Importante:</a:t>
            </a:r>
            <a:endParaRPr lang="es-UY" sz="2400" b="1" dirty="0">
              <a:solidFill>
                <a:schemeClr val="tx1"/>
              </a:solidFill>
              <a:latin typeface="+mj-lt"/>
            </a:endParaRPr>
          </a:p>
          <a:p>
            <a:pPr marL="457200" indent="-457200">
              <a:spcBef>
                <a:spcPts val="600"/>
              </a:spcBef>
              <a:spcAft>
                <a:spcPts val="600"/>
              </a:spcAft>
              <a:buFont typeface="Arial" panose="020B0604020202020204" pitchFamily="34" charset="0"/>
              <a:buChar char="•"/>
            </a:pPr>
            <a:r>
              <a:rPr lang="es-UY" sz="2400" i="0" u="none" strike="noStrike" baseline="0" dirty="0">
                <a:solidFill>
                  <a:schemeClr val="tx1"/>
                </a:solidFill>
                <a:latin typeface="+mj-lt"/>
              </a:rPr>
              <a:t>Las cloraminas pueden afectar el olor y sabor del agua. A mayor número de átomos de cloro sustituidos, se genera más olor y más sabor.</a:t>
            </a:r>
          </a:p>
          <a:p>
            <a:pPr marL="457200" indent="-457200">
              <a:spcBef>
                <a:spcPts val="600"/>
              </a:spcBef>
              <a:spcAft>
                <a:spcPts val="600"/>
              </a:spcAft>
              <a:buFont typeface="Arial" panose="020B0604020202020204" pitchFamily="34" charset="0"/>
              <a:buChar char="•"/>
            </a:pPr>
            <a:r>
              <a:rPr lang="es-UY" sz="2400" i="0" u="none" strike="noStrike" baseline="0" dirty="0">
                <a:solidFill>
                  <a:schemeClr val="tx1"/>
                </a:solidFill>
                <a:latin typeface="+mj-lt"/>
              </a:rPr>
              <a:t>La </a:t>
            </a:r>
            <a:r>
              <a:rPr lang="es-UY" sz="2400" i="0" u="none" strike="noStrike" baseline="0" dirty="0" err="1">
                <a:solidFill>
                  <a:schemeClr val="tx1"/>
                </a:solidFill>
                <a:latin typeface="+mj-lt"/>
              </a:rPr>
              <a:t>diclormina</a:t>
            </a:r>
            <a:r>
              <a:rPr lang="es-UY" sz="2400" i="0" u="none" strike="noStrike" baseline="0" dirty="0">
                <a:solidFill>
                  <a:schemeClr val="tx1"/>
                </a:solidFill>
                <a:latin typeface="+mj-lt"/>
              </a:rPr>
              <a:t> y la </a:t>
            </a:r>
            <a:r>
              <a:rPr lang="es-UY" sz="2400" i="0" u="none" strike="noStrike" baseline="0" dirty="0" err="1">
                <a:solidFill>
                  <a:schemeClr val="tx1"/>
                </a:solidFill>
                <a:latin typeface="+mj-lt"/>
              </a:rPr>
              <a:t>tricloramina</a:t>
            </a:r>
            <a:r>
              <a:rPr lang="es-UY" sz="2400" i="0" u="none" strike="noStrike" baseline="0" dirty="0">
                <a:solidFill>
                  <a:schemeClr val="tx1"/>
                </a:solidFill>
                <a:latin typeface="+mj-lt"/>
              </a:rPr>
              <a:t> le confieren al agua mucho más olor que la monocloramina.</a:t>
            </a:r>
          </a:p>
          <a:p>
            <a:pPr marL="457200" indent="-457200">
              <a:spcBef>
                <a:spcPts val="600"/>
              </a:spcBef>
              <a:spcAft>
                <a:spcPts val="600"/>
              </a:spcAft>
              <a:buFont typeface="Arial" panose="020B0604020202020204" pitchFamily="34" charset="0"/>
              <a:buChar char="•"/>
            </a:pPr>
            <a:r>
              <a:rPr lang="es-UY" sz="2400" i="0" u="none" strike="noStrike" baseline="0" dirty="0">
                <a:solidFill>
                  <a:schemeClr val="tx1"/>
                </a:solidFill>
                <a:latin typeface="+mj-lt"/>
              </a:rPr>
              <a:t>La monocloramina no imparte sabor al agua, en las dosis habitualmente utilizadas en desinfección.</a:t>
            </a:r>
          </a:p>
          <a:p>
            <a:pPr marL="457200" indent="-457200">
              <a:spcBef>
                <a:spcPts val="600"/>
              </a:spcBef>
              <a:spcAft>
                <a:spcPts val="600"/>
              </a:spcAft>
              <a:buFont typeface="Arial" panose="020B0604020202020204" pitchFamily="34" charset="0"/>
              <a:buChar char="•"/>
            </a:pPr>
            <a:r>
              <a:rPr lang="es-UY" sz="2400" dirty="0">
                <a:solidFill>
                  <a:schemeClr val="tx1"/>
                </a:solidFill>
                <a:latin typeface="+mj-lt"/>
              </a:rPr>
              <a:t>Por su mayor persistencia en el agua que el cloro libre y su menor capacidad germicida, la monocloramina puede utilizarse como desinfectante secundario (En AACC existió una instalación para dosificar amoníaco, construida en la década de 1960)</a:t>
            </a:r>
            <a:endParaRPr lang="es-UY" sz="2400" i="0" u="none" strike="noStrike" baseline="0" dirty="0">
              <a:solidFill>
                <a:schemeClr val="tx1"/>
              </a:solidFill>
              <a:latin typeface="+mj-lt"/>
            </a:endParaRPr>
          </a:p>
        </p:txBody>
      </p:sp>
    </p:spTree>
    <p:extLst>
      <p:ext uri="{BB962C8B-B14F-4D97-AF65-F5344CB8AC3E}">
        <p14:creationId xmlns:p14="http://schemas.microsoft.com/office/powerpoint/2010/main" val="426131872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822AC1E-E6AC-1B29-9169-BC17A9307B87}"/>
              </a:ext>
            </a:extLst>
          </p:cNvPr>
          <p:cNvSpPr txBox="1">
            <a:spLocks noChangeArrowheads="1"/>
          </p:cNvSpPr>
          <p:nvPr/>
        </p:nvSpPr>
        <p:spPr>
          <a:xfrm>
            <a:off x="1307468" y="2852936"/>
            <a:ext cx="9577064" cy="2592288"/>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b="1" kern="0" cap="all" dirty="0">
                <a:solidFill>
                  <a:schemeClr val="tx1"/>
                </a:solidFill>
                <a:cs typeface="Arial" panose="020B0604020202020204" pitchFamily="34" charset="0"/>
              </a:rPr>
              <a:t>INACTIVACIÓN DE MICROORGANISMOS CON CLORO</a:t>
            </a:r>
          </a:p>
        </p:txBody>
      </p:sp>
    </p:spTree>
    <p:extLst>
      <p:ext uri="{BB962C8B-B14F-4D97-AF65-F5344CB8AC3E}">
        <p14:creationId xmlns:p14="http://schemas.microsoft.com/office/powerpoint/2010/main" val="852277429"/>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8723" name="Group 489"/>
          <p:cNvGrpSpPr>
            <a:grpSpLocks/>
          </p:cNvGrpSpPr>
          <p:nvPr/>
        </p:nvGrpSpPr>
        <p:grpSpPr bwMode="auto">
          <a:xfrm>
            <a:off x="2216545" y="1486794"/>
            <a:ext cx="7561262" cy="3497262"/>
            <a:chOff x="567" y="935"/>
            <a:chExt cx="4763" cy="2203"/>
          </a:xfrm>
          <a:solidFill>
            <a:schemeClr val="bg1">
              <a:lumMod val="95000"/>
            </a:schemeClr>
          </a:solidFill>
        </p:grpSpPr>
        <p:sp>
          <p:nvSpPr>
            <p:cNvPr id="158726" name="Line 217"/>
            <p:cNvSpPr>
              <a:spLocks noChangeShapeType="1"/>
            </p:cNvSpPr>
            <p:nvPr/>
          </p:nvSpPr>
          <p:spPr bwMode="auto">
            <a:xfrm>
              <a:off x="1090" y="1485"/>
              <a:ext cx="0"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27" name="Rectangle 206"/>
            <p:cNvSpPr>
              <a:spLocks noChangeArrowheads="1"/>
            </p:cNvSpPr>
            <p:nvPr/>
          </p:nvSpPr>
          <p:spPr bwMode="auto">
            <a:xfrm>
              <a:off x="4661"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28" name="Rectangle 205"/>
            <p:cNvSpPr>
              <a:spLocks noChangeArrowheads="1"/>
            </p:cNvSpPr>
            <p:nvPr/>
          </p:nvSpPr>
          <p:spPr bwMode="auto">
            <a:xfrm>
              <a:off x="3992"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29" name="Rectangle 204"/>
            <p:cNvSpPr>
              <a:spLocks noChangeArrowheads="1"/>
            </p:cNvSpPr>
            <p:nvPr/>
          </p:nvSpPr>
          <p:spPr bwMode="auto">
            <a:xfrm>
              <a:off x="3322" y="2889"/>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0" name="Rectangle 203"/>
            <p:cNvSpPr>
              <a:spLocks noChangeArrowheads="1"/>
            </p:cNvSpPr>
            <p:nvPr/>
          </p:nvSpPr>
          <p:spPr bwMode="auto">
            <a:xfrm>
              <a:off x="2653"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1" name="Rectangle 202"/>
            <p:cNvSpPr>
              <a:spLocks noChangeArrowheads="1"/>
            </p:cNvSpPr>
            <p:nvPr/>
          </p:nvSpPr>
          <p:spPr bwMode="auto">
            <a:xfrm>
              <a:off x="1984"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7</a:t>
              </a:r>
              <a:endParaRPr lang="en-GB" sz="3600">
                <a:solidFill>
                  <a:schemeClr val="tx1"/>
                </a:solidFill>
                <a:ea typeface="Times New Roman" pitchFamily="18" charset="0"/>
                <a:cs typeface="Arial" pitchFamily="34" charset="0"/>
              </a:endParaRPr>
            </a:p>
          </p:txBody>
        </p:sp>
        <p:sp>
          <p:nvSpPr>
            <p:cNvPr id="158732" name="Rectangle 201"/>
            <p:cNvSpPr>
              <a:spLocks noChangeArrowheads="1"/>
            </p:cNvSpPr>
            <p:nvPr/>
          </p:nvSpPr>
          <p:spPr bwMode="auto">
            <a:xfrm>
              <a:off x="1312" y="2889"/>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3" name="Rectangle 200"/>
            <p:cNvSpPr>
              <a:spLocks noChangeArrowheads="1"/>
            </p:cNvSpPr>
            <p:nvPr/>
          </p:nvSpPr>
          <p:spPr bwMode="auto">
            <a:xfrm>
              <a:off x="567" y="2889"/>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25</a:t>
              </a:r>
              <a:endParaRPr lang="en-GB" sz="3600">
                <a:solidFill>
                  <a:schemeClr val="tx1"/>
                </a:solidFill>
                <a:ea typeface="Times New Roman" pitchFamily="18" charset="0"/>
                <a:cs typeface="Arial" pitchFamily="34" charset="0"/>
              </a:endParaRPr>
            </a:p>
          </p:txBody>
        </p:sp>
        <p:sp>
          <p:nvSpPr>
            <p:cNvPr id="158734" name="Rectangle 199"/>
            <p:cNvSpPr>
              <a:spLocks noChangeArrowheads="1"/>
            </p:cNvSpPr>
            <p:nvPr/>
          </p:nvSpPr>
          <p:spPr bwMode="auto">
            <a:xfrm>
              <a:off x="4661"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35" name="Rectangle 198"/>
            <p:cNvSpPr>
              <a:spLocks noChangeArrowheads="1"/>
            </p:cNvSpPr>
            <p:nvPr/>
          </p:nvSpPr>
          <p:spPr bwMode="auto">
            <a:xfrm>
              <a:off x="3992"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36" name="Rectangle 197"/>
            <p:cNvSpPr>
              <a:spLocks noChangeArrowheads="1"/>
            </p:cNvSpPr>
            <p:nvPr/>
          </p:nvSpPr>
          <p:spPr bwMode="auto">
            <a:xfrm>
              <a:off x="3322" y="2640"/>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16</a:t>
              </a:r>
              <a:endParaRPr lang="en-GB" sz="3600">
                <a:solidFill>
                  <a:schemeClr val="tx1"/>
                </a:solidFill>
                <a:ea typeface="Times New Roman" pitchFamily="18" charset="0"/>
                <a:cs typeface="Arial" pitchFamily="34" charset="0"/>
              </a:endParaRPr>
            </a:p>
          </p:txBody>
        </p:sp>
        <p:sp>
          <p:nvSpPr>
            <p:cNvPr id="158737" name="Rectangle 196"/>
            <p:cNvSpPr>
              <a:spLocks noChangeArrowheads="1"/>
            </p:cNvSpPr>
            <p:nvPr/>
          </p:nvSpPr>
          <p:spPr bwMode="auto">
            <a:xfrm>
              <a:off x="2653"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38" name="Rectangle 195"/>
            <p:cNvSpPr>
              <a:spLocks noChangeArrowheads="1"/>
            </p:cNvSpPr>
            <p:nvPr/>
          </p:nvSpPr>
          <p:spPr bwMode="auto">
            <a:xfrm>
              <a:off x="1984"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9" name="Rectangle 194"/>
            <p:cNvSpPr>
              <a:spLocks noChangeArrowheads="1"/>
            </p:cNvSpPr>
            <p:nvPr/>
          </p:nvSpPr>
          <p:spPr bwMode="auto">
            <a:xfrm>
              <a:off x="1312" y="2640"/>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40" name="Rectangle 193"/>
            <p:cNvSpPr>
              <a:spLocks noChangeArrowheads="1"/>
            </p:cNvSpPr>
            <p:nvPr/>
          </p:nvSpPr>
          <p:spPr bwMode="auto">
            <a:xfrm>
              <a:off x="567" y="2640"/>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20</a:t>
              </a:r>
              <a:endParaRPr lang="en-GB" sz="3600">
                <a:solidFill>
                  <a:schemeClr val="tx1"/>
                </a:solidFill>
                <a:ea typeface="Times New Roman" pitchFamily="18" charset="0"/>
                <a:cs typeface="Arial" pitchFamily="34" charset="0"/>
              </a:endParaRPr>
            </a:p>
          </p:txBody>
        </p:sp>
        <p:sp>
          <p:nvSpPr>
            <p:cNvPr id="158741" name="Rectangle 192"/>
            <p:cNvSpPr>
              <a:spLocks noChangeArrowheads="1"/>
            </p:cNvSpPr>
            <p:nvPr/>
          </p:nvSpPr>
          <p:spPr bwMode="auto">
            <a:xfrm>
              <a:off x="4661"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42" name="Rectangle 191"/>
            <p:cNvSpPr>
              <a:spLocks noChangeArrowheads="1"/>
            </p:cNvSpPr>
            <p:nvPr/>
          </p:nvSpPr>
          <p:spPr bwMode="auto">
            <a:xfrm>
              <a:off x="3992"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43" name="Rectangle 190"/>
            <p:cNvSpPr>
              <a:spLocks noChangeArrowheads="1"/>
            </p:cNvSpPr>
            <p:nvPr/>
          </p:nvSpPr>
          <p:spPr bwMode="auto">
            <a:xfrm>
              <a:off x="3322" y="2391"/>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44" name="Rectangle 189"/>
            <p:cNvSpPr>
              <a:spLocks noChangeArrowheads="1"/>
            </p:cNvSpPr>
            <p:nvPr/>
          </p:nvSpPr>
          <p:spPr bwMode="auto">
            <a:xfrm>
              <a:off x="2653"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45" name="Rectangle 188"/>
            <p:cNvSpPr>
              <a:spLocks noChangeArrowheads="1"/>
            </p:cNvSpPr>
            <p:nvPr/>
          </p:nvSpPr>
          <p:spPr bwMode="auto">
            <a:xfrm>
              <a:off x="1984"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6" name="Rectangle 187"/>
            <p:cNvSpPr>
              <a:spLocks noChangeArrowheads="1"/>
            </p:cNvSpPr>
            <p:nvPr/>
          </p:nvSpPr>
          <p:spPr bwMode="auto">
            <a:xfrm>
              <a:off x="1312" y="2391"/>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47" name="Rectangle 186"/>
            <p:cNvSpPr>
              <a:spLocks noChangeArrowheads="1"/>
            </p:cNvSpPr>
            <p:nvPr/>
          </p:nvSpPr>
          <p:spPr bwMode="auto">
            <a:xfrm>
              <a:off x="567" y="2391"/>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8" name="Rectangle 185"/>
            <p:cNvSpPr>
              <a:spLocks noChangeArrowheads="1"/>
            </p:cNvSpPr>
            <p:nvPr/>
          </p:nvSpPr>
          <p:spPr bwMode="auto">
            <a:xfrm>
              <a:off x="4661"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49" name="Rectangle 184"/>
            <p:cNvSpPr>
              <a:spLocks noChangeArrowheads="1"/>
            </p:cNvSpPr>
            <p:nvPr/>
          </p:nvSpPr>
          <p:spPr bwMode="auto">
            <a:xfrm>
              <a:off x="3992"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0" name="Rectangle 183"/>
            <p:cNvSpPr>
              <a:spLocks noChangeArrowheads="1"/>
            </p:cNvSpPr>
            <p:nvPr/>
          </p:nvSpPr>
          <p:spPr bwMode="auto">
            <a:xfrm>
              <a:off x="3322" y="2142"/>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33</a:t>
              </a:r>
              <a:endParaRPr lang="en-GB" sz="3600">
                <a:solidFill>
                  <a:schemeClr val="tx1"/>
                </a:solidFill>
                <a:ea typeface="Times New Roman" pitchFamily="18" charset="0"/>
                <a:cs typeface="Arial" pitchFamily="34" charset="0"/>
              </a:endParaRPr>
            </a:p>
          </p:txBody>
        </p:sp>
        <p:sp>
          <p:nvSpPr>
            <p:cNvPr id="158751" name="Rectangle 182"/>
            <p:cNvSpPr>
              <a:spLocks noChangeArrowheads="1"/>
            </p:cNvSpPr>
            <p:nvPr/>
          </p:nvSpPr>
          <p:spPr bwMode="auto">
            <a:xfrm>
              <a:off x="2653"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52" name="Rectangle 181"/>
            <p:cNvSpPr>
              <a:spLocks noChangeArrowheads="1"/>
            </p:cNvSpPr>
            <p:nvPr/>
          </p:nvSpPr>
          <p:spPr bwMode="auto">
            <a:xfrm>
              <a:off x="1984"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53" name="Rectangle 180"/>
            <p:cNvSpPr>
              <a:spLocks noChangeArrowheads="1"/>
            </p:cNvSpPr>
            <p:nvPr/>
          </p:nvSpPr>
          <p:spPr bwMode="auto">
            <a:xfrm>
              <a:off x="1312" y="2142"/>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54" name="Rectangle 179"/>
            <p:cNvSpPr>
              <a:spLocks noChangeArrowheads="1"/>
            </p:cNvSpPr>
            <p:nvPr/>
          </p:nvSpPr>
          <p:spPr bwMode="auto">
            <a:xfrm>
              <a:off x="567" y="2142"/>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10</a:t>
              </a:r>
              <a:endParaRPr lang="en-GB" sz="3600">
                <a:solidFill>
                  <a:schemeClr val="tx1"/>
                </a:solidFill>
                <a:ea typeface="Times New Roman" pitchFamily="18" charset="0"/>
                <a:cs typeface="Arial" pitchFamily="34" charset="0"/>
              </a:endParaRPr>
            </a:p>
          </p:txBody>
        </p:sp>
        <p:sp>
          <p:nvSpPr>
            <p:cNvPr id="158755" name="Rectangle 178"/>
            <p:cNvSpPr>
              <a:spLocks noChangeArrowheads="1"/>
            </p:cNvSpPr>
            <p:nvPr/>
          </p:nvSpPr>
          <p:spPr bwMode="auto">
            <a:xfrm>
              <a:off x="4661"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60</a:t>
              </a:r>
              <a:endParaRPr lang="en-GB" sz="3600">
                <a:solidFill>
                  <a:schemeClr val="tx1"/>
                </a:solidFill>
                <a:ea typeface="Times New Roman" pitchFamily="18" charset="0"/>
                <a:cs typeface="Arial" pitchFamily="34" charset="0"/>
              </a:endParaRPr>
            </a:p>
          </p:txBody>
        </p:sp>
        <p:sp>
          <p:nvSpPr>
            <p:cNvPr id="158756" name="Rectangle 177"/>
            <p:cNvSpPr>
              <a:spLocks noChangeArrowheads="1"/>
            </p:cNvSpPr>
            <p:nvPr/>
          </p:nvSpPr>
          <p:spPr bwMode="auto">
            <a:xfrm>
              <a:off x="3992"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8</a:t>
              </a:r>
              <a:endParaRPr lang="en-GB" sz="3600">
                <a:solidFill>
                  <a:schemeClr val="tx1"/>
                </a:solidFill>
                <a:ea typeface="Times New Roman" pitchFamily="18" charset="0"/>
                <a:cs typeface="Arial" pitchFamily="34" charset="0"/>
              </a:endParaRPr>
            </a:p>
          </p:txBody>
        </p:sp>
        <p:sp>
          <p:nvSpPr>
            <p:cNvPr id="158757" name="Rectangle 176"/>
            <p:cNvSpPr>
              <a:spLocks noChangeArrowheads="1"/>
            </p:cNvSpPr>
            <p:nvPr/>
          </p:nvSpPr>
          <p:spPr bwMode="auto">
            <a:xfrm>
              <a:off x="3322" y="1893"/>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44</a:t>
              </a:r>
              <a:endParaRPr lang="en-GB" sz="3600">
                <a:solidFill>
                  <a:schemeClr val="tx1"/>
                </a:solidFill>
                <a:ea typeface="Times New Roman" pitchFamily="18" charset="0"/>
                <a:cs typeface="Arial" pitchFamily="34" charset="0"/>
              </a:endParaRPr>
            </a:p>
          </p:txBody>
        </p:sp>
        <p:sp>
          <p:nvSpPr>
            <p:cNvPr id="158758" name="Rectangle 175"/>
            <p:cNvSpPr>
              <a:spLocks noChangeArrowheads="1"/>
            </p:cNvSpPr>
            <p:nvPr/>
          </p:nvSpPr>
          <p:spPr bwMode="auto">
            <a:xfrm>
              <a:off x="2653"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9" name="Rectangle 174"/>
            <p:cNvSpPr>
              <a:spLocks noChangeArrowheads="1"/>
            </p:cNvSpPr>
            <p:nvPr/>
          </p:nvSpPr>
          <p:spPr bwMode="auto">
            <a:xfrm>
              <a:off x="1984"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60" name="Rectangle 173"/>
            <p:cNvSpPr>
              <a:spLocks noChangeArrowheads="1"/>
            </p:cNvSpPr>
            <p:nvPr/>
          </p:nvSpPr>
          <p:spPr bwMode="auto">
            <a:xfrm>
              <a:off x="1312" y="1893"/>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61" name="Rectangle 172"/>
            <p:cNvSpPr>
              <a:spLocks noChangeArrowheads="1"/>
            </p:cNvSpPr>
            <p:nvPr/>
          </p:nvSpPr>
          <p:spPr bwMode="auto">
            <a:xfrm>
              <a:off x="567" y="1893"/>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5</a:t>
              </a:r>
              <a:endParaRPr lang="en-GB" sz="3600">
                <a:solidFill>
                  <a:schemeClr val="tx1"/>
                </a:solidFill>
                <a:ea typeface="Times New Roman" pitchFamily="18" charset="0"/>
                <a:cs typeface="Arial" pitchFamily="34" charset="0"/>
              </a:endParaRPr>
            </a:p>
          </p:txBody>
        </p:sp>
        <p:sp>
          <p:nvSpPr>
            <p:cNvPr id="158762" name="Rectangle 171"/>
            <p:cNvSpPr>
              <a:spLocks noChangeArrowheads="1"/>
            </p:cNvSpPr>
            <p:nvPr/>
          </p:nvSpPr>
          <p:spPr bwMode="auto">
            <a:xfrm>
              <a:off x="4661"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90</a:t>
              </a:r>
              <a:endParaRPr lang="en-GB" sz="3600">
                <a:solidFill>
                  <a:schemeClr val="tx1"/>
                </a:solidFill>
                <a:ea typeface="Times New Roman" pitchFamily="18" charset="0"/>
                <a:cs typeface="Arial" pitchFamily="34" charset="0"/>
              </a:endParaRPr>
            </a:p>
          </p:txBody>
        </p:sp>
        <p:sp>
          <p:nvSpPr>
            <p:cNvPr id="158763" name="Rectangle 170"/>
            <p:cNvSpPr>
              <a:spLocks noChangeArrowheads="1"/>
            </p:cNvSpPr>
            <p:nvPr/>
          </p:nvSpPr>
          <p:spPr bwMode="auto">
            <a:xfrm>
              <a:off x="3992"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12</a:t>
              </a:r>
              <a:endParaRPr lang="en-GB" sz="3600">
                <a:solidFill>
                  <a:schemeClr val="tx1"/>
                </a:solidFill>
                <a:ea typeface="Times New Roman" pitchFamily="18" charset="0"/>
                <a:cs typeface="Arial" pitchFamily="34" charset="0"/>
              </a:endParaRPr>
            </a:p>
          </p:txBody>
        </p:sp>
        <p:sp>
          <p:nvSpPr>
            <p:cNvPr id="158764" name="Rectangle 169"/>
            <p:cNvSpPr>
              <a:spLocks noChangeArrowheads="1"/>
            </p:cNvSpPr>
            <p:nvPr/>
          </p:nvSpPr>
          <p:spPr bwMode="auto">
            <a:xfrm>
              <a:off x="3322" y="1644"/>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66</a:t>
              </a:r>
              <a:endParaRPr lang="en-GB" sz="3600">
                <a:solidFill>
                  <a:schemeClr val="tx1"/>
                </a:solidFill>
                <a:ea typeface="Times New Roman" pitchFamily="18" charset="0"/>
                <a:cs typeface="Arial" pitchFamily="34" charset="0"/>
              </a:endParaRPr>
            </a:p>
          </p:txBody>
        </p:sp>
        <p:sp>
          <p:nvSpPr>
            <p:cNvPr id="158765" name="Rectangle 168"/>
            <p:cNvSpPr>
              <a:spLocks noChangeArrowheads="1"/>
            </p:cNvSpPr>
            <p:nvPr/>
          </p:nvSpPr>
          <p:spPr bwMode="auto">
            <a:xfrm>
              <a:off x="2653"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a:t>
              </a:r>
              <a:endParaRPr lang="en-GB" sz="3600">
                <a:solidFill>
                  <a:schemeClr val="tx1"/>
                </a:solidFill>
                <a:ea typeface="Times New Roman" pitchFamily="18" charset="0"/>
                <a:cs typeface="Arial" pitchFamily="34" charset="0"/>
              </a:endParaRPr>
            </a:p>
          </p:txBody>
        </p:sp>
        <p:sp>
          <p:nvSpPr>
            <p:cNvPr id="158766" name="Rectangle 167"/>
            <p:cNvSpPr>
              <a:spLocks noChangeArrowheads="1"/>
            </p:cNvSpPr>
            <p:nvPr/>
          </p:nvSpPr>
          <p:spPr bwMode="auto">
            <a:xfrm>
              <a:off x="1984"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67" name="Rectangle 166"/>
            <p:cNvSpPr>
              <a:spLocks noChangeArrowheads="1"/>
            </p:cNvSpPr>
            <p:nvPr/>
          </p:nvSpPr>
          <p:spPr bwMode="auto">
            <a:xfrm>
              <a:off x="1312" y="1644"/>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68" name="Rectangle 165"/>
            <p:cNvSpPr>
              <a:spLocks noChangeArrowheads="1"/>
            </p:cNvSpPr>
            <p:nvPr/>
          </p:nvSpPr>
          <p:spPr bwMode="auto">
            <a:xfrm>
              <a:off x="567" y="1644"/>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0,5</a:t>
              </a:r>
              <a:endParaRPr lang="en-GB" sz="3600">
                <a:solidFill>
                  <a:schemeClr val="tx1"/>
                </a:solidFill>
                <a:ea typeface="Times New Roman" pitchFamily="18" charset="0"/>
                <a:cs typeface="Arial" pitchFamily="34" charset="0"/>
              </a:endParaRPr>
            </a:p>
          </p:txBody>
        </p:sp>
        <p:sp>
          <p:nvSpPr>
            <p:cNvPr id="158769" name="Rectangle 164"/>
            <p:cNvSpPr>
              <a:spLocks noChangeArrowheads="1"/>
            </p:cNvSpPr>
            <p:nvPr/>
          </p:nvSpPr>
          <p:spPr bwMode="auto">
            <a:xfrm>
              <a:off x="4661"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0" name="Rectangle 163"/>
            <p:cNvSpPr>
              <a:spLocks noChangeArrowheads="1"/>
            </p:cNvSpPr>
            <p:nvPr/>
          </p:nvSpPr>
          <p:spPr bwMode="auto">
            <a:xfrm>
              <a:off x="3992"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1" name="Rectangle 162"/>
            <p:cNvSpPr>
              <a:spLocks noChangeArrowheads="1"/>
            </p:cNvSpPr>
            <p:nvPr/>
          </p:nvSpPr>
          <p:spPr bwMode="auto">
            <a:xfrm>
              <a:off x="3322" y="1433"/>
              <a:ext cx="670"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2" name="Rectangle 161"/>
            <p:cNvSpPr>
              <a:spLocks noChangeArrowheads="1"/>
            </p:cNvSpPr>
            <p:nvPr/>
          </p:nvSpPr>
          <p:spPr bwMode="auto">
            <a:xfrm>
              <a:off x="2653"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3" name="Rectangle 160"/>
            <p:cNvSpPr>
              <a:spLocks noChangeArrowheads="1"/>
            </p:cNvSpPr>
            <p:nvPr/>
          </p:nvSpPr>
          <p:spPr bwMode="auto">
            <a:xfrm>
              <a:off x="1984"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4" name="Rectangle 159"/>
            <p:cNvSpPr>
              <a:spLocks noChangeArrowheads="1"/>
            </p:cNvSpPr>
            <p:nvPr/>
          </p:nvSpPr>
          <p:spPr bwMode="auto">
            <a:xfrm>
              <a:off x="1312" y="1433"/>
              <a:ext cx="672"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5" name="Rectangle 156"/>
            <p:cNvSpPr>
              <a:spLocks noChangeArrowheads="1"/>
            </p:cNvSpPr>
            <p:nvPr/>
          </p:nvSpPr>
          <p:spPr bwMode="auto">
            <a:xfrm>
              <a:off x="3992" y="1184"/>
              <a:ext cx="1338"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4,0 - log</a:t>
              </a:r>
              <a:endParaRPr lang="fr-FR" sz="3600">
                <a:solidFill>
                  <a:schemeClr val="tx1"/>
                </a:solidFill>
                <a:ea typeface="Times New Roman" pitchFamily="18" charset="0"/>
                <a:cs typeface="Arial" pitchFamily="34" charset="0"/>
              </a:endParaRPr>
            </a:p>
          </p:txBody>
        </p:sp>
        <p:sp>
          <p:nvSpPr>
            <p:cNvPr id="158776" name="Rectangle 154"/>
            <p:cNvSpPr>
              <a:spLocks noChangeArrowheads="1"/>
            </p:cNvSpPr>
            <p:nvPr/>
          </p:nvSpPr>
          <p:spPr bwMode="auto">
            <a:xfrm>
              <a:off x="2653" y="1184"/>
              <a:ext cx="1339"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3,0 – log</a:t>
              </a:r>
              <a:endParaRPr lang="fr-FR" sz="3600">
                <a:solidFill>
                  <a:schemeClr val="tx1"/>
                </a:solidFill>
                <a:ea typeface="Times New Roman" pitchFamily="18" charset="0"/>
                <a:cs typeface="Arial" pitchFamily="34" charset="0"/>
              </a:endParaRPr>
            </a:p>
          </p:txBody>
        </p:sp>
        <p:sp>
          <p:nvSpPr>
            <p:cNvPr id="158777" name="Rectangle 152"/>
            <p:cNvSpPr>
              <a:spLocks noChangeArrowheads="1"/>
            </p:cNvSpPr>
            <p:nvPr/>
          </p:nvSpPr>
          <p:spPr bwMode="auto">
            <a:xfrm>
              <a:off x="1312" y="1184"/>
              <a:ext cx="1341"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2,0 – log</a:t>
              </a:r>
              <a:endParaRPr lang="fr-FR" sz="3600">
                <a:solidFill>
                  <a:schemeClr val="tx1"/>
                </a:solidFill>
                <a:ea typeface="Times New Roman" pitchFamily="18" charset="0"/>
                <a:cs typeface="Arial" pitchFamily="34" charset="0"/>
              </a:endParaRPr>
            </a:p>
          </p:txBody>
        </p:sp>
        <p:sp>
          <p:nvSpPr>
            <p:cNvPr id="158778" name="Rectangle 145"/>
            <p:cNvSpPr>
              <a:spLocks noChangeArrowheads="1"/>
            </p:cNvSpPr>
            <p:nvPr/>
          </p:nvSpPr>
          <p:spPr bwMode="auto">
            <a:xfrm>
              <a:off x="1312" y="935"/>
              <a:ext cx="4018" cy="249"/>
            </a:xfrm>
            <a:prstGeom prst="rect">
              <a:avLst/>
            </a:prstGeom>
            <a:grpFill/>
            <a:ln w="9525">
              <a:noFill/>
              <a:miter lim="800000"/>
              <a:headEnd/>
              <a:tailEnd/>
            </a:ln>
          </p:spPr>
          <p:txBody>
            <a:bodyPr/>
            <a:lstStyle/>
            <a:p>
              <a:pPr algn="ctr"/>
              <a:r>
                <a:rPr lang="es-ES" b="1">
                  <a:solidFill>
                    <a:schemeClr val="tx1"/>
                  </a:solidFill>
                  <a:ea typeface="Times New Roman" pitchFamily="18" charset="0"/>
                  <a:cs typeface="Arial" pitchFamily="34" charset="0"/>
                </a:rPr>
                <a:t>Log de inactivación</a:t>
              </a:r>
              <a:endParaRPr lang="es-ES" sz="3600">
                <a:solidFill>
                  <a:schemeClr val="tx1"/>
                </a:solidFill>
                <a:ea typeface="Times New Roman" pitchFamily="18" charset="0"/>
                <a:cs typeface="Arial" pitchFamily="34" charset="0"/>
              </a:endParaRPr>
            </a:p>
          </p:txBody>
        </p:sp>
        <p:sp>
          <p:nvSpPr>
            <p:cNvPr id="158779" name="Rectangle 144"/>
            <p:cNvSpPr>
              <a:spLocks noChangeArrowheads="1"/>
            </p:cNvSpPr>
            <p:nvPr/>
          </p:nvSpPr>
          <p:spPr bwMode="auto">
            <a:xfrm>
              <a:off x="567" y="935"/>
              <a:ext cx="745" cy="709"/>
            </a:xfrm>
            <a:prstGeom prst="rect">
              <a:avLst/>
            </a:prstGeom>
            <a:grpFill/>
            <a:ln w="9525">
              <a:noFill/>
              <a:miter lim="800000"/>
              <a:headEnd/>
              <a:tailEnd/>
            </a:ln>
          </p:spPr>
          <p:txBody>
            <a:bodyPr/>
            <a:lstStyle/>
            <a:p>
              <a:pPr algn="ctr"/>
              <a:endParaRPr lang="es-ES" sz="1600" b="1">
                <a:solidFill>
                  <a:schemeClr val="tx1"/>
                </a:solidFill>
                <a:ea typeface="Times New Roman" pitchFamily="18" charset="0"/>
                <a:cs typeface="Arial" pitchFamily="34" charset="0"/>
              </a:endParaRPr>
            </a:p>
            <a:p>
              <a:pPr algn="ctr"/>
              <a:r>
                <a:rPr lang="es-ES" b="1">
                  <a:solidFill>
                    <a:schemeClr val="tx1"/>
                  </a:solidFill>
                  <a:ea typeface="Times New Roman" pitchFamily="18" charset="0"/>
                  <a:cs typeface="Arial" pitchFamily="34" charset="0"/>
                </a:rPr>
                <a:t>T (°C)</a:t>
              </a:r>
              <a:endParaRPr lang="es-ES" sz="3600">
                <a:solidFill>
                  <a:schemeClr val="tx1"/>
                </a:solidFill>
                <a:ea typeface="Times New Roman" pitchFamily="18" charset="0"/>
                <a:cs typeface="Arial" pitchFamily="34" charset="0"/>
              </a:endParaRPr>
            </a:p>
          </p:txBody>
        </p:sp>
        <p:sp>
          <p:nvSpPr>
            <p:cNvPr id="158780" name="Line 207"/>
            <p:cNvSpPr>
              <a:spLocks noChangeShapeType="1"/>
            </p:cNvSpPr>
            <p:nvPr/>
          </p:nvSpPr>
          <p:spPr bwMode="auto">
            <a:xfrm>
              <a:off x="567" y="935"/>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1" name="Line 208"/>
            <p:cNvSpPr>
              <a:spLocks noChangeShapeType="1"/>
            </p:cNvSpPr>
            <p:nvPr/>
          </p:nvSpPr>
          <p:spPr bwMode="auto">
            <a:xfrm>
              <a:off x="567" y="3138"/>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2" name="Line 209"/>
            <p:cNvSpPr>
              <a:spLocks noChangeShapeType="1"/>
            </p:cNvSpPr>
            <p:nvPr/>
          </p:nvSpPr>
          <p:spPr bwMode="auto">
            <a:xfrm>
              <a:off x="567"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3" name="Line 210"/>
            <p:cNvSpPr>
              <a:spLocks noChangeShapeType="1"/>
            </p:cNvSpPr>
            <p:nvPr/>
          </p:nvSpPr>
          <p:spPr bwMode="auto">
            <a:xfrm>
              <a:off x="5330"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4" name="Line 213"/>
            <p:cNvSpPr>
              <a:spLocks noChangeShapeType="1"/>
            </p:cNvSpPr>
            <p:nvPr/>
          </p:nvSpPr>
          <p:spPr bwMode="auto">
            <a:xfrm>
              <a:off x="567" y="1644"/>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5" name="Line 215"/>
            <p:cNvSpPr>
              <a:spLocks noChangeShapeType="1"/>
            </p:cNvSpPr>
            <p:nvPr/>
          </p:nvSpPr>
          <p:spPr bwMode="auto">
            <a:xfrm>
              <a:off x="1312"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6" name="Line 218"/>
            <p:cNvSpPr>
              <a:spLocks noChangeShapeType="1"/>
            </p:cNvSpPr>
            <p:nvPr/>
          </p:nvSpPr>
          <p:spPr bwMode="auto">
            <a:xfrm>
              <a:off x="1984"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7" name="Line 220"/>
            <p:cNvSpPr>
              <a:spLocks noChangeShapeType="1"/>
            </p:cNvSpPr>
            <p:nvPr/>
          </p:nvSpPr>
          <p:spPr bwMode="auto">
            <a:xfrm>
              <a:off x="1312" y="1184"/>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8" name="Line 233"/>
            <p:cNvSpPr>
              <a:spLocks noChangeShapeType="1"/>
            </p:cNvSpPr>
            <p:nvPr/>
          </p:nvSpPr>
          <p:spPr bwMode="auto">
            <a:xfrm>
              <a:off x="1312" y="1433"/>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9" name="Line 237"/>
            <p:cNvSpPr>
              <a:spLocks noChangeShapeType="1"/>
            </p:cNvSpPr>
            <p:nvPr/>
          </p:nvSpPr>
          <p:spPr bwMode="auto">
            <a:xfrm>
              <a:off x="2653"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0" name="Line 245"/>
            <p:cNvSpPr>
              <a:spLocks noChangeShapeType="1"/>
            </p:cNvSpPr>
            <p:nvPr/>
          </p:nvSpPr>
          <p:spPr bwMode="auto">
            <a:xfrm>
              <a:off x="3992"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1" name="Line 262"/>
            <p:cNvSpPr>
              <a:spLocks noChangeShapeType="1"/>
            </p:cNvSpPr>
            <p:nvPr/>
          </p:nvSpPr>
          <p:spPr bwMode="auto">
            <a:xfrm>
              <a:off x="3322"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2" name="Line 271"/>
            <p:cNvSpPr>
              <a:spLocks noChangeShapeType="1"/>
            </p:cNvSpPr>
            <p:nvPr/>
          </p:nvSpPr>
          <p:spPr bwMode="auto">
            <a:xfrm>
              <a:off x="4661"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3" name="Line 276"/>
            <p:cNvSpPr>
              <a:spLocks noChangeShapeType="1"/>
            </p:cNvSpPr>
            <p:nvPr/>
          </p:nvSpPr>
          <p:spPr bwMode="auto">
            <a:xfrm>
              <a:off x="567" y="1893"/>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4" name="Line 309"/>
            <p:cNvSpPr>
              <a:spLocks noChangeShapeType="1"/>
            </p:cNvSpPr>
            <p:nvPr/>
          </p:nvSpPr>
          <p:spPr bwMode="auto">
            <a:xfrm>
              <a:off x="567" y="2142"/>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5" name="Line 342"/>
            <p:cNvSpPr>
              <a:spLocks noChangeShapeType="1"/>
            </p:cNvSpPr>
            <p:nvPr/>
          </p:nvSpPr>
          <p:spPr bwMode="auto">
            <a:xfrm>
              <a:off x="567" y="2391"/>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6" name="Line 375"/>
            <p:cNvSpPr>
              <a:spLocks noChangeShapeType="1"/>
            </p:cNvSpPr>
            <p:nvPr/>
          </p:nvSpPr>
          <p:spPr bwMode="auto">
            <a:xfrm>
              <a:off x="567" y="2640"/>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7" name="Line 408"/>
            <p:cNvSpPr>
              <a:spLocks noChangeShapeType="1"/>
            </p:cNvSpPr>
            <p:nvPr/>
          </p:nvSpPr>
          <p:spPr bwMode="auto">
            <a:xfrm>
              <a:off x="567" y="2889"/>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grpSp>
      <p:sp>
        <p:nvSpPr>
          <p:cNvPr id="158724" name="Rectangle 471"/>
          <p:cNvSpPr>
            <a:spLocks noChangeArrowheads="1"/>
          </p:cNvSpPr>
          <p:nvPr/>
        </p:nvSpPr>
        <p:spPr bwMode="auto">
          <a:xfrm>
            <a:off x="2216545" y="1062095"/>
            <a:ext cx="7561262" cy="369332"/>
          </a:xfrm>
          <a:prstGeom prst="rect">
            <a:avLst/>
          </a:prstGeom>
          <a:noFill/>
          <a:ln w="9525">
            <a:noFill/>
            <a:miter lim="800000"/>
            <a:headEnd/>
            <a:tailEnd/>
          </a:ln>
        </p:spPr>
        <p:txBody>
          <a:bodyPr wrap="square" anchor="ctr">
            <a:spAutoFit/>
          </a:bodyPr>
          <a:lstStyle/>
          <a:p>
            <a:pPr algn="ctr"/>
            <a:r>
              <a:rPr lang="es-ES" dirty="0">
                <a:solidFill>
                  <a:schemeClr val="tx1"/>
                </a:solidFill>
              </a:rPr>
              <a:t>C</a:t>
            </a:r>
            <a:r>
              <a:rPr lang="es-ES" dirty="0">
                <a:solidFill>
                  <a:schemeClr val="tx1"/>
                </a:solidFill>
                <a:sym typeface="Symbol" pitchFamily="18" charset="2"/>
              </a:rPr>
              <a:t></a:t>
            </a:r>
            <a:r>
              <a:rPr lang="es-ES" dirty="0">
                <a:solidFill>
                  <a:schemeClr val="tx1"/>
                </a:solidFill>
              </a:rPr>
              <a:t>T PARA INACTIVACIÓN DE VIRUS CON CLORO LIBRE (mg/l · min)</a:t>
            </a:r>
          </a:p>
        </p:txBody>
      </p:sp>
      <p:sp>
        <p:nvSpPr>
          <p:cNvPr id="158725" name="Rectangle 472"/>
          <p:cNvSpPr>
            <a:spLocks noChangeArrowheads="1"/>
          </p:cNvSpPr>
          <p:nvPr/>
        </p:nvSpPr>
        <p:spPr bwMode="auto">
          <a:xfrm>
            <a:off x="512128" y="6579044"/>
            <a:ext cx="5272135" cy="261610"/>
          </a:xfrm>
          <a:prstGeom prst="rect">
            <a:avLst/>
          </a:prstGeom>
          <a:noFill/>
          <a:ln w="9525">
            <a:noFill/>
            <a:miter lim="800000"/>
            <a:headEnd/>
            <a:tailEnd/>
          </a:ln>
        </p:spPr>
        <p:txBody>
          <a:bodyPr wrap="square" anchor="ctr">
            <a:spAutoFit/>
          </a:bodyPr>
          <a:lstStyle/>
          <a:p>
            <a:pPr algn="just"/>
            <a:r>
              <a:rPr lang="en-GB" sz="1100" dirty="0">
                <a:solidFill>
                  <a:schemeClr val="tx1"/>
                </a:solidFill>
              </a:rPr>
              <a:t>Fuente: EPA, 1999. “Disinfection Profiling and Benchmarking Guidance Manual”</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47533DC3-7E39-80A2-1641-C3290EADEED0}"/>
                  </a:ext>
                </a:extLst>
              </p:cNvPr>
              <p:cNvSpPr txBox="1"/>
              <p:nvPr/>
            </p:nvSpPr>
            <p:spPr>
              <a:xfrm>
                <a:off x="3710758" y="5589240"/>
                <a:ext cx="4770483" cy="666593"/>
              </a:xfrm>
              <a:prstGeom prst="rect">
                <a:avLst/>
              </a:prstGeom>
              <a:noFill/>
            </p:spPr>
            <p:txBody>
              <a:bodyPr wrap="square" rtlCol="0">
                <a:spAutoFit/>
              </a:bodyPr>
              <a:lstStyle/>
              <a:p>
                <a:r>
                  <a:rPr lang="es-AR" sz="2000" dirty="0"/>
                  <a:t>Log inactivación Virus = 4 * </a:t>
                </a:r>
                <a14:m>
                  <m:oMath xmlns:m="http://schemas.openxmlformats.org/officeDocument/2006/math">
                    <m:f>
                      <m:fPr>
                        <m:ctrlPr>
                          <a:rPr lang="es-AR" sz="2400" i="1" smtClean="0">
                            <a:latin typeface="Cambria Math" panose="02040503050406030204" pitchFamily="18" charset="0"/>
                          </a:rPr>
                        </m:ctrlPr>
                      </m:fPr>
                      <m:num>
                        <m:r>
                          <a:rPr lang="es-AR" sz="2400" b="0" i="1" smtClean="0">
                            <a:latin typeface="Cambria Math" panose="02040503050406030204" pitchFamily="18" charset="0"/>
                          </a:rPr>
                          <m:t>𝐶𝑇</m:t>
                        </m:r>
                      </m:num>
                      <m:den>
                        <m:r>
                          <a:rPr lang="es-AR" sz="2400" b="0" i="1" smtClean="0">
                            <a:latin typeface="Cambria Math" panose="02040503050406030204" pitchFamily="18" charset="0"/>
                          </a:rPr>
                          <m:t>𝐶𝑇</m:t>
                        </m:r>
                        <m:r>
                          <a:rPr lang="es-AR" sz="2400" b="0" i="1" smtClean="0">
                            <a:latin typeface="Cambria Math" panose="02040503050406030204" pitchFamily="18" charset="0"/>
                          </a:rPr>
                          <m:t> (4 </m:t>
                        </m:r>
                        <m:r>
                          <a:rPr lang="es-AR" sz="2400" b="0" i="1" smtClean="0">
                            <a:latin typeface="Cambria Math" panose="02040503050406030204" pitchFamily="18" charset="0"/>
                          </a:rPr>
                          <m:t>𝑙𝑜𝑔</m:t>
                        </m:r>
                        <m:r>
                          <a:rPr lang="es-AR" sz="2400" b="0" i="1" smtClean="0">
                            <a:latin typeface="Cambria Math" panose="02040503050406030204" pitchFamily="18" charset="0"/>
                          </a:rPr>
                          <m:t>)</m:t>
                        </m:r>
                      </m:den>
                    </m:f>
                  </m:oMath>
                </a14:m>
                <a:endParaRPr lang="es-UY" sz="2400" dirty="0"/>
              </a:p>
            </p:txBody>
          </p:sp>
        </mc:Choice>
        <mc:Fallback xmlns="">
          <p:sp>
            <p:nvSpPr>
              <p:cNvPr id="2" name="CuadroTexto 1">
                <a:extLst>
                  <a:ext uri="{FF2B5EF4-FFF2-40B4-BE49-F238E27FC236}">
                    <a16:creationId xmlns:a16="http://schemas.microsoft.com/office/drawing/2014/main" id="{47533DC3-7E39-80A2-1641-C3290EADEED0}"/>
                  </a:ext>
                </a:extLst>
              </p:cNvPr>
              <p:cNvSpPr txBox="1">
                <a:spLocks noRot="1" noChangeAspect="1" noMove="1" noResize="1" noEditPoints="1" noAdjustHandles="1" noChangeArrowheads="1" noChangeShapeType="1" noTextEdit="1"/>
              </p:cNvSpPr>
              <p:nvPr/>
            </p:nvSpPr>
            <p:spPr>
              <a:xfrm>
                <a:off x="3710758" y="5589240"/>
                <a:ext cx="4770483" cy="666593"/>
              </a:xfrm>
              <a:prstGeom prst="rect">
                <a:avLst/>
              </a:prstGeom>
              <a:blipFill>
                <a:blip r:embed="rId3"/>
                <a:stretch>
                  <a:fillRect l="-1407"/>
                </a:stretch>
              </a:blipFill>
            </p:spPr>
            <p:txBody>
              <a:bodyPr/>
              <a:lstStyle/>
              <a:p>
                <a:r>
                  <a:rPr lang="es-UY">
                    <a:noFill/>
                  </a:rPr>
                  <a:t> </a:t>
                </a:r>
              </a:p>
            </p:txBody>
          </p:sp>
        </mc:Fallback>
      </mc:AlternateContent>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0203" name="Group 891"/>
          <p:cNvGraphicFramePr>
            <a:graphicFrameLocks noGrp="1"/>
          </p:cNvGraphicFramePr>
          <p:nvPr>
            <p:extLst>
              <p:ext uri="{D42A27DB-BD31-4B8C-83A1-F6EECF244321}">
                <p14:modId xmlns:p14="http://schemas.microsoft.com/office/powerpoint/2010/main" val="1201594431"/>
              </p:ext>
            </p:extLst>
          </p:nvPr>
        </p:nvGraphicFramePr>
        <p:xfrm>
          <a:off x="2207568" y="980728"/>
          <a:ext cx="7416800" cy="4419571"/>
        </p:xfrm>
        <a:graphic>
          <a:graphicData uri="http://schemas.openxmlformats.org/drawingml/2006/table">
            <a:tbl>
              <a:tblPr/>
              <a:tblGrid>
                <a:gridCol w="1193800">
                  <a:extLst>
                    <a:ext uri="{9D8B030D-6E8A-4147-A177-3AD203B41FA5}">
                      <a16:colId xmlns:a16="http://schemas.microsoft.com/office/drawing/2014/main" val="20000"/>
                    </a:ext>
                  </a:extLst>
                </a:gridCol>
                <a:gridCol w="925512">
                  <a:extLst>
                    <a:ext uri="{9D8B030D-6E8A-4147-A177-3AD203B41FA5}">
                      <a16:colId xmlns:a16="http://schemas.microsoft.com/office/drawing/2014/main" val="20001"/>
                    </a:ext>
                  </a:extLst>
                </a:gridCol>
                <a:gridCol w="925513">
                  <a:extLst>
                    <a:ext uri="{9D8B030D-6E8A-4147-A177-3AD203B41FA5}">
                      <a16:colId xmlns:a16="http://schemas.microsoft.com/office/drawing/2014/main" val="20002"/>
                    </a:ext>
                  </a:extLst>
                </a:gridCol>
                <a:gridCol w="927100">
                  <a:extLst>
                    <a:ext uri="{9D8B030D-6E8A-4147-A177-3AD203B41FA5}">
                      <a16:colId xmlns:a16="http://schemas.microsoft.com/office/drawing/2014/main" val="20003"/>
                    </a:ext>
                  </a:extLst>
                </a:gridCol>
                <a:gridCol w="927100">
                  <a:extLst>
                    <a:ext uri="{9D8B030D-6E8A-4147-A177-3AD203B41FA5}">
                      <a16:colId xmlns:a16="http://schemas.microsoft.com/office/drawing/2014/main" val="20004"/>
                    </a:ext>
                  </a:extLst>
                </a:gridCol>
                <a:gridCol w="823912">
                  <a:extLst>
                    <a:ext uri="{9D8B030D-6E8A-4147-A177-3AD203B41FA5}">
                      <a16:colId xmlns:a16="http://schemas.microsoft.com/office/drawing/2014/main" val="20005"/>
                    </a:ext>
                  </a:extLst>
                </a:gridCol>
                <a:gridCol w="909638">
                  <a:extLst>
                    <a:ext uri="{9D8B030D-6E8A-4147-A177-3AD203B41FA5}">
                      <a16:colId xmlns:a16="http://schemas.microsoft.com/office/drawing/2014/main" val="20006"/>
                    </a:ext>
                  </a:extLst>
                </a:gridCol>
                <a:gridCol w="784225">
                  <a:extLst>
                    <a:ext uri="{9D8B030D-6E8A-4147-A177-3AD203B41FA5}">
                      <a16:colId xmlns:a16="http://schemas.microsoft.com/office/drawing/2014/main" val="20007"/>
                    </a:ext>
                  </a:extLst>
                </a:gridCol>
              </a:tblGrid>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CLORO LIBRE (mg/l)</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6</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6,5</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7</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7,5</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8</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8,5</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pH ≤ 9</a:t>
                      </a:r>
                      <a:endPar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0,4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49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99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118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140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0,6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50</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122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146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0,8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61</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105</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126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151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1,0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63</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75</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90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130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156</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1,2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76</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92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111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134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160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1,4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55</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65</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78</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94</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114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137</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165</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1,6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58</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96</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116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141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169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1,8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57</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98</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119</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144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173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2,0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122</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147</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177</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2,2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59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85</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124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150</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181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2,4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105</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127</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153</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184</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1"/>
                  </a:ext>
                </a:extLst>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2,6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73</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107</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129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156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188</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2,8</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62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89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109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132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159</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191</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3"/>
                  </a:ext>
                </a:extLst>
              </a:tr>
              <a:tr h="1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cs typeface="Arial" pitchFamily="34" charset="0"/>
                        </a:rPr>
                        <a:t>3,0</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63</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76</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91</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111</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134</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cs typeface="Arial" pitchFamily="34" charset="0"/>
                        </a:rPr>
                        <a:t>162</a:t>
                      </a:r>
                      <a:endParaRPr kumimoji="0" lang="es-ES" sz="20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195</a:t>
                      </a:r>
                      <a:endParaRPr kumimoji="0" lang="es-E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4"/>
                  </a:ext>
                </a:extLst>
              </a:tr>
            </a:tbl>
          </a:graphicData>
        </a:graphic>
      </p:graphicFrame>
      <p:sp>
        <p:nvSpPr>
          <p:cNvPr id="159893" name="Rectangle 888"/>
          <p:cNvSpPr>
            <a:spLocks noChangeArrowheads="1"/>
          </p:cNvSpPr>
          <p:nvPr/>
        </p:nvSpPr>
        <p:spPr bwMode="auto">
          <a:xfrm>
            <a:off x="374089" y="6587990"/>
            <a:ext cx="7789863" cy="261610"/>
          </a:xfrm>
          <a:prstGeom prst="rect">
            <a:avLst/>
          </a:prstGeom>
          <a:noFill/>
          <a:ln w="9525">
            <a:noFill/>
            <a:miter lim="800000"/>
            <a:headEnd/>
            <a:tailEnd/>
          </a:ln>
        </p:spPr>
        <p:txBody>
          <a:bodyPr anchor="ctr">
            <a:spAutoFit/>
          </a:bodyPr>
          <a:lstStyle/>
          <a:p>
            <a:r>
              <a:rPr lang="es-ES" sz="1100" dirty="0">
                <a:solidFill>
                  <a:schemeClr val="tx1"/>
                </a:solidFill>
              </a:rPr>
              <a:t>Fuente: EPA, 1999. </a:t>
            </a:r>
            <a:r>
              <a:rPr lang="en-GB" sz="1100" dirty="0">
                <a:solidFill>
                  <a:schemeClr val="tx1"/>
                </a:solidFill>
              </a:rPr>
              <a:t>“Disinfection Profiling and Benchmarking Guidance Manual”</a:t>
            </a:r>
            <a:endParaRPr lang="es-ES" sz="1100" dirty="0">
              <a:solidFill>
                <a:schemeClr val="tx1"/>
              </a:solidFill>
            </a:endParaRPr>
          </a:p>
        </p:txBody>
      </p:sp>
      <p:sp>
        <p:nvSpPr>
          <p:cNvPr id="159894" name="Rectangle 892"/>
          <p:cNvSpPr>
            <a:spLocks noChangeArrowheads="1"/>
          </p:cNvSpPr>
          <p:nvPr/>
        </p:nvSpPr>
        <p:spPr bwMode="auto">
          <a:xfrm>
            <a:off x="1127944" y="629204"/>
            <a:ext cx="9143999" cy="276999"/>
          </a:xfrm>
          <a:prstGeom prst="rect">
            <a:avLst/>
          </a:prstGeom>
          <a:noFill/>
          <a:ln w="9525">
            <a:noFill/>
            <a:miter lim="800000"/>
            <a:headEnd/>
            <a:tailEnd/>
          </a:ln>
        </p:spPr>
        <p:txBody>
          <a:bodyPr wrap="square" anchor="ctr">
            <a:spAutoFit/>
          </a:bodyPr>
          <a:lstStyle/>
          <a:p>
            <a:pPr algn="ctr"/>
            <a:r>
              <a:rPr lang="es-ES" sz="1200" dirty="0">
                <a:solidFill>
                  <a:schemeClr val="tx1"/>
                </a:solidFill>
              </a:rPr>
              <a:t>C</a:t>
            </a:r>
            <a:r>
              <a:rPr lang="es-ES" sz="1200" dirty="0">
                <a:solidFill>
                  <a:schemeClr val="tx1"/>
                </a:solidFill>
                <a:sym typeface="Symbol" pitchFamily="18" charset="2"/>
              </a:rPr>
              <a:t></a:t>
            </a:r>
            <a:r>
              <a:rPr lang="es-ES" sz="1200" dirty="0">
                <a:solidFill>
                  <a:schemeClr val="tx1"/>
                </a:solidFill>
              </a:rPr>
              <a:t>T para 99,9 % (3-Log) de inactivación de quistes de </a:t>
            </a:r>
            <a:r>
              <a:rPr lang="es-ES" sz="1200" dirty="0" err="1">
                <a:solidFill>
                  <a:schemeClr val="tx1"/>
                </a:solidFill>
              </a:rPr>
              <a:t>Giardia</a:t>
            </a:r>
            <a:r>
              <a:rPr lang="es-ES" sz="1200" dirty="0">
                <a:solidFill>
                  <a:schemeClr val="tx1"/>
                </a:solidFill>
              </a:rPr>
              <a:t> (mg/l · min). Temperatura del agua 15°C.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07D16D23-59D5-7A32-773C-7FEA1D430984}"/>
                  </a:ext>
                </a:extLst>
              </p:cNvPr>
              <p:cNvSpPr txBox="1"/>
              <p:nvPr/>
            </p:nvSpPr>
            <p:spPr>
              <a:xfrm>
                <a:off x="3143672" y="5731496"/>
                <a:ext cx="6048672" cy="666593"/>
              </a:xfrm>
              <a:prstGeom prst="rect">
                <a:avLst/>
              </a:prstGeom>
              <a:noFill/>
            </p:spPr>
            <p:txBody>
              <a:bodyPr wrap="square" rtlCol="0">
                <a:spAutoFit/>
              </a:bodyPr>
              <a:lstStyle/>
              <a:p>
                <a:r>
                  <a:rPr lang="es-AR" sz="2000" dirty="0"/>
                  <a:t>Log inactivación </a:t>
                </a:r>
                <a:r>
                  <a:rPr lang="es-AR" sz="2000" dirty="0" err="1"/>
                  <a:t>Giardia</a:t>
                </a:r>
                <a:r>
                  <a:rPr lang="es-AR" sz="2000" dirty="0"/>
                  <a:t> = 3 * </a:t>
                </a:r>
                <a14:m>
                  <m:oMath xmlns:m="http://schemas.openxmlformats.org/officeDocument/2006/math">
                    <m:f>
                      <m:fPr>
                        <m:ctrlPr>
                          <a:rPr lang="es-AR" sz="2400" i="1" smtClean="0">
                            <a:latin typeface="Cambria Math" panose="02040503050406030204" pitchFamily="18" charset="0"/>
                          </a:rPr>
                        </m:ctrlPr>
                      </m:fPr>
                      <m:num>
                        <m:r>
                          <a:rPr lang="es-AR" sz="2400" b="0" i="1" smtClean="0">
                            <a:latin typeface="Cambria Math" panose="02040503050406030204" pitchFamily="18" charset="0"/>
                          </a:rPr>
                          <m:t>𝐶𝑇</m:t>
                        </m:r>
                      </m:num>
                      <m:den>
                        <m:r>
                          <a:rPr lang="es-AR" sz="2400" b="0" i="1" smtClean="0">
                            <a:latin typeface="Cambria Math" panose="02040503050406030204" pitchFamily="18" charset="0"/>
                          </a:rPr>
                          <m:t>𝐶𝑇</m:t>
                        </m:r>
                        <m:r>
                          <a:rPr lang="es-AR" sz="2400" b="0" i="1" smtClean="0">
                            <a:latin typeface="Cambria Math" panose="02040503050406030204" pitchFamily="18" charset="0"/>
                          </a:rPr>
                          <m:t> (3 </m:t>
                        </m:r>
                        <m:r>
                          <a:rPr lang="es-AR" sz="2400" b="0" i="1" smtClean="0">
                            <a:latin typeface="Cambria Math" panose="02040503050406030204" pitchFamily="18" charset="0"/>
                          </a:rPr>
                          <m:t>𝑙𝑜𝑔</m:t>
                        </m:r>
                        <m:r>
                          <a:rPr lang="es-AR" sz="2400" b="0" i="1" smtClean="0">
                            <a:latin typeface="Cambria Math" panose="02040503050406030204" pitchFamily="18" charset="0"/>
                          </a:rPr>
                          <m:t>)</m:t>
                        </m:r>
                      </m:den>
                    </m:f>
                  </m:oMath>
                </a14:m>
                <a:endParaRPr lang="es-UY" sz="2400" dirty="0"/>
              </a:p>
            </p:txBody>
          </p:sp>
        </mc:Choice>
        <mc:Fallback xmlns="">
          <p:sp>
            <p:nvSpPr>
              <p:cNvPr id="2" name="CuadroTexto 1">
                <a:extLst>
                  <a:ext uri="{FF2B5EF4-FFF2-40B4-BE49-F238E27FC236}">
                    <a16:creationId xmlns:a16="http://schemas.microsoft.com/office/drawing/2014/main" id="{07D16D23-59D5-7A32-773C-7FEA1D430984}"/>
                  </a:ext>
                </a:extLst>
              </p:cNvPr>
              <p:cNvSpPr txBox="1">
                <a:spLocks noRot="1" noChangeAspect="1" noMove="1" noResize="1" noEditPoints="1" noAdjustHandles="1" noChangeArrowheads="1" noChangeShapeType="1" noTextEdit="1"/>
              </p:cNvSpPr>
              <p:nvPr/>
            </p:nvSpPr>
            <p:spPr>
              <a:xfrm>
                <a:off x="3143672" y="5731496"/>
                <a:ext cx="6048672" cy="666593"/>
              </a:xfrm>
              <a:prstGeom prst="rect">
                <a:avLst/>
              </a:prstGeom>
              <a:blipFill>
                <a:blip r:embed="rId3"/>
                <a:stretch>
                  <a:fillRect l="-1109"/>
                </a:stretch>
              </a:blipFill>
            </p:spPr>
            <p:txBody>
              <a:bodyPr/>
              <a:lstStyle/>
              <a:p>
                <a:r>
                  <a:rPr lang="es-UY">
                    <a:noFill/>
                  </a:rPr>
                  <a:t> </a:t>
                </a:r>
              </a:p>
            </p:txBody>
          </p:sp>
        </mc:Fallback>
      </mc:AlternateContent>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894" name="Rectangle 892"/>
          <p:cNvSpPr>
            <a:spLocks noChangeArrowheads="1"/>
          </p:cNvSpPr>
          <p:nvPr/>
        </p:nvSpPr>
        <p:spPr bwMode="auto">
          <a:xfrm>
            <a:off x="-20657" y="161710"/>
            <a:ext cx="11949306" cy="307777"/>
          </a:xfrm>
          <a:prstGeom prst="rect">
            <a:avLst/>
          </a:prstGeom>
          <a:noFill/>
          <a:ln w="9525">
            <a:noFill/>
            <a:miter lim="800000"/>
            <a:headEnd/>
            <a:tailEnd/>
          </a:ln>
        </p:spPr>
        <p:txBody>
          <a:bodyPr wrap="square" anchor="ctr">
            <a:spAutoFit/>
          </a:bodyPr>
          <a:lstStyle/>
          <a:p>
            <a:pPr algn="ctr"/>
            <a:r>
              <a:rPr lang="es-ES" sz="1400" dirty="0">
                <a:solidFill>
                  <a:schemeClr val="tx1"/>
                </a:solidFill>
              </a:rPr>
              <a:t>C</a:t>
            </a:r>
            <a:r>
              <a:rPr lang="es-ES" sz="1400" dirty="0">
                <a:solidFill>
                  <a:schemeClr val="tx1"/>
                </a:solidFill>
                <a:sym typeface="Symbol" pitchFamily="18" charset="2"/>
              </a:rPr>
              <a:t></a:t>
            </a:r>
            <a:r>
              <a:rPr lang="es-ES" sz="1400" dirty="0">
                <a:solidFill>
                  <a:schemeClr val="tx1"/>
                </a:solidFill>
              </a:rPr>
              <a:t>T para 3-Log de inactivación de </a:t>
            </a:r>
            <a:r>
              <a:rPr lang="es-ES" sz="1400" dirty="0" err="1">
                <a:solidFill>
                  <a:schemeClr val="tx1"/>
                </a:solidFill>
              </a:rPr>
              <a:t>Giardia</a:t>
            </a:r>
            <a:r>
              <a:rPr lang="es-ES" sz="1400" dirty="0">
                <a:solidFill>
                  <a:schemeClr val="tx1"/>
                </a:solidFill>
              </a:rPr>
              <a:t> (mg/</a:t>
            </a:r>
            <a:r>
              <a:rPr lang="es-ES" sz="1400" dirty="0" err="1">
                <a:solidFill>
                  <a:schemeClr val="tx1"/>
                </a:solidFill>
              </a:rPr>
              <a:t>l·min</a:t>
            </a:r>
            <a:r>
              <a:rPr lang="es-ES" sz="1400" dirty="0">
                <a:solidFill>
                  <a:schemeClr val="tx1"/>
                </a:solidFill>
              </a:rPr>
              <a:t>). </a:t>
            </a:r>
            <a:r>
              <a:rPr lang="es-UY" sz="1400" dirty="0"/>
              <a:t>EPA 815-R-20-003 Junio 2020 </a:t>
            </a:r>
            <a:endParaRPr lang="es-ES" sz="1400" dirty="0">
              <a:solidFill>
                <a:schemeClr val="tx1"/>
              </a:solidFill>
            </a:endParaRPr>
          </a:p>
        </p:txBody>
      </p:sp>
      <p:pic>
        <p:nvPicPr>
          <p:cNvPr id="4" name="Imagen 3">
            <a:extLst>
              <a:ext uri="{FF2B5EF4-FFF2-40B4-BE49-F238E27FC236}">
                <a16:creationId xmlns:a16="http://schemas.microsoft.com/office/drawing/2014/main" id="{635F7B04-1703-5AE4-64D3-FD21E93D7D24}"/>
              </a:ext>
            </a:extLst>
          </p:cNvPr>
          <p:cNvPicPr>
            <a:picLocks noChangeAspect="1"/>
          </p:cNvPicPr>
          <p:nvPr/>
        </p:nvPicPr>
        <p:blipFill>
          <a:blip r:embed="rId3"/>
          <a:stretch>
            <a:fillRect/>
          </a:stretch>
        </p:blipFill>
        <p:spPr>
          <a:xfrm>
            <a:off x="715465" y="465639"/>
            <a:ext cx="10761069" cy="6392361"/>
          </a:xfrm>
          <a:prstGeom prst="rect">
            <a:avLst/>
          </a:prstGeom>
        </p:spPr>
      </p:pic>
    </p:spTree>
    <p:extLst>
      <p:ext uri="{BB962C8B-B14F-4D97-AF65-F5344CB8AC3E}">
        <p14:creationId xmlns:p14="http://schemas.microsoft.com/office/powerpoint/2010/main" val="3305793108"/>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2099468" y="5517232"/>
            <a:ext cx="7993063" cy="438505"/>
          </a:xfrm>
        </p:spPr>
        <p:txBody>
          <a:bodyPr/>
          <a:lstStyle/>
          <a:p>
            <a:pPr algn="ctr" eaLnBrk="1" hangingPunct="1"/>
            <a:r>
              <a:rPr lang="es-MX" sz="1800" dirty="0">
                <a:solidFill>
                  <a:schemeClr val="tx1"/>
                </a:solidFill>
                <a:latin typeface="+mn-lt"/>
                <a:cs typeface="Times New Roman" pitchFamily="18" charset="0"/>
              </a:rPr>
              <a:t>(</a:t>
            </a:r>
            <a:r>
              <a:rPr lang="es-ES" sz="1800" dirty="0">
                <a:solidFill>
                  <a:schemeClr val="tx1"/>
                </a:solidFill>
                <a:latin typeface="+mn-lt"/>
                <a:cs typeface="Times New Roman" pitchFamily="18" charset="0"/>
              </a:rPr>
              <a:t>C</a:t>
            </a:r>
            <a:r>
              <a:rPr lang="es-ES" sz="1800" dirty="0">
                <a:solidFill>
                  <a:schemeClr val="tx1"/>
                </a:solidFill>
                <a:latin typeface="+mn-lt"/>
                <a:cs typeface="Times New Roman" pitchFamily="18" charset="0"/>
                <a:sym typeface="Symbol" pitchFamily="18" charset="2"/>
              </a:rPr>
              <a:t></a:t>
            </a:r>
            <a:r>
              <a:rPr lang="es-ES" sz="1800" dirty="0">
                <a:solidFill>
                  <a:schemeClr val="tx1"/>
                </a:solidFill>
                <a:latin typeface="+mn-lt"/>
                <a:cs typeface="Times New Roman" pitchFamily="18" charset="0"/>
              </a:rPr>
              <a:t>T</a:t>
            </a:r>
            <a:r>
              <a:rPr lang="es-MX" sz="1800" dirty="0">
                <a:solidFill>
                  <a:schemeClr val="tx1"/>
                </a:solidFill>
                <a:latin typeface="+mn-lt"/>
                <a:cs typeface="Times New Roman" pitchFamily="18" charset="0"/>
              </a:rPr>
              <a:t>)  para inactivar quistes de </a:t>
            </a:r>
            <a:r>
              <a:rPr lang="es-MX" sz="1800" dirty="0" err="1">
                <a:solidFill>
                  <a:schemeClr val="tx1"/>
                </a:solidFill>
                <a:latin typeface="+mn-lt"/>
                <a:cs typeface="Times New Roman" pitchFamily="18" charset="0"/>
              </a:rPr>
              <a:t>Giardia</a:t>
            </a:r>
            <a:r>
              <a:rPr lang="es-MX" sz="1800" dirty="0">
                <a:solidFill>
                  <a:schemeClr val="tx1"/>
                </a:solidFill>
                <a:latin typeface="+mn-lt"/>
                <a:cs typeface="Times New Roman" pitchFamily="18" charset="0"/>
              </a:rPr>
              <a:t> (mg/l*min)</a:t>
            </a:r>
            <a:endParaRPr lang="es-ES" sz="1800" i="1" dirty="0">
              <a:solidFill>
                <a:schemeClr val="tx1"/>
              </a:solidFill>
              <a:latin typeface="+mn-lt"/>
              <a:cs typeface="Arial" pitchFamily="34" charset="0"/>
            </a:endParaRPr>
          </a:p>
        </p:txBody>
      </p:sp>
      <p:grpSp>
        <p:nvGrpSpPr>
          <p:cNvPr id="2" name="Group 17"/>
          <p:cNvGrpSpPr>
            <a:grpSpLocks/>
          </p:cNvGrpSpPr>
          <p:nvPr/>
        </p:nvGrpSpPr>
        <p:grpSpPr bwMode="auto">
          <a:xfrm>
            <a:off x="2101055" y="1154090"/>
            <a:ext cx="7993063" cy="4321175"/>
            <a:chOff x="476" y="1026"/>
            <a:chExt cx="5035" cy="2722"/>
          </a:xfrm>
          <a:solidFill>
            <a:schemeClr val="bg1">
              <a:lumMod val="95000"/>
            </a:schemeClr>
          </a:solidFill>
        </p:grpSpPr>
        <p:sp>
          <p:nvSpPr>
            <p:cNvPr id="13319" name="Rectangle 16"/>
            <p:cNvSpPr>
              <a:spLocks noChangeArrowheads="1"/>
            </p:cNvSpPr>
            <p:nvPr/>
          </p:nvSpPr>
          <p:spPr bwMode="auto">
            <a:xfrm>
              <a:off x="476" y="1026"/>
              <a:ext cx="5035" cy="2722"/>
            </a:xfrm>
            <a:prstGeom prst="rect">
              <a:avLst/>
            </a:prstGeom>
            <a:grpFill/>
            <a:ln w="9525">
              <a:solidFill>
                <a:schemeClr val="tx1"/>
              </a:solidFill>
              <a:miter lim="800000"/>
              <a:headEnd/>
              <a:tailEnd/>
            </a:ln>
          </p:spPr>
          <p:txBody>
            <a:bodyPr wrap="none" anchor="ctr"/>
            <a:lstStyle/>
            <a:p>
              <a:endParaRPr lang="es-UY">
                <a:solidFill>
                  <a:schemeClr val="tx1"/>
                </a:solidFill>
              </a:endParaRPr>
            </a:p>
          </p:txBody>
        </p:sp>
        <p:graphicFrame>
          <p:nvGraphicFramePr>
            <p:cNvPr id="13314" name="Object 4"/>
            <p:cNvGraphicFramePr>
              <a:graphicFrameLocks noChangeAspect="1"/>
            </p:cNvGraphicFramePr>
            <p:nvPr>
              <p:extLst>
                <p:ext uri="{D42A27DB-BD31-4B8C-83A1-F6EECF244321}">
                  <p14:modId xmlns:p14="http://schemas.microsoft.com/office/powerpoint/2010/main" val="554428419"/>
                </p:ext>
              </p:extLst>
            </p:nvPr>
          </p:nvGraphicFramePr>
          <p:xfrm>
            <a:off x="521" y="1071"/>
            <a:ext cx="4989" cy="422"/>
          </p:xfrm>
          <a:graphic>
            <a:graphicData uri="http://schemas.openxmlformats.org/presentationml/2006/ole">
              <mc:AlternateContent xmlns:mc="http://schemas.openxmlformats.org/markup-compatibility/2006">
                <mc:Choice xmlns:v="urn:schemas-microsoft-com:vml" Requires="v">
                  <p:oleObj name="Ecuación" r:id="rId3" imgW="2921000" imgH="228600" progId="Equation.3">
                    <p:embed/>
                  </p:oleObj>
                </mc:Choice>
                <mc:Fallback>
                  <p:oleObj name="Ecuación" r:id="rId3" imgW="2921000" imgH="228600" progId="Equation.3">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1071"/>
                          <a:ext cx="4989" cy="422"/>
                        </a:xfrm>
                        <a:prstGeom prst="rect">
                          <a:avLst/>
                        </a:prstGeom>
                        <a:solidFill>
                          <a:schemeClr val="bg1">
                            <a:lumMod val="95000"/>
                          </a:schemeClr>
                        </a:solidFill>
                      </p:spPr>
                    </p:pic>
                  </p:oleObj>
                </mc:Fallback>
              </mc:AlternateContent>
            </a:graphicData>
          </a:graphic>
        </p:graphicFrame>
        <p:graphicFrame>
          <p:nvGraphicFramePr>
            <p:cNvPr id="13315" name="Object 5"/>
            <p:cNvGraphicFramePr>
              <a:graphicFrameLocks noChangeAspect="1"/>
            </p:cNvGraphicFramePr>
            <p:nvPr>
              <p:extLst>
                <p:ext uri="{D42A27DB-BD31-4B8C-83A1-F6EECF244321}">
                  <p14:modId xmlns:p14="http://schemas.microsoft.com/office/powerpoint/2010/main" val="2599434289"/>
                </p:ext>
              </p:extLst>
            </p:nvPr>
          </p:nvGraphicFramePr>
          <p:xfrm>
            <a:off x="521" y="2024"/>
            <a:ext cx="4989" cy="422"/>
          </p:xfrm>
          <a:graphic>
            <a:graphicData uri="http://schemas.openxmlformats.org/presentationml/2006/ole">
              <mc:AlternateContent xmlns:mc="http://schemas.openxmlformats.org/markup-compatibility/2006">
                <mc:Choice xmlns:v="urn:schemas-microsoft-com:vml" Requires="v">
                  <p:oleObj name="Ecuación" r:id="rId5" imgW="2921000" imgH="228600" progId="Equation.3">
                    <p:embed/>
                  </p:oleObj>
                </mc:Choice>
                <mc:Fallback>
                  <p:oleObj name="Ecuación" r:id="rId5" imgW="2921000" imgH="228600" progId="Equation.3">
                    <p:embed/>
                    <p:pic>
                      <p:nvPicPr>
                        <p:cNvPr id="1331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2024"/>
                          <a:ext cx="4989" cy="422"/>
                        </a:xfrm>
                        <a:prstGeom prst="rect">
                          <a:avLst/>
                        </a:prstGeom>
                        <a:solidFill>
                          <a:schemeClr val="bg1">
                            <a:lumMod val="95000"/>
                          </a:schemeClr>
                        </a:solidFill>
                      </p:spPr>
                    </p:pic>
                  </p:oleObj>
                </mc:Fallback>
              </mc:AlternateContent>
            </a:graphicData>
          </a:graphic>
        </p:graphicFrame>
        <p:sp>
          <p:nvSpPr>
            <p:cNvPr id="13320" name="Text Box 6"/>
            <p:cNvSpPr txBox="1">
              <a:spLocks noChangeArrowheads="1"/>
            </p:cNvSpPr>
            <p:nvPr/>
          </p:nvSpPr>
          <p:spPr bwMode="auto">
            <a:xfrm>
              <a:off x="521" y="1480"/>
              <a:ext cx="2570" cy="231"/>
            </a:xfrm>
            <a:prstGeom prst="rect">
              <a:avLst/>
            </a:prstGeom>
            <a:grpFill/>
            <a:ln w="9525">
              <a:noFill/>
              <a:miter lim="800000"/>
              <a:headEnd/>
              <a:tailEnd/>
            </a:ln>
          </p:spPr>
          <p:txBody>
            <a:bodyPr>
              <a:spAutoFit/>
            </a:bodyPr>
            <a:lstStyle/>
            <a:p>
              <a:pPr>
                <a:spcBef>
                  <a:spcPct val="50000"/>
                </a:spcBef>
              </a:pPr>
              <a:r>
                <a:rPr lang="en-US" sz="1800">
                  <a:solidFill>
                    <a:schemeClr val="tx1"/>
                  </a:solidFill>
                </a:rPr>
                <a:t>Para temperatura &lt; 12,5 </a:t>
              </a:r>
              <a:r>
                <a:rPr lang="en-US" sz="1800" baseline="30000">
                  <a:solidFill>
                    <a:schemeClr val="tx1"/>
                  </a:solidFill>
                </a:rPr>
                <a:t>o</a:t>
              </a:r>
              <a:r>
                <a:rPr lang="en-US" sz="1800">
                  <a:solidFill>
                    <a:schemeClr val="tx1"/>
                  </a:solidFill>
                </a:rPr>
                <a:t>C</a:t>
              </a:r>
              <a:endParaRPr lang="es-ES" sz="1800">
                <a:solidFill>
                  <a:schemeClr val="tx1"/>
                </a:solidFill>
              </a:endParaRPr>
            </a:p>
          </p:txBody>
        </p:sp>
        <p:sp>
          <p:nvSpPr>
            <p:cNvPr id="13321" name="Text Box 7"/>
            <p:cNvSpPr txBox="1">
              <a:spLocks noChangeArrowheads="1"/>
            </p:cNvSpPr>
            <p:nvPr/>
          </p:nvSpPr>
          <p:spPr bwMode="auto">
            <a:xfrm>
              <a:off x="521" y="2432"/>
              <a:ext cx="2570" cy="231"/>
            </a:xfrm>
            <a:prstGeom prst="rect">
              <a:avLst/>
            </a:prstGeom>
            <a:grpFill/>
            <a:ln w="9525">
              <a:noFill/>
              <a:miter lim="800000"/>
              <a:headEnd/>
              <a:tailEnd/>
            </a:ln>
          </p:spPr>
          <p:txBody>
            <a:bodyPr>
              <a:spAutoFit/>
            </a:bodyPr>
            <a:lstStyle/>
            <a:p>
              <a:pPr>
                <a:spcBef>
                  <a:spcPct val="50000"/>
                </a:spcBef>
              </a:pPr>
              <a:r>
                <a:rPr lang="en-US" sz="1800">
                  <a:solidFill>
                    <a:schemeClr val="tx1"/>
                  </a:solidFill>
                </a:rPr>
                <a:t>Para temperatura </a:t>
              </a:r>
              <a:r>
                <a:rPr lang="en-US" sz="1800">
                  <a:solidFill>
                    <a:schemeClr val="tx1"/>
                  </a:solidFill>
                  <a:cs typeface="Arial" pitchFamily="34" charset="0"/>
                </a:rPr>
                <a:t>≥</a:t>
              </a:r>
              <a:r>
                <a:rPr lang="en-US" sz="1800">
                  <a:solidFill>
                    <a:schemeClr val="tx1"/>
                  </a:solidFill>
                </a:rPr>
                <a:t> 12,5 </a:t>
              </a:r>
              <a:r>
                <a:rPr lang="en-US" sz="1800" baseline="30000">
                  <a:solidFill>
                    <a:schemeClr val="tx1"/>
                  </a:solidFill>
                </a:rPr>
                <a:t>o</a:t>
              </a:r>
              <a:r>
                <a:rPr lang="en-US" sz="1800">
                  <a:solidFill>
                    <a:schemeClr val="tx1"/>
                  </a:solidFill>
                </a:rPr>
                <a:t>C</a:t>
              </a:r>
              <a:endParaRPr lang="es-ES" sz="1800">
                <a:solidFill>
                  <a:schemeClr val="tx1"/>
                </a:solidFill>
              </a:endParaRPr>
            </a:p>
          </p:txBody>
        </p:sp>
        <p:sp>
          <p:nvSpPr>
            <p:cNvPr id="13322" name="Text Box 8"/>
            <p:cNvSpPr txBox="1">
              <a:spLocks noChangeArrowheads="1"/>
            </p:cNvSpPr>
            <p:nvPr/>
          </p:nvSpPr>
          <p:spPr bwMode="auto">
            <a:xfrm>
              <a:off x="521" y="2886"/>
              <a:ext cx="3279" cy="756"/>
            </a:xfrm>
            <a:prstGeom prst="rect">
              <a:avLst/>
            </a:prstGeom>
            <a:grpFill/>
            <a:ln w="9525">
              <a:noFill/>
              <a:miter lim="800000"/>
              <a:headEnd/>
              <a:tailEnd/>
            </a:ln>
          </p:spPr>
          <p:txBody>
            <a:bodyPr>
              <a:spAutoFit/>
            </a:bodyPr>
            <a:lstStyle/>
            <a:p>
              <a:pPr>
                <a:spcBef>
                  <a:spcPct val="50000"/>
                </a:spcBef>
              </a:pPr>
              <a:r>
                <a:rPr lang="en-US" dirty="0">
                  <a:solidFill>
                    <a:schemeClr val="tx1"/>
                  </a:solidFill>
                </a:rPr>
                <a:t>I = Log de </a:t>
              </a:r>
              <a:r>
                <a:rPr lang="en-US" dirty="0" err="1">
                  <a:solidFill>
                    <a:schemeClr val="tx1"/>
                  </a:solidFill>
                </a:rPr>
                <a:t>inactivaci</a:t>
              </a:r>
              <a:r>
                <a:rPr lang="en-US" dirty="0" err="1">
                  <a:solidFill>
                    <a:schemeClr val="tx1"/>
                  </a:solidFill>
                  <a:cs typeface="Arial" pitchFamily="34" charset="0"/>
                </a:rPr>
                <a:t>ó</a:t>
              </a:r>
              <a:r>
                <a:rPr lang="en-US" dirty="0" err="1">
                  <a:solidFill>
                    <a:schemeClr val="tx1"/>
                  </a:solidFill>
                </a:rPr>
                <a:t>n</a:t>
              </a:r>
              <a:endParaRPr lang="en-US" dirty="0">
                <a:solidFill>
                  <a:schemeClr val="tx1"/>
                </a:solidFill>
              </a:endParaRPr>
            </a:p>
            <a:p>
              <a:pPr>
                <a:spcBef>
                  <a:spcPct val="50000"/>
                </a:spcBef>
              </a:pPr>
              <a:r>
                <a:rPr lang="en-US" dirty="0">
                  <a:solidFill>
                    <a:schemeClr val="tx1"/>
                  </a:solidFill>
                </a:rPr>
                <a:t>C = </a:t>
              </a:r>
              <a:r>
                <a:rPr lang="en-US" dirty="0" err="1">
                  <a:solidFill>
                    <a:schemeClr val="tx1"/>
                  </a:solidFill>
                </a:rPr>
                <a:t>Cloro</a:t>
              </a:r>
              <a:r>
                <a:rPr lang="en-US" dirty="0">
                  <a:solidFill>
                    <a:schemeClr val="tx1"/>
                  </a:solidFill>
                </a:rPr>
                <a:t> residual </a:t>
              </a:r>
              <a:r>
                <a:rPr lang="en-US" dirty="0" err="1">
                  <a:solidFill>
                    <a:schemeClr val="tx1"/>
                  </a:solidFill>
                </a:rPr>
                <a:t>libre</a:t>
              </a:r>
              <a:r>
                <a:rPr lang="en-US" dirty="0">
                  <a:solidFill>
                    <a:schemeClr val="tx1"/>
                  </a:solidFill>
                </a:rPr>
                <a:t> (mg/l)</a:t>
              </a:r>
            </a:p>
            <a:p>
              <a:pPr>
                <a:spcBef>
                  <a:spcPct val="50000"/>
                </a:spcBef>
              </a:pPr>
              <a:r>
                <a:rPr lang="en-US" dirty="0">
                  <a:solidFill>
                    <a:schemeClr val="tx1"/>
                  </a:solidFill>
                </a:rPr>
                <a:t>T = </a:t>
              </a:r>
              <a:r>
                <a:rPr lang="en-US" dirty="0" err="1">
                  <a:solidFill>
                    <a:schemeClr val="tx1"/>
                  </a:solidFill>
                </a:rPr>
                <a:t>Tiempo</a:t>
              </a:r>
              <a:r>
                <a:rPr lang="en-US" dirty="0">
                  <a:solidFill>
                    <a:schemeClr val="tx1"/>
                  </a:solidFill>
                </a:rPr>
                <a:t> de </a:t>
              </a:r>
              <a:r>
                <a:rPr lang="en-US" dirty="0" err="1">
                  <a:solidFill>
                    <a:schemeClr val="tx1"/>
                  </a:solidFill>
                </a:rPr>
                <a:t>contacto</a:t>
              </a:r>
              <a:r>
                <a:rPr lang="en-US" dirty="0">
                  <a:solidFill>
                    <a:schemeClr val="tx1"/>
                  </a:solidFill>
                </a:rPr>
                <a:t> T</a:t>
              </a:r>
              <a:r>
                <a:rPr lang="en-US" baseline="-25000" dirty="0">
                  <a:solidFill>
                    <a:schemeClr val="tx1"/>
                  </a:solidFill>
                </a:rPr>
                <a:t>10</a:t>
              </a:r>
              <a:r>
                <a:rPr lang="en-US" dirty="0">
                  <a:solidFill>
                    <a:schemeClr val="tx1"/>
                  </a:solidFill>
                </a:rPr>
                <a:t> (</a:t>
              </a:r>
              <a:r>
                <a:rPr lang="en-US" dirty="0" err="1">
                  <a:solidFill>
                    <a:schemeClr val="tx1"/>
                  </a:solidFill>
                </a:rPr>
                <a:t>minutos</a:t>
              </a:r>
              <a:r>
                <a:rPr lang="en-US" dirty="0">
                  <a:solidFill>
                    <a:schemeClr val="tx1"/>
                  </a:solidFill>
                </a:rPr>
                <a:t>)</a:t>
              </a:r>
              <a:endParaRPr lang="es-ES" dirty="0">
                <a:solidFill>
                  <a:schemeClr val="tx1"/>
                </a:solidFill>
              </a:endParaRPr>
            </a:p>
          </p:txBody>
        </p:sp>
      </p:grpSp>
      <p:sp>
        <p:nvSpPr>
          <p:cNvPr id="10" name="Rectangle 2"/>
          <p:cNvSpPr txBox="1">
            <a:spLocks noChangeArrowheads="1"/>
          </p:cNvSpPr>
          <p:nvPr/>
        </p:nvSpPr>
        <p:spPr>
          <a:xfrm>
            <a:off x="479376" y="6527776"/>
            <a:ext cx="4176464" cy="3302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s-MX" sz="1200" kern="0" dirty="0">
                <a:solidFill>
                  <a:schemeClr val="tx1"/>
                </a:solidFill>
                <a:latin typeface="Arial Unicode MS" pitchFamily="34" charset="-128"/>
                <a:cs typeface="Times New Roman" pitchFamily="18" charset="0"/>
              </a:rPr>
              <a:t>Fuente: </a:t>
            </a:r>
            <a:r>
              <a:rPr lang="es-ES" sz="1200" kern="0" dirty="0">
                <a:solidFill>
                  <a:schemeClr val="tx1"/>
                </a:solidFill>
                <a:cs typeface="Arial" pitchFamily="34" charset="0"/>
              </a:rPr>
              <a:t>EPA</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5 Marcador de número de diapositiva"/>
          <p:cNvSpPr>
            <a:spLocks noGrp="1"/>
          </p:cNvSpPr>
          <p:nvPr>
            <p:ph type="sldNum" sz="quarter" idx="12"/>
          </p:nvPr>
        </p:nvSpPr>
        <p:spPr>
          <a:noFill/>
        </p:spPr>
        <p:txBody>
          <a:bodyPr/>
          <a:lstStyle/>
          <a:p>
            <a:fld id="{39A43003-9CCE-49F4-A13C-E110C6BF47B8}" type="slidenum">
              <a:rPr lang="es-ES_tradnl" smtClean="0"/>
              <a:pPr/>
              <a:t>37</a:t>
            </a:fld>
            <a:endParaRPr lang="es-ES_tradnl"/>
          </a:p>
        </p:txBody>
      </p:sp>
      <p:sp>
        <p:nvSpPr>
          <p:cNvPr id="7" name="CuadroTexto 6">
            <a:extLst>
              <a:ext uri="{FF2B5EF4-FFF2-40B4-BE49-F238E27FC236}">
                <a16:creationId xmlns:a16="http://schemas.microsoft.com/office/drawing/2014/main" id="{0ADB15EF-02FE-567F-2063-87E08D6B5C2F}"/>
              </a:ext>
            </a:extLst>
          </p:cNvPr>
          <p:cNvSpPr txBox="1"/>
          <p:nvPr/>
        </p:nvSpPr>
        <p:spPr>
          <a:xfrm>
            <a:off x="623392" y="1556792"/>
            <a:ext cx="10729192" cy="3416320"/>
          </a:xfrm>
          <a:prstGeom prst="rect">
            <a:avLst/>
          </a:prstGeom>
          <a:noFill/>
        </p:spPr>
        <p:txBody>
          <a:bodyPr wrap="square" rtlCol="0">
            <a:spAutoFit/>
          </a:bodyPr>
          <a:lstStyle/>
          <a:p>
            <a:r>
              <a:rPr lang="es-UY" sz="2400" b="1" i="1" dirty="0"/>
              <a:t>Inactivación de Cryptosporidium con cloro</a:t>
            </a:r>
          </a:p>
          <a:p>
            <a:r>
              <a:rPr lang="es-UY" sz="2400" dirty="0">
                <a:latin typeface="Candara" panose="020E0502030303020204" pitchFamily="34" charset="0"/>
              </a:rPr>
              <a:t>Para inactivar de 2 log Cryptosporidium a temperatura 25°C, pH= 7 y dosis de cloro= 80 mg/l, se necesita un tiempo de 90 minutos (C*T = 7200) (</a:t>
            </a:r>
            <a:r>
              <a:rPr lang="es-UY" sz="2400" dirty="0" err="1">
                <a:latin typeface="Candara" panose="020E0502030303020204" pitchFamily="34" charset="0"/>
              </a:rPr>
              <a:t>Sterling</a:t>
            </a:r>
            <a:r>
              <a:rPr lang="es-UY" sz="2400" dirty="0">
                <a:latin typeface="Candara" panose="020E0502030303020204" pitchFamily="34" charset="0"/>
              </a:rPr>
              <a:t>, 1990).</a:t>
            </a:r>
          </a:p>
          <a:p>
            <a:r>
              <a:rPr lang="es-UY" sz="2400" dirty="0">
                <a:latin typeface="Candara" panose="020E0502030303020204" pitchFamily="34" charset="0"/>
              </a:rPr>
              <a:t>Esto es imposible de instrumentar en un sistema de potabilización.</a:t>
            </a:r>
          </a:p>
          <a:p>
            <a:endParaRPr lang="es-UY" sz="2400" dirty="0"/>
          </a:p>
          <a:p>
            <a:r>
              <a:rPr lang="es-UY" sz="2400" b="1" i="1" dirty="0"/>
              <a:t>Inactivación de bacterias con cloro</a:t>
            </a:r>
          </a:p>
          <a:p>
            <a:r>
              <a:rPr lang="es-UY" sz="2400" dirty="0">
                <a:latin typeface="Candara" panose="020E0502030303020204" pitchFamily="34" charset="0"/>
              </a:rPr>
              <a:t>Para inactivar 2 log a 5°C y pH= 6-7, se necesita C*T = 0,04 – 0,08 mg/l*min</a:t>
            </a:r>
          </a:p>
          <a:p>
            <a:r>
              <a:rPr lang="es-UY" sz="2400" dirty="0">
                <a:latin typeface="Candara" panose="020E0502030303020204" pitchFamily="34" charset="0"/>
              </a:rPr>
              <a:t>(OMS, 2022:151).</a:t>
            </a:r>
          </a:p>
          <a:p>
            <a:r>
              <a:rPr lang="es-UY" sz="2400" dirty="0">
                <a:latin typeface="Candara" panose="020E0502030303020204" pitchFamily="34" charset="0"/>
              </a:rPr>
              <a:t>Observación: con 0,16 mg/l*min se inactivarían 4 log.</a:t>
            </a:r>
            <a:endParaRPr lang="es-UY"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2E78783-75A2-E074-BF57-99ADC397AC70}"/>
              </a:ext>
            </a:extLst>
          </p:cNvPr>
          <p:cNvGraphicFramePr>
            <a:graphicFrameLocks noGrp="1"/>
          </p:cNvGraphicFramePr>
          <p:nvPr>
            <p:extLst>
              <p:ext uri="{D42A27DB-BD31-4B8C-83A1-F6EECF244321}">
                <p14:modId xmlns:p14="http://schemas.microsoft.com/office/powerpoint/2010/main" val="898982290"/>
              </p:ext>
            </p:extLst>
          </p:nvPr>
        </p:nvGraphicFramePr>
        <p:xfrm>
          <a:off x="1487488" y="1412776"/>
          <a:ext cx="9014153" cy="2225040"/>
        </p:xfrm>
        <a:graphic>
          <a:graphicData uri="http://schemas.openxmlformats.org/drawingml/2006/table">
            <a:tbl>
              <a:tblPr firstRow="1" bandRow="1">
                <a:tableStyleId>{5C22544A-7EE6-4342-B048-85BDC9FD1C3A}</a:tableStyleId>
              </a:tblPr>
              <a:tblGrid>
                <a:gridCol w="1126769">
                  <a:extLst>
                    <a:ext uri="{9D8B030D-6E8A-4147-A177-3AD203B41FA5}">
                      <a16:colId xmlns:a16="http://schemas.microsoft.com/office/drawing/2014/main" val="2956108365"/>
                    </a:ext>
                  </a:extLst>
                </a:gridCol>
                <a:gridCol w="2113591">
                  <a:extLst>
                    <a:ext uri="{9D8B030D-6E8A-4147-A177-3AD203B41FA5}">
                      <a16:colId xmlns:a16="http://schemas.microsoft.com/office/drawing/2014/main" val="3659806980"/>
                    </a:ext>
                  </a:extLst>
                </a:gridCol>
                <a:gridCol w="1368152">
                  <a:extLst>
                    <a:ext uri="{9D8B030D-6E8A-4147-A177-3AD203B41FA5}">
                      <a16:colId xmlns:a16="http://schemas.microsoft.com/office/drawing/2014/main" val="959341683"/>
                    </a:ext>
                  </a:extLst>
                </a:gridCol>
                <a:gridCol w="1440160">
                  <a:extLst>
                    <a:ext uri="{9D8B030D-6E8A-4147-A177-3AD203B41FA5}">
                      <a16:colId xmlns:a16="http://schemas.microsoft.com/office/drawing/2014/main" val="1879468596"/>
                    </a:ext>
                  </a:extLst>
                </a:gridCol>
                <a:gridCol w="1728192">
                  <a:extLst>
                    <a:ext uri="{9D8B030D-6E8A-4147-A177-3AD203B41FA5}">
                      <a16:colId xmlns:a16="http://schemas.microsoft.com/office/drawing/2014/main" val="2760319411"/>
                    </a:ext>
                  </a:extLst>
                </a:gridCol>
                <a:gridCol w="1237289">
                  <a:extLst>
                    <a:ext uri="{9D8B030D-6E8A-4147-A177-3AD203B41FA5}">
                      <a16:colId xmlns:a16="http://schemas.microsoft.com/office/drawing/2014/main" val="430796813"/>
                    </a:ext>
                  </a:extLst>
                </a:gridCol>
              </a:tblGrid>
              <a:tr h="370840">
                <a:tc>
                  <a:txBody>
                    <a:bodyPr/>
                    <a:lstStyle/>
                    <a:p>
                      <a:pPr algn="ctr"/>
                      <a:r>
                        <a:rPr lang="es-AR" dirty="0"/>
                        <a:t>Log</a:t>
                      </a:r>
                      <a:endParaRPr lang="es-UY" dirty="0"/>
                    </a:p>
                  </a:txBody>
                  <a:tcPr/>
                </a:tc>
                <a:tc>
                  <a:txBody>
                    <a:bodyPr/>
                    <a:lstStyle/>
                    <a:p>
                      <a:pPr algn="ctr"/>
                      <a:r>
                        <a:rPr lang="es-AR" dirty="0"/>
                        <a:t>CT (mg/l*min)</a:t>
                      </a:r>
                      <a:endParaRPr lang="es-UY" dirty="0"/>
                    </a:p>
                  </a:txBody>
                  <a:tcPr/>
                </a:tc>
                <a:tc>
                  <a:txBody>
                    <a:bodyPr/>
                    <a:lstStyle/>
                    <a:p>
                      <a:pPr algn="ctr"/>
                      <a:r>
                        <a:rPr lang="es-AR" dirty="0"/>
                        <a:t>C (mg/l)</a:t>
                      </a:r>
                      <a:endParaRPr lang="es-UY" dirty="0"/>
                    </a:p>
                  </a:txBody>
                  <a:tcPr/>
                </a:tc>
                <a:tc>
                  <a:txBody>
                    <a:bodyPr/>
                    <a:lstStyle/>
                    <a:p>
                      <a:pPr algn="ctr"/>
                      <a:r>
                        <a:rPr lang="es-AR" dirty="0"/>
                        <a:t>T (min)</a:t>
                      </a:r>
                      <a:endParaRPr lang="es-UY" dirty="0"/>
                    </a:p>
                  </a:txBody>
                  <a:tcPr/>
                </a:tc>
                <a:tc>
                  <a:txBody>
                    <a:bodyPr/>
                    <a:lstStyle/>
                    <a:p>
                      <a:pPr algn="ctr"/>
                      <a:r>
                        <a:rPr lang="es-AR" dirty="0" err="1"/>
                        <a:t>Temp</a:t>
                      </a:r>
                      <a:r>
                        <a:rPr lang="es-AR" dirty="0"/>
                        <a:t> (°C)</a:t>
                      </a:r>
                      <a:endParaRPr lang="es-UY" dirty="0"/>
                    </a:p>
                  </a:txBody>
                  <a:tcPr/>
                </a:tc>
                <a:tc>
                  <a:txBody>
                    <a:bodyPr/>
                    <a:lstStyle/>
                    <a:p>
                      <a:pPr algn="ctr"/>
                      <a:r>
                        <a:rPr lang="es-AR" dirty="0"/>
                        <a:t>pH</a:t>
                      </a:r>
                      <a:endParaRPr lang="es-UY" dirty="0"/>
                    </a:p>
                  </a:txBody>
                  <a:tcPr/>
                </a:tc>
                <a:extLst>
                  <a:ext uri="{0D108BD9-81ED-4DB2-BD59-A6C34878D82A}">
                    <a16:rowId xmlns:a16="http://schemas.microsoft.com/office/drawing/2014/main" val="3001830226"/>
                  </a:ext>
                </a:extLst>
              </a:tr>
              <a:tr h="370840">
                <a:tc>
                  <a:txBody>
                    <a:bodyPr/>
                    <a:lstStyle/>
                    <a:p>
                      <a:pPr algn="ctr"/>
                      <a:r>
                        <a:rPr lang="es-AR" dirty="0"/>
                        <a:t>0,2</a:t>
                      </a:r>
                      <a:endParaRPr lang="es-UY" dirty="0"/>
                    </a:p>
                  </a:txBody>
                  <a:tcPr anchor="ctr"/>
                </a:tc>
                <a:tc>
                  <a:txBody>
                    <a:bodyPr/>
                    <a:lstStyle/>
                    <a:p>
                      <a:pPr algn="ctr"/>
                      <a:r>
                        <a:rPr lang="es-AR" dirty="0"/>
                        <a:t>3600</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extLst>
                  <a:ext uri="{0D108BD9-81ED-4DB2-BD59-A6C34878D82A}">
                    <a16:rowId xmlns:a16="http://schemas.microsoft.com/office/drawing/2014/main" val="3650747965"/>
                  </a:ext>
                </a:extLst>
              </a:tr>
              <a:tr h="370840">
                <a:tc>
                  <a:txBody>
                    <a:bodyPr/>
                    <a:lstStyle/>
                    <a:p>
                      <a:pPr algn="ctr"/>
                      <a:r>
                        <a:rPr lang="es-AR" dirty="0">
                          <a:latin typeface="Arial" panose="020B0604020202020204" pitchFamily="34" charset="0"/>
                          <a:cs typeface="Arial" panose="020B0604020202020204" pitchFamily="34" charset="0"/>
                        </a:rPr>
                        <a:t>̴</a:t>
                      </a:r>
                      <a:r>
                        <a:rPr lang="es-AR" dirty="0"/>
                        <a:t> 0</a:t>
                      </a:r>
                      <a:endParaRPr lang="es-UY" dirty="0"/>
                    </a:p>
                  </a:txBody>
                  <a:tcPr anchor="ctr"/>
                </a:tc>
                <a:tc>
                  <a:txBody>
                    <a:bodyPr/>
                    <a:lstStyle/>
                    <a:p>
                      <a:pPr algn="ctr"/>
                      <a:r>
                        <a:rPr lang="es-AR" dirty="0"/>
                        <a:t>48 - 245</a:t>
                      </a:r>
                      <a:endParaRPr lang="es-UY" dirty="0"/>
                    </a:p>
                  </a:txBody>
                  <a:tcPr anchor="ctr"/>
                </a:tc>
                <a:tc>
                  <a:txBody>
                    <a:bodyPr/>
                    <a:lstStyle/>
                    <a:p>
                      <a:pPr algn="ctr"/>
                      <a:r>
                        <a:rPr lang="es-AR" dirty="0"/>
                        <a:t>5 – 80</a:t>
                      </a:r>
                      <a:endParaRPr lang="es-UY" dirty="0"/>
                    </a:p>
                  </a:txBody>
                  <a:tcPr anchor="ctr"/>
                </a:tc>
                <a:tc>
                  <a:txBody>
                    <a:bodyPr/>
                    <a:lstStyle/>
                    <a:p>
                      <a:pPr algn="ctr"/>
                      <a:endParaRPr lang="es-UY" dirty="0"/>
                    </a:p>
                  </a:txBody>
                  <a:tcPr anchor="ctr"/>
                </a:tc>
                <a:tc>
                  <a:txBody>
                    <a:bodyPr/>
                    <a:lstStyle/>
                    <a:p>
                      <a:pPr algn="ctr"/>
                      <a:r>
                        <a:rPr lang="es-AR" dirty="0"/>
                        <a:t>22</a:t>
                      </a:r>
                      <a:endParaRPr lang="es-UY" dirty="0"/>
                    </a:p>
                  </a:txBody>
                  <a:tcPr anchor="ctr"/>
                </a:tc>
                <a:tc>
                  <a:txBody>
                    <a:bodyPr/>
                    <a:lstStyle/>
                    <a:p>
                      <a:pPr algn="ctr"/>
                      <a:r>
                        <a:rPr lang="es-AR" dirty="0"/>
                        <a:t>8</a:t>
                      </a:r>
                      <a:endParaRPr lang="es-UY" dirty="0"/>
                    </a:p>
                  </a:txBody>
                  <a:tcPr anchor="ctr"/>
                </a:tc>
                <a:extLst>
                  <a:ext uri="{0D108BD9-81ED-4DB2-BD59-A6C34878D82A}">
                    <a16:rowId xmlns:a16="http://schemas.microsoft.com/office/drawing/2014/main" val="3295049881"/>
                  </a:ext>
                </a:extLst>
              </a:tr>
              <a:tr h="370840">
                <a:tc>
                  <a:txBody>
                    <a:bodyPr/>
                    <a:lstStyle/>
                    <a:p>
                      <a:pPr algn="ctr"/>
                      <a:r>
                        <a:rPr lang="es-AR" dirty="0"/>
                        <a:t>1</a:t>
                      </a:r>
                      <a:endParaRPr lang="es-UY" dirty="0"/>
                    </a:p>
                  </a:txBody>
                  <a:tcPr anchor="ctr"/>
                </a:tc>
                <a:tc>
                  <a:txBody>
                    <a:bodyPr/>
                    <a:lstStyle/>
                    <a:p>
                      <a:pPr algn="ctr"/>
                      <a:r>
                        <a:rPr lang="es-AR" dirty="0"/>
                        <a:t>3000 - 4000</a:t>
                      </a:r>
                      <a:endParaRPr lang="es-UY" dirty="0"/>
                    </a:p>
                  </a:txBody>
                  <a:tcPr anchor="ctr"/>
                </a:tc>
                <a:tc>
                  <a:txBody>
                    <a:bodyPr/>
                    <a:lstStyle/>
                    <a:p>
                      <a:pPr algn="ctr"/>
                      <a:r>
                        <a:rPr lang="es-AR" dirty="0"/>
                        <a:t>--</a:t>
                      </a:r>
                      <a:endParaRPr lang="es-UY" dirty="0"/>
                    </a:p>
                  </a:txBody>
                  <a:tcPr anchor="ctr"/>
                </a:tc>
                <a:tc>
                  <a:txBody>
                    <a:bodyPr/>
                    <a:lstStyle/>
                    <a:p>
                      <a:pPr algn="ctr"/>
                      <a:r>
                        <a:rPr lang="es-AR" dirty="0"/>
                        <a:t>120</a:t>
                      </a:r>
                      <a:endParaRPr lang="es-UY" dirty="0"/>
                    </a:p>
                  </a:txBody>
                  <a:tcPr anchor="ctr"/>
                </a:tc>
                <a:tc>
                  <a:txBody>
                    <a:bodyPr/>
                    <a:lstStyle/>
                    <a:p>
                      <a:pPr algn="ctr"/>
                      <a:r>
                        <a:rPr lang="es-AR" dirty="0"/>
                        <a:t>22</a:t>
                      </a:r>
                      <a:endParaRPr lang="es-UY" dirty="0"/>
                    </a:p>
                  </a:txBody>
                  <a:tcPr anchor="ctr"/>
                </a:tc>
                <a:tc>
                  <a:txBody>
                    <a:bodyPr/>
                    <a:lstStyle/>
                    <a:p>
                      <a:pPr algn="ctr"/>
                      <a:r>
                        <a:rPr lang="es-AR" dirty="0"/>
                        <a:t>6</a:t>
                      </a:r>
                      <a:endParaRPr lang="es-UY" dirty="0"/>
                    </a:p>
                  </a:txBody>
                  <a:tcPr anchor="ctr"/>
                </a:tc>
                <a:extLst>
                  <a:ext uri="{0D108BD9-81ED-4DB2-BD59-A6C34878D82A}">
                    <a16:rowId xmlns:a16="http://schemas.microsoft.com/office/drawing/2014/main" val="2670655360"/>
                  </a:ext>
                </a:extLst>
              </a:tr>
              <a:tr h="370840">
                <a:tc>
                  <a:txBody>
                    <a:bodyPr/>
                    <a:lstStyle/>
                    <a:p>
                      <a:pPr algn="ctr"/>
                      <a:r>
                        <a:rPr lang="es-AR" dirty="0"/>
                        <a:t>3 (*)</a:t>
                      </a:r>
                      <a:endParaRPr lang="es-UY" dirty="0"/>
                    </a:p>
                  </a:txBody>
                  <a:tcPr anchor="ctr"/>
                </a:tc>
                <a:tc>
                  <a:txBody>
                    <a:bodyPr/>
                    <a:lstStyle/>
                    <a:p>
                      <a:pPr algn="ctr"/>
                      <a:r>
                        <a:rPr lang="es-AR" dirty="0"/>
                        <a:t>10400 - 15300</a:t>
                      </a:r>
                      <a:endParaRPr lang="es-UY" dirty="0"/>
                    </a:p>
                  </a:txBody>
                  <a:tcPr anchor="ctr"/>
                </a:tc>
                <a:tc>
                  <a:txBody>
                    <a:bodyPr/>
                    <a:lstStyle/>
                    <a:p>
                      <a:pPr algn="ctr"/>
                      <a:endParaRPr lang="es-UY" dirty="0"/>
                    </a:p>
                  </a:txBody>
                  <a:tcPr anchor="ctr"/>
                </a:tc>
                <a:tc>
                  <a:txBody>
                    <a:bodyPr/>
                    <a:lstStyle/>
                    <a:p>
                      <a:pPr algn="ctr"/>
                      <a:endParaRPr lang="es-UY" dirty="0"/>
                    </a:p>
                  </a:txBody>
                  <a:tcPr anchor="ctr"/>
                </a:tc>
                <a:tc>
                  <a:txBody>
                    <a:bodyPr/>
                    <a:lstStyle/>
                    <a:p>
                      <a:pPr algn="ctr"/>
                      <a:endParaRPr lang="es-UY" dirty="0"/>
                    </a:p>
                  </a:txBody>
                  <a:tcPr anchor="ctr"/>
                </a:tc>
                <a:tc>
                  <a:txBody>
                    <a:bodyPr/>
                    <a:lstStyle/>
                    <a:p>
                      <a:pPr algn="ctr"/>
                      <a:r>
                        <a:rPr lang="es-AR" dirty="0"/>
                        <a:t>7,5</a:t>
                      </a:r>
                      <a:endParaRPr lang="es-UY" dirty="0"/>
                    </a:p>
                  </a:txBody>
                  <a:tcPr anchor="ctr"/>
                </a:tc>
                <a:extLst>
                  <a:ext uri="{0D108BD9-81ED-4DB2-BD59-A6C34878D82A}">
                    <a16:rowId xmlns:a16="http://schemas.microsoft.com/office/drawing/2014/main" val="2466891559"/>
                  </a:ext>
                </a:extLst>
              </a:tr>
              <a:tr h="370840">
                <a:tc>
                  <a:txBody>
                    <a:bodyPr/>
                    <a:lstStyle/>
                    <a:p>
                      <a:pPr algn="ctr"/>
                      <a:r>
                        <a:rPr lang="es-AR" dirty="0"/>
                        <a:t>3 (**)</a:t>
                      </a:r>
                      <a:endParaRPr lang="es-UY" dirty="0"/>
                    </a:p>
                  </a:txBody>
                  <a:tcPr anchor="ctr"/>
                </a:tc>
                <a:tc>
                  <a:txBody>
                    <a:bodyPr/>
                    <a:lstStyle/>
                    <a:p>
                      <a:pPr algn="ctr"/>
                      <a:r>
                        <a:rPr lang="es-AR" dirty="0"/>
                        <a:t>9600</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tc>
                  <a:txBody>
                    <a:bodyPr/>
                    <a:lstStyle/>
                    <a:p>
                      <a:pPr algn="ctr"/>
                      <a:r>
                        <a:rPr lang="es-AR" dirty="0"/>
                        <a:t>--</a:t>
                      </a:r>
                      <a:endParaRPr lang="es-UY" dirty="0"/>
                    </a:p>
                  </a:txBody>
                  <a:tcPr anchor="ctr"/>
                </a:tc>
                <a:extLst>
                  <a:ext uri="{0D108BD9-81ED-4DB2-BD59-A6C34878D82A}">
                    <a16:rowId xmlns:a16="http://schemas.microsoft.com/office/drawing/2014/main" val="2548616795"/>
                  </a:ext>
                </a:extLst>
              </a:tr>
            </a:tbl>
          </a:graphicData>
        </a:graphic>
      </p:graphicFrame>
      <p:sp>
        <p:nvSpPr>
          <p:cNvPr id="5" name="CuadroTexto 4">
            <a:extLst>
              <a:ext uri="{FF2B5EF4-FFF2-40B4-BE49-F238E27FC236}">
                <a16:creationId xmlns:a16="http://schemas.microsoft.com/office/drawing/2014/main" id="{695A8F57-B828-36E0-18C4-1A567698DA40}"/>
              </a:ext>
            </a:extLst>
          </p:cNvPr>
          <p:cNvSpPr txBox="1"/>
          <p:nvPr/>
        </p:nvSpPr>
        <p:spPr>
          <a:xfrm>
            <a:off x="1487487" y="3637816"/>
            <a:ext cx="9014155" cy="584775"/>
          </a:xfrm>
          <a:prstGeom prst="rect">
            <a:avLst/>
          </a:prstGeom>
          <a:noFill/>
        </p:spPr>
        <p:txBody>
          <a:bodyPr wrap="square">
            <a:spAutoFit/>
          </a:bodyPr>
          <a:lstStyle/>
          <a:p>
            <a:pPr algn="ct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EPA, “Alternative </a:t>
            </a:r>
            <a:r>
              <a:rPr kumimoji="0" lang="en-US" sz="1600" b="0" i="0" u="none" strike="noStrike" kern="1200" cap="none" spc="0" normalizeH="0" baseline="0" noProof="0" dirty="0" err="1">
                <a:ln>
                  <a:noFill/>
                </a:ln>
                <a:solidFill>
                  <a:srgbClr val="212121"/>
                </a:solidFill>
                <a:effectLst/>
                <a:uLnTx/>
                <a:uFillTx/>
                <a:latin typeface="Arial" panose="020B0604020202020204" pitchFamily="34" charset="0"/>
                <a:cs typeface="Arial" panose="020B0604020202020204" pitchFamily="34" charset="0"/>
              </a:rPr>
              <a:t>desinfectants</a:t>
            </a: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 and oxidants guidance manual, 2-37”. (*) </a:t>
            </a:r>
            <a:r>
              <a:rPr kumimoji="0" lang="en-US" sz="1600" b="0" i="0" u="none" strike="noStrike" kern="1200" cap="none" spc="0" normalizeH="0" baseline="0" noProof="0" dirty="0" err="1">
                <a:ln>
                  <a:noFill/>
                </a:ln>
                <a:solidFill>
                  <a:srgbClr val="212121"/>
                </a:solidFill>
                <a:effectLst/>
                <a:uLnTx/>
                <a:uFillTx/>
                <a:latin typeface="Arial" panose="020B0604020202020204" pitchFamily="34" charset="0"/>
                <a:cs typeface="Arial" panose="020B0604020202020204" pitchFamily="34" charset="0"/>
              </a:rPr>
              <a:t>Aguas</a:t>
            </a: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 de </a:t>
            </a:r>
            <a:r>
              <a:rPr kumimoji="0" lang="en-US" sz="1600" b="0" i="0" u="none" strike="noStrike" kern="1200" cap="none" spc="0" normalizeH="0" baseline="0" noProof="0" dirty="0" err="1">
                <a:ln>
                  <a:noFill/>
                </a:ln>
                <a:solidFill>
                  <a:srgbClr val="212121"/>
                </a:solidFill>
                <a:effectLst/>
                <a:uLnTx/>
                <a:uFillTx/>
                <a:latin typeface="Arial" panose="020B0604020202020204" pitchFamily="34" charset="0"/>
                <a:cs typeface="Arial" panose="020B0604020202020204" pitchFamily="34" charset="0"/>
              </a:rPr>
              <a:t>recreación</a:t>
            </a:r>
            <a:r>
              <a:rPr lang="en-US" sz="1600" b="0" dirty="0">
                <a:solidFill>
                  <a:srgbClr val="212121"/>
                </a:solidFill>
                <a:latin typeface="Arial" panose="020B0604020202020204" pitchFamily="34" charset="0"/>
                <a:cs typeface="Arial" panose="020B0604020202020204" pitchFamily="34" charset="0"/>
              </a:rPr>
              <a:t>, </a:t>
            </a:r>
            <a:r>
              <a:rPr lang="en-US" sz="1600" i="0" dirty="0">
                <a:solidFill>
                  <a:srgbClr val="212121"/>
                </a:solidFill>
                <a:effectLst/>
                <a:latin typeface="Arial" panose="020B0604020202020204" pitchFamily="34" charset="0"/>
                <a:cs typeface="Arial" panose="020B0604020202020204" pitchFamily="34" charset="0"/>
              </a:rPr>
              <a:t>Shields y col., 2008. </a:t>
            </a: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212121"/>
                </a:solidFill>
                <a:effectLst/>
                <a:uLnTx/>
                <a:uFillTx/>
                <a:latin typeface="Arial" panose="020B0604020202020204" pitchFamily="34" charset="0"/>
                <a:cs typeface="Arial" panose="020B0604020202020204" pitchFamily="34" charset="0"/>
              </a:rPr>
              <a:t>Aguas</a:t>
            </a: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 de </a:t>
            </a:r>
            <a:r>
              <a:rPr kumimoji="0" lang="en-US" sz="1600" b="0" i="0" u="none" strike="noStrike" kern="1200" cap="none" spc="0" normalizeH="0" baseline="0" noProof="0" dirty="0" err="1">
                <a:ln>
                  <a:noFill/>
                </a:ln>
                <a:solidFill>
                  <a:srgbClr val="212121"/>
                </a:solidFill>
                <a:effectLst/>
                <a:uLnTx/>
                <a:uFillTx/>
                <a:latin typeface="Arial" panose="020B0604020202020204" pitchFamily="34" charset="0"/>
                <a:cs typeface="Arial" panose="020B0604020202020204" pitchFamily="34" charset="0"/>
              </a:rPr>
              <a:t>recreación</a:t>
            </a:r>
            <a:r>
              <a:rPr kumimoji="0" lang="en-US" sz="16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 Centers for Disease Control and Prevention (USA) </a:t>
            </a:r>
            <a:endParaRPr lang="es-UY" sz="1600" dirty="0"/>
          </a:p>
        </p:txBody>
      </p:sp>
      <p:sp>
        <p:nvSpPr>
          <p:cNvPr id="7" name="CuadroTexto 6">
            <a:extLst>
              <a:ext uri="{FF2B5EF4-FFF2-40B4-BE49-F238E27FC236}">
                <a16:creationId xmlns:a16="http://schemas.microsoft.com/office/drawing/2014/main" id="{CD85F436-B086-E7DB-C69F-CFFF4F065C75}"/>
              </a:ext>
            </a:extLst>
          </p:cNvPr>
          <p:cNvSpPr txBox="1"/>
          <p:nvPr/>
        </p:nvSpPr>
        <p:spPr>
          <a:xfrm>
            <a:off x="1487487" y="1043444"/>
            <a:ext cx="8773435" cy="400110"/>
          </a:xfrm>
          <a:prstGeom prst="rect">
            <a:avLst/>
          </a:prstGeom>
          <a:noFill/>
        </p:spPr>
        <p:txBody>
          <a:bodyPr wrap="square">
            <a:spAutoFit/>
          </a:bodyPr>
          <a:lstStyle/>
          <a:p>
            <a:pPr algn="ctr"/>
            <a:r>
              <a:rPr lang="en-US" sz="2000" b="1" i="0" dirty="0">
                <a:solidFill>
                  <a:srgbClr val="212121"/>
                </a:solidFill>
                <a:effectLst/>
                <a:latin typeface="Arial" panose="020B0604020202020204" pitchFamily="34" charset="0"/>
                <a:cs typeface="Arial" panose="020B0604020202020204" pitchFamily="34" charset="0"/>
              </a:rPr>
              <a:t>Inactivación de Cryptosporidium con </a:t>
            </a:r>
            <a:r>
              <a:rPr lang="en-US" sz="2000" b="1" i="0" dirty="0" err="1">
                <a:solidFill>
                  <a:srgbClr val="212121"/>
                </a:solidFill>
                <a:effectLst/>
                <a:latin typeface="Arial" panose="020B0604020202020204" pitchFamily="34" charset="0"/>
                <a:cs typeface="Arial" panose="020B0604020202020204" pitchFamily="34" charset="0"/>
              </a:rPr>
              <a:t>cloro</a:t>
            </a:r>
            <a:r>
              <a:rPr lang="en-US" sz="2000" b="1" i="0" dirty="0">
                <a:solidFill>
                  <a:srgbClr val="212121"/>
                </a:solidFill>
                <a:effectLst/>
                <a:latin typeface="Arial" panose="020B0604020202020204" pitchFamily="34" charset="0"/>
                <a:cs typeface="Arial" panose="020B0604020202020204" pitchFamily="34" charset="0"/>
              </a:rPr>
              <a:t> </a:t>
            </a:r>
            <a:endParaRPr lang="es-UY" sz="2000" dirty="0"/>
          </a:p>
        </p:txBody>
      </p:sp>
      <p:sp>
        <p:nvSpPr>
          <p:cNvPr id="9" name="CuadroTexto 8">
            <a:extLst>
              <a:ext uri="{FF2B5EF4-FFF2-40B4-BE49-F238E27FC236}">
                <a16:creationId xmlns:a16="http://schemas.microsoft.com/office/drawing/2014/main" id="{7DDED2E0-31B3-4A80-5D59-CEC3F6F039C2}"/>
              </a:ext>
            </a:extLst>
          </p:cNvPr>
          <p:cNvSpPr txBox="1"/>
          <p:nvPr/>
        </p:nvSpPr>
        <p:spPr>
          <a:xfrm>
            <a:off x="1487487" y="4890343"/>
            <a:ext cx="9014153" cy="1323439"/>
          </a:xfrm>
          <a:prstGeom prst="rect">
            <a:avLst/>
          </a:prstGeom>
          <a:noFill/>
        </p:spPr>
        <p:txBody>
          <a:bodyPr wrap="square">
            <a:spAutoFit/>
          </a:bodyPr>
          <a:lstStyle/>
          <a:p>
            <a:pPr algn="l"/>
            <a:r>
              <a:rPr lang="en-US" sz="2000" i="0" dirty="0">
                <a:solidFill>
                  <a:srgbClr val="212121"/>
                </a:solidFill>
                <a:effectLst/>
                <a:latin typeface="Candara" panose="020E0502030303020204" pitchFamily="34" charset="0"/>
                <a:cs typeface="Arial" panose="020B0604020202020204" pitchFamily="34" charset="0"/>
              </a:rPr>
              <a:t>Importante: </a:t>
            </a:r>
            <a:r>
              <a:rPr lang="en-US" sz="2000" dirty="0">
                <a:solidFill>
                  <a:srgbClr val="212121"/>
                </a:solidFill>
                <a:latin typeface="Candara" panose="020E0502030303020204" pitchFamily="34" charset="0"/>
                <a:cs typeface="Arial" panose="020B0604020202020204" pitchFamily="34" charset="0"/>
              </a:rPr>
              <a:t>La </a:t>
            </a:r>
            <a:r>
              <a:rPr lang="en-US" sz="2000" dirty="0" err="1">
                <a:solidFill>
                  <a:srgbClr val="212121"/>
                </a:solidFill>
                <a:latin typeface="Candara" panose="020E0502030303020204" pitchFamily="34" charset="0"/>
                <a:cs typeface="Arial" panose="020B0604020202020204" pitchFamily="34" charset="0"/>
              </a:rPr>
              <a:t>capacidad</a:t>
            </a:r>
            <a:r>
              <a:rPr lang="en-US" sz="2000" dirty="0">
                <a:solidFill>
                  <a:srgbClr val="212121"/>
                </a:solidFill>
                <a:latin typeface="Candara" panose="020E0502030303020204" pitchFamily="34" charset="0"/>
                <a:cs typeface="Arial" panose="020B0604020202020204" pitchFamily="34" charset="0"/>
              </a:rPr>
              <a:t> de </a:t>
            </a:r>
            <a:r>
              <a:rPr lang="en-US" sz="2000" dirty="0" err="1">
                <a:solidFill>
                  <a:srgbClr val="212121"/>
                </a:solidFill>
                <a:latin typeface="Candara" panose="020E0502030303020204" pitchFamily="34" charset="0"/>
                <a:cs typeface="Arial" panose="020B0604020202020204" pitchFamily="34" charset="0"/>
              </a:rPr>
              <a:t>inactivar</a:t>
            </a:r>
            <a:r>
              <a:rPr lang="en-US" sz="2000" dirty="0">
                <a:solidFill>
                  <a:srgbClr val="212121"/>
                </a:solidFill>
                <a:latin typeface="Candara" panose="020E0502030303020204" pitchFamily="34" charset="0"/>
                <a:cs typeface="Arial" panose="020B0604020202020204" pitchFamily="34" charset="0"/>
              </a:rPr>
              <a:t> Cryptosporidium con </a:t>
            </a:r>
            <a:r>
              <a:rPr lang="en-US" sz="2000" dirty="0" err="1">
                <a:solidFill>
                  <a:srgbClr val="212121"/>
                </a:solidFill>
                <a:latin typeface="Candara" panose="020E0502030303020204" pitchFamily="34" charset="0"/>
                <a:cs typeface="Arial" panose="020B0604020202020204" pitchFamily="34" charset="0"/>
              </a:rPr>
              <a:t>cloro</a:t>
            </a:r>
            <a:r>
              <a:rPr lang="en-US" sz="2000" dirty="0">
                <a:solidFill>
                  <a:srgbClr val="212121"/>
                </a:solidFill>
                <a:latin typeface="Candara" panose="020E0502030303020204" pitchFamily="34" charset="0"/>
                <a:cs typeface="Arial" panose="020B0604020202020204" pitchFamily="34" charset="0"/>
              </a:rPr>
              <a:t> es </a:t>
            </a:r>
            <a:r>
              <a:rPr lang="en-US" sz="2000" dirty="0" err="1">
                <a:solidFill>
                  <a:srgbClr val="212121"/>
                </a:solidFill>
                <a:latin typeface="Candara" panose="020E0502030303020204" pitchFamily="34" charset="0"/>
                <a:cs typeface="Arial" panose="020B0604020202020204" pitchFamily="34" charset="0"/>
              </a:rPr>
              <a:t>muy</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limitada</a:t>
            </a:r>
            <a:r>
              <a:rPr lang="en-US" sz="2000" dirty="0">
                <a:solidFill>
                  <a:srgbClr val="212121"/>
                </a:solidFill>
                <a:latin typeface="Candara" panose="020E0502030303020204" pitchFamily="34" charset="0"/>
                <a:cs typeface="Arial" panose="020B0604020202020204" pitchFamily="34" charset="0"/>
              </a:rPr>
              <a:t>. La </a:t>
            </a:r>
            <a:r>
              <a:rPr lang="en-US" sz="2000" dirty="0" err="1">
                <a:solidFill>
                  <a:srgbClr val="212121"/>
                </a:solidFill>
                <a:latin typeface="Candara" panose="020E0502030303020204" pitchFamily="34" charset="0"/>
                <a:cs typeface="Arial" panose="020B0604020202020204" pitchFamily="34" charset="0"/>
              </a:rPr>
              <a:t>inactivación</a:t>
            </a:r>
            <a:r>
              <a:rPr lang="en-US" sz="2000" dirty="0">
                <a:solidFill>
                  <a:srgbClr val="212121"/>
                </a:solidFill>
                <a:latin typeface="Candara" panose="020E0502030303020204" pitchFamily="34" charset="0"/>
                <a:cs typeface="Arial" panose="020B0604020202020204" pitchFamily="34" charset="0"/>
              </a:rPr>
              <a:t> de 1 o 2 log es </a:t>
            </a:r>
            <a:r>
              <a:rPr lang="en-US" sz="2000" dirty="0" err="1">
                <a:solidFill>
                  <a:srgbClr val="212121"/>
                </a:solidFill>
                <a:latin typeface="Candara" panose="020E0502030303020204" pitchFamily="34" charset="0"/>
                <a:cs typeface="Arial" panose="020B0604020202020204" pitchFamily="34" charset="0"/>
              </a:rPr>
              <a:t>imposible</a:t>
            </a:r>
            <a:r>
              <a:rPr lang="en-US" sz="2000" dirty="0">
                <a:solidFill>
                  <a:srgbClr val="212121"/>
                </a:solidFill>
                <a:latin typeface="Candara" panose="020E0502030303020204" pitchFamily="34" charset="0"/>
                <a:cs typeface="Arial" panose="020B0604020202020204" pitchFamily="34" charset="0"/>
              </a:rPr>
              <a:t> de </a:t>
            </a:r>
            <a:r>
              <a:rPr lang="en-US" sz="2000" dirty="0" err="1">
                <a:solidFill>
                  <a:srgbClr val="212121"/>
                </a:solidFill>
                <a:latin typeface="Candara" panose="020E0502030303020204" pitchFamily="34" charset="0"/>
                <a:cs typeface="Arial" panose="020B0604020202020204" pitchFamily="34" charset="0"/>
              </a:rPr>
              <a:t>instrumentar</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en</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plantas</a:t>
            </a:r>
            <a:r>
              <a:rPr lang="en-US" sz="2000" dirty="0">
                <a:solidFill>
                  <a:srgbClr val="212121"/>
                </a:solidFill>
                <a:latin typeface="Candara" panose="020E0502030303020204" pitchFamily="34" charset="0"/>
                <a:cs typeface="Arial" panose="020B0604020202020204" pitchFamily="34" charset="0"/>
              </a:rPr>
              <a:t> de </a:t>
            </a:r>
            <a:r>
              <a:rPr lang="en-US" sz="2000" dirty="0" err="1">
                <a:solidFill>
                  <a:srgbClr val="212121"/>
                </a:solidFill>
                <a:latin typeface="Candara" panose="020E0502030303020204" pitchFamily="34" charset="0"/>
                <a:cs typeface="Arial" panose="020B0604020202020204" pitchFamily="34" charset="0"/>
              </a:rPr>
              <a:t>agua</a:t>
            </a:r>
            <a:r>
              <a:rPr lang="en-US" sz="2000" dirty="0">
                <a:solidFill>
                  <a:srgbClr val="212121"/>
                </a:solidFill>
                <a:latin typeface="Candara" panose="020E0502030303020204" pitchFamily="34" charset="0"/>
                <a:cs typeface="Arial" panose="020B0604020202020204" pitchFamily="34" charset="0"/>
              </a:rPr>
              <a:t> potable. </a:t>
            </a:r>
            <a:r>
              <a:rPr lang="en-US" sz="2000" dirty="0" err="1">
                <a:solidFill>
                  <a:srgbClr val="212121"/>
                </a:solidFill>
                <a:latin typeface="Candara" panose="020E0502030303020204" pitchFamily="34" charset="0"/>
                <a:cs typeface="Arial" panose="020B0604020202020204" pitchFamily="34" charset="0"/>
              </a:rPr>
              <a:t>Debe</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recurrirse</a:t>
            </a:r>
            <a:r>
              <a:rPr lang="en-US" sz="2000" dirty="0">
                <a:solidFill>
                  <a:srgbClr val="212121"/>
                </a:solidFill>
                <a:latin typeface="Candara" panose="020E0502030303020204" pitchFamily="34" charset="0"/>
                <a:cs typeface="Arial" panose="020B0604020202020204" pitchFamily="34" charset="0"/>
              </a:rPr>
              <a:t> a </a:t>
            </a:r>
            <a:r>
              <a:rPr lang="en-US" sz="2000" dirty="0" err="1">
                <a:solidFill>
                  <a:srgbClr val="212121"/>
                </a:solidFill>
                <a:latin typeface="Candara" panose="020E0502030303020204" pitchFamily="34" charset="0"/>
                <a:cs typeface="Arial" panose="020B0604020202020204" pitchFamily="34" charset="0"/>
              </a:rPr>
              <a:t>otro</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desinfectante</a:t>
            </a:r>
            <a:r>
              <a:rPr lang="en-US" sz="2000" dirty="0">
                <a:solidFill>
                  <a:srgbClr val="212121"/>
                </a:solidFill>
                <a:latin typeface="Candara" panose="020E0502030303020204" pitchFamily="34" charset="0"/>
                <a:cs typeface="Arial" panose="020B0604020202020204" pitchFamily="34" charset="0"/>
              </a:rPr>
              <a:t> para </a:t>
            </a:r>
            <a:r>
              <a:rPr lang="en-US" sz="2000" dirty="0" err="1">
                <a:solidFill>
                  <a:srgbClr val="212121"/>
                </a:solidFill>
                <a:latin typeface="Candara" panose="020E0502030303020204" pitchFamily="34" charset="0"/>
                <a:cs typeface="Arial" panose="020B0604020202020204" pitchFamily="34" charset="0"/>
              </a:rPr>
              <a:t>absorver</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el</a:t>
            </a:r>
            <a:r>
              <a:rPr lang="en-US" sz="2000" dirty="0">
                <a:solidFill>
                  <a:srgbClr val="212121"/>
                </a:solidFill>
                <a:latin typeface="Candara" panose="020E0502030303020204" pitchFamily="34" charset="0"/>
                <a:cs typeface="Arial" panose="020B0604020202020204" pitchFamily="34" charset="0"/>
              </a:rPr>
              <a:t> </a:t>
            </a:r>
            <a:r>
              <a:rPr lang="en-US" sz="2000" dirty="0" err="1">
                <a:solidFill>
                  <a:srgbClr val="212121"/>
                </a:solidFill>
                <a:latin typeface="Candara" panose="020E0502030303020204" pitchFamily="34" charset="0"/>
                <a:cs typeface="Arial" panose="020B0604020202020204" pitchFamily="34" charset="0"/>
              </a:rPr>
              <a:t>remanente</a:t>
            </a:r>
            <a:r>
              <a:rPr lang="en-US" sz="2000" dirty="0">
                <a:solidFill>
                  <a:srgbClr val="212121"/>
                </a:solidFill>
                <a:latin typeface="Candara" panose="020E0502030303020204" pitchFamily="34" charset="0"/>
                <a:cs typeface="Arial" panose="020B0604020202020204" pitchFamily="34" charset="0"/>
              </a:rPr>
              <a:t> de R/I que </a:t>
            </a:r>
            <a:r>
              <a:rPr lang="en-US" sz="2000" dirty="0" err="1">
                <a:solidFill>
                  <a:srgbClr val="212121"/>
                </a:solidFill>
                <a:latin typeface="Candara" panose="020E0502030303020204" pitchFamily="34" charset="0"/>
                <a:cs typeface="Arial" panose="020B0604020202020204" pitchFamily="34" charset="0"/>
              </a:rPr>
              <a:t>resulta</a:t>
            </a:r>
            <a:r>
              <a:rPr lang="en-US" sz="2000" dirty="0">
                <a:solidFill>
                  <a:srgbClr val="212121"/>
                </a:solidFill>
                <a:latin typeface="Candara" panose="020E0502030303020204" pitchFamily="34" charset="0"/>
                <a:cs typeface="Arial" panose="020B0604020202020204" pitchFamily="34" charset="0"/>
              </a:rPr>
              <a:t> de ECRM.</a:t>
            </a:r>
            <a:endParaRPr lang="en-US" sz="2000" i="0" dirty="0">
              <a:solidFill>
                <a:srgbClr val="212121"/>
              </a:solidFill>
              <a:effectLst/>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811881252"/>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Text Box 12"/>
          <p:cNvSpPr txBox="1">
            <a:spLocks noChangeArrowheads="1"/>
          </p:cNvSpPr>
          <p:nvPr/>
        </p:nvSpPr>
        <p:spPr bwMode="auto">
          <a:xfrm>
            <a:off x="767408" y="1071947"/>
            <a:ext cx="10441160" cy="3816429"/>
          </a:xfrm>
          <a:prstGeom prst="rect">
            <a:avLst/>
          </a:prstGeom>
          <a:noFill/>
          <a:ln w="9525">
            <a:noFill/>
            <a:miter lim="800000"/>
            <a:headEnd/>
            <a:tailEnd/>
          </a:ln>
        </p:spPr>
        <p:txBody>
          <a:bodyPr wrap="square">
            <a:spAutoFit/>
          </a:bodyPr>
          <a:lstStyle/>
          <a:p>
            <a:pPr algn="just"/>
            <a:r>
              <a:rPr lang="es-ES" sz="2000" b="1" dirty="0">
                <a:solidFill>
                  <a:schemeClr val="tx1"/>
                </a:solidFill>
              </a:rPr>
              <a:t>Ejercicio 1</a:t>
            </a:r>
          </a:p>
          <a:p>
            <a:pPr algn="just"/>
            <a:r>
              <a:rPr lang="es-ES" sz="2000" b="1" dirty="0"/>
              <a:t>Calcular el T</a:t>
            </a:r>
            <a:r>
              <a:rPr lang="es-ES" sz="2000" b="1" baseline="-25000" dirty="0"/>
              <a:t>10</a:t>
            </a:r>
            <a:r>
              <a:rPr lang="es-ES" sz="2000" b="1" dirty="0"/>
              <a:t> que debe tener un tanque de contacto para inactivar </a:t>
            </a:r>
            <a:r>
              <a:rPr lang="es-ES" sz="2000" b="1" dirty="0">
                <a:solidFill>
                  <a:schemeClr val="tx1"/>
                </a:solidFill>
              </a:rPr>
              <a:t>4-Log de Virus y 1-Log de </a:t>
            </a:r>
            <a:r>
              <a:rPr lang="es-ES" sz="2000" b="1" dirty="0" err="1">
                <a:solidFill>
                  <a:schemeClr val="tx1"/>
                </a:solidFill>
              </a:rPr>
              <a:t>Giardia</a:t>
            </a:r>
            <a:r>
              <a:rPr lang="es-ES" sz="2000" b="1" dirty="0">
                <a:solidFill>
                  <a:schemeClr val="tx1"/>
                </a:solidFill>
              </a:rPr>
              <a:t> con una concentración de cloro residual libre de 0,8 mg/l. Temperatura del agua 15°C, pH = 7,0</a:t>
            </a:r>
          </a:p>
          <a:p>
            <a:pPr algn="just"/>
            <a:endParaRPr lang="es-ES" i="1" dirty="0">
              <a:solidFill>
                <a:schemeClr val="tx1"/>
              </a:solidFill>
            </a:endParaRPr>
          </a:p>
          <a:p>
            <a:pPr algn="just"/>
            <a:r>
              <a:rPr lang="es-ES" i="1" dirty="0">
                <a:solidFill>
                  <a:schemeClr val="tx1"/>
                </a:solidFill>
              </a:rPr>
              <a:t>Resolución:</a:t>
            </a:r>
          </a:p>
          <a:p>
            <a:pPr algn="just"/>
            <a:r>
              <a:rPr lang="es-ES" i="1" dirty="0">
                <a:solidFill>
                  <a:schemeClr val="tx1"/>
                </a:solidFill>
              </a:rPr>
              <a:t>Observando la tabla,  para inactivar 4-Log de virus a 15°C y pH = 7,0 se debe conseguir en el depósito de agua filtrada que C</a:t>
            </a:r>
            <a:r>
              <a:rPr lang="es-ES" i="1" dirty="0">
                <a:solidFill>
                  <a:schemeClr val="tx1"/>
                </a:solidFill>
                <a:sym typeface="Symbol" pitchFamily="18" charset="2"/>
              </a:rPr>
              <a:t></a:t>
            </a:r>
            <a:r>
              <a:rPr lang="es-ES" i="1" dirty="0">
                <a:solidFill>
                  <a:schemeClr val="tx1"/>
                </a:solidFill>
              </a:rPr>
              <a:t>T = 4 mg/l.min</a:t>
            </a:r>
          </a:p>
          <a:p>
            <a:pPr algn="just"/>
            <a:r>
              <a:rPr lang="es-ES" i="1" dirty="0">
                <a:solidFill>
                  <a:schemeClr val="tx1"/>
                </a:solidFill>
              </a:rPr>
              <a:t>Por lo tanto, para inactivar 4-Log de Virus se requiere </a:t>
            </a:r>
            <a:r>
              <a:rPr lang="es-ES" i="1" u="sng" dirty="0">
                <a:solidFill>
                  <a:schemeClr val="tx1"/>
                </a:solidFill>
              </a:rPr>
              <a:t>T</a:t>
            </a:r>
            <a:r>
              <a:rPr lang="es-ES" i="1" u="sng" baseline="-25000" dirty="0">
                <a:solidFill>
                  <a:schemeClr val="tx1"/>
                </a:solidFill>
              </a:rPr>
              <a:t>10</a:t>
            </a:r>
            <a:r>
              <a:rPr lang="es-ES" i="1" u="sng" dirty="0">
                <a:solidFill>
                  <a:schemeClr val="tx1"/>
                </a:solidFill>
              </a:rPr>
              <a:t> = 5 minutos</a:t>
            </a:r>
            <a:endParaRPr lang="es-ES" i="1" dirty="0">
              <a:solidFill>
                <a:schemeClr val="tx1"/>
              </a:solidFill>
            </a:endParaRPr>
          </a:p>
          <a:p>
            <a:pPr algn="just"/>
            <a:endParaRPr lang="es-ES" i="1" dirty="0">
              <a:solidFill>
                <a:schemeClr val="tx1"/>
              </a:solidFill>
            </a:endParaRPr>
          </a:p>
          <a:p>
            <a:pPr algn="just"/>
            <a:r>
              <a:rPr lang="es-ES" i="1" dirty="0">
                <a:solidFill>
                  <a:schemeClr val="tx1"/>
                </a:solidFill>
              </a:rPr>
              <a:t>Aplicando las ecuaciones para inactivación de </a:t>
            </a:r>
            <a:r>
              <a:rPr lang="es-ES" i="1" dirty="0" err="1">
                <a:solidFill>
                  <a:schemeClr val="tx1"/>
                </a:solidFill>
              </a:rPr>
              <a:t>Giardia</a:t>
            </a:r>
            <a:r>
              <a:rPr lang="es-ES" i="1" dirty="0">
                <a:solidFill>
                  <a:schemeClr val="tx1"/>
                </a:solidFill>
              </a:rPr>
              <a:t>, se calcula que para inactivar </a:t>
            </a:r>
            <a:r>
              <a:rPr lang="es-ES" i="1" dirty="0"/>
              <a:t>1</a:t>
            </a:r>
            <a:r>
              <a:rPr lang="es-ES" i="1" dirty="0">
                <a:solidFill>
                  <a:schemeClr val="tx1"/>
                </a:solidFill>
              </a:rPr>
              <a:t>-Log a C = 0,8 mg/l de cloro residual libre, se requiere </a:t>
            </a:r>
            <a:r>
              <a:rPr lang="es-ES" i="1" u="sng" dirty="0">
                <a:solidFill>
                  <a:schemeClr val="tx1"/>
                </a:solidFill>
              </a:rPr>
              <a:t>T</a:t>
            </a:r>
            <a:r>
              <a:rPr lang="es-ES" i="1" u="sng" baseline="-25000" dirty="0">
                <a:solidFill>
                  <a:schemeClr val="tx1"/>
                </a:solidFill>
              </a:rPr>
              <a:t>10</a:t>
            </a:r>
            <a:r>
              <a:rPr lang="es-ES" i="1" u="sng" dirty="0">
                <a:solidFill>
                  <a:schemeClr val="tx1"/>
                </a:solidFill>
              </a:rPr>
              <a:t> =33 minutos</a:t>
            </a:r>
            <a:r>
              <a:rPr lang="es-ES" i="1" dirty="0">
                <a:solidFill>
                  <a:schemeClr val="tx1"/>
                </a:solidFill>
              </a:rPr>
              <a:t>, que es el que debe aplicarse por ser mayor que el necesario para inactivar 4-Log de Virus.</a:t>
            </a:r>
          </a:p>
        </p:txBody>
      </p:sp>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4FAE6572-8F65-4330-5AF3-6CA0E23381B5}"/>
                  </a:ext>
                </a:extLst>
              </p:cNvPr>
              <p:cNvGraphicFramePr>
                <a:graphicFrameLocks noChangeAspect="1"/>
              </p:cNvGraphicFramePr>
              <p:nvPr>
                <p:extLst>
                  <p:ext uri="{D42A27DB-BD31-4B8C-83A1-F6EECF244321}">
                    <p14:modId xmlns:p14="http://schemas.microsoft.com/office/powerpoint/2010/main" val="866885950"/>
                  </p:ext>
                </p:extLst>
              </p:nvPr>
            </p:nvGraphicFramePr>
            <p:xfrm>
              <a:off x="2363924" y="4983350"/>
              <a:ext cx="2592288" cy="1458162"/>
            </p:xfrm>
            <a:graphic>
              <a:graphicData uri="http://schemas.microsoft.com/office/powerpoint/2016/slidezoom">
                <pslz:sldZm>
                  <pslz:sldZmObj sldId="562" cId="3374365990">
                    <pslz:zmPr id="{FA30D04B-4C29-4BBE-A8BB-BDE8431FC149}" returnToParent="0" transitionDur="1000">
                      <p166:blipFill xmlns:p166="http://schemas.microsoft.com/office/powerpoint/2016/6/main">
                        <a:blip r:embed="rId3"/>
                        <a:stretch>
                          <a:fillRect/>
                        </a:stretch>
                      </p166:blipFill>
                      <p166:spPr xmlns:p166="http://schemas.microsoft.com/office/powerpoint/2016/6/main">
                        <a:xfrm>
                          <a:off x="0" y="0"/>
                          <a:ext cx="2592288" cy="1458162"/>
                        </a:xfrm>
                        <a:prstGeom prst="rect">
                          <a:avLst/>
                        </a:prstGeom>
                        <a:ln w="3175">
                          <a:solidFill>
                            <a:prstClr val="ltGray"/>
                          </a:solidFill>
                        </a:ln>
                      </p166:spPr>
                    </pslz:zmPr>
                  </pslz:sldZmObj>
                </pslz:sldZm>
              </a:graphicData>
            </a:graphic>
          </p:graphicFrame>
        </mc:Choice>
        <mc:Fallback xmlns="">
          <p:pic>
            <p:nvPicPr>
              <p:cNvPr id="3" name="Vista general de diapositiva 2">
                <a:extLst>
                  <a:ext uri="{FF2B5EF4-FFF2-40B4-BE49-F238E27FC236}">
                    <a16:creationId xmlns:a16="http://schemas.microsoft.com/office/drawing/2014/main" id="{4FAE6572-8F65-4330-5AF3-6CA0E23381B5}"/>
                  </a:ext>
                </a:extLst>
              </p:cNvPr>
              <p:cNvPicPr>
                <a:picLocks noGrp="1" noRot="1" noChangeAspect="1" noMove="1" noResize="1" noEditPoints="1" noAdjustHandles="1" noChangeArrowheads="1" noChangeShapeType="1"/>
              </p:cNvPicPr>
              <p:nvPr/>
            </p:nvPicPr>
            <p:blipFill>
              <a:blip r:embed="rId4"/>
              <a:stretch>
                <a:fillRect/>
              </a:stretch>
            </p:blipFill>
            <p:spPr>
              <a:xfrm>
                <a:off x="2363924" y="4983350"/>
                <a:ext cx="2592288" cy="145816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 name="Vista general de diapositiva 3">
                <a:extLst>
                  <a:ext uri="{FF2B5EF4-FFF2-40B4-BE49-F238E27FC236}">
                    <a16:creationId xmlns:a16="http://schemas.microsoft.com/office/drawing/2014/main" id="{8F957122-8C40-0A25-A171-0ACB8B34FBDC}"/>
                  </a:ext>
                </a:extLst>
              </p:cNvPr>
              <p:cNvGraphicFramePr>
                <a:graphicFrameLocks noChangeAspect="1"/>
              </p:cNvGraphicFramePr>
              <p:nvPr>
                <p:extLst>
                  <p:ext uri="{D42A27DB-BD31-4B8C-83A1-F6EECF244321}">
                    <p14:modId xmlns:p14="http://schemas.microsoft.com/office/powerpoint/2010/main" val="2739492444"/>
                  </p:ext>
                </p:extLst>
              </p:nvPr>
            </p:nvGraphicFramePr>
            <p:xfrm>
              <a:off x="6384032" y="4992296"/>
              <a:ext cx="2592288" cy="1458162"/>
            </p:xfrm>
            <a:graphic>
              <a:graphicData uri="http://schemas.microsoft.com/office/powerpoint/2016/slidezoom">
                <pslz:sldZm>
                  <pslz:sldZmObj sldId="323" cId="0">
                    <pslz:zmPr id="{7D01D180-76D9-47C5-9D30-5ECD648C57C2}" returnToParent="0" transitionDur="1000">
                      <p166:blipFill xmlns:p166="http://schemas.microsoft.com/office/powerpoint/2016/6/main">
                        <a:blip r:embed="rId5"/>
                        <a:stretch>
                          <a:fillRect/>
                        </a:stretch>
                      </p166:blipFill>
                      <p166:spPr xmlns:p166="http://schemas.microsoft.com/office/powerpoint/2016/6/main">
                        <a:xfrm>
                          <a:off x="0" y="0"/>
                          <a:ext cx="2592288" cy="1458162"/>
                        </a:xfrm>
                        <a:prstGeom prst="rect">
                          <a:avLst/>
                        </a:prstGeom>
                        <a:ln w="3175">
                          <a:solidFill>
                            <a:prstClr val="ltGray"/>
                          </a:solidFill>
                        </a:ln>
                      </p166:spPr>
                    </pslz:zmPr>
                  </pslz:sldZmObj>
                </pslz:sldZm>
              </a:graphicData>
            </a:graphic>
          </p:graphicFrame>
        </mc:Choice>
        <mc:Fallback xmlns="">
          <p:pic>
            <p:nvPicPr>
              <p:cNvPr id="4" name="Vista general de diapositiva 3">
                <a:extLst>
                  <a:ext uri="{FF2B5EF4-FFF2-40B4-BE49-F238E27FC236}">
                    <a16:creationId xmlns:a16="http://schemas.microsoft.com/office/drawing/2014/main" id="{8F957122-8C40-0A25-A171-0ACB8B34FBDC}"/>
                  </a:ext>
                </a:extLst>
              </p:cNvPr>
              <p:cNvPicPr>
                <a:picLocks noGrp="1" noRot="1" noChangeAspect="1" noMove="1" noResize="1" noEditPoints="1" noAdjustHandles="1" noChangeArrowheads="1" noChangeShapeType="1"/>
              </p:cNvPicPr>
              <p:nvPr/>
            </p:nvPicPr>
            <p:blipFill>
              <a:blip r:embed="rId6"/>
              <a:stretch>
                <a:fillRect/>
              </a:stretch>
            </p:blipFill>
            <p:spPr>
              <a:xfrm>
                <a:off x="6384032" y="4992296"/>
                <a:ext cx="2592288" cy="1458162"/>
              </a:xfrm>
              <a:prstGeom prst="rect">
                <a:avLst/>
              </a:prstGeom>
              <a:ln w="3175">
                <a:solidFill>
                  <a:prstClr val="ltGray"/>
                </a:solidFill>
              </a:ln>
            </p:spPr>
          </p:pic>
        </mc:Fallback>
      </mc:AlternateContent>
      <p:sp>
        <p:nvSpPr>
          <p:cNvPr id="2" name="CuadroTexto 1">
            <a:extLst>
              <a:ext uri="{FF2B5EF4-FFF2-40B4-BE49-F238E27FC236}">
                <a16:creationId xmlns:a16="http://schemas.microsoft.com/office/drawing/2014/main" id="{1FAA06F5-CB5E-17A9-143A-121604D2D503}"/>
              </a:ext>
            </a:extLst>
          </p:cNvPr>
          <p:cNvSpPr txBox="1"/>
          <p:nvPr/>
        </p:nvSpPr>
        <p:spPr>
          <a:xfrm>
            <a:off x="0" y="416488"/>
            <a:ext cx="12192000" cy="646331"/>
          </a:xfrm>
          <a:prstGeom prst="rect">
            <a:avLst/>
          </a:prstGeom>
          <a:noFill/>
        </p:spPr>
        <p:txBody>
          <a:bodyPr wrap="square" rtlCol="0">
            <a:spAutoFit/>
          </a:bodyPr>
          <a:lstStyle/>
          <a:p>
            <a:pPr algn="ctr"/>
            <a:r>
              <a:rPr lang="es-UY" sz="3600" dirty="0">
                <a:solidFill>
                  <a:schemeClr val="tx1"/>
                </a:solidFill>
              </a:rPr>
              <a:t>Ejemplos</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911424" y="1836256"/>
            <a:ext cx="10009112" cy="3616375"/>
          </a:xfrm>
          <a:prstGeom prst="rect">
            <a:avLst/>
          </a:prstGeom>
          <a:noFill/>
          <a:ln w="9525">
            <a:noFill/>
            <a:miter lim="800000"/>
            <a:headEnd/>
            <a:tailEnd/>
          </a:ln>
        </p:spPr>
        <p:txBody>
          <a:bodyPr wrap="square">
            <a:spAutoFit/>
          </a:bodyPr>
          <a:lstStyle/>
          <a:p>
            <a:pPr algn="just">
              <a:spcBef>
                <a:spcPts val="600"/>
              </a:spcBef>
            </a:pPr>
            <a:r>
              <a:rPr lang="es-ES" sz="2800" dirty="0">
                <a:solidFill>
                  <a:schemeClr val="tx1"/>
                </a:solidFill>
                <a:latin typeface="+mj-lt"/>
              </a:rPr>
              <a:t>El cloro, en forma líquida o gaseosa, como hipoclorito de sodio o hipoclorito de calcio, es el desinfectante más utilizado en el mundo. Ya en los primeros años del siglo XX pasó a ser un proceso rutinario en las plantas potabilizadoras de varios países.</a:t>
            </a:r>
          </a:p>
          <a:p>
            <a:pPr algn="just">
              <a:spcBef>
                <a:spcPts val="600"/>
              </a:spcBef>
            </a:pPr>
            <a:r>
              <a:rPr lang="es-ES" sz="2800" dirty="0">
                <a:solidFill>
                  <a:schemeClr val="tx1"/>
                </a:solidFill>
                <a:latin typeface="+mj-lt"/>
              </a:rPr>
              <a:t>El proceso de cloración es un método seguro, practico y efectivo</a:t>
            </a:r>
            <a:r>
              <a:rPr lang="es-MX" sz="2800" dirty="0">
                <a:solidFill>
                  <a:schemeClr val="tx1"/>
                </a:solidFill>
                <a:latin typeface="+mj-lt"/>
              </a:rPr>
              <a:t> </a:t>
            </a:r>
            <a:r>
              <a:rPr lang="es-ES" sz="2800" dirty="0">
                <a:solidFill>
                  <a:schemeClr val="tx1"/>
                </a:solidFill>
                <a:latin typeface="+mj-lt"/>
              </a:rPr>
              <a:t>para destruir una gran variedad de organismos patógenos.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8723" name="Group 489"/>
          <p:cNvGrpSpPr>
            <a:grpSpLocks/>
          </p:cNvGrpSpPr>
          <p:nvPr/>
        </p:nvGrpSpPr>
        <p:grpSpPr bwMode="auto">
          <a:xfrm>
            <a:off x="2219921" y="1798528"/>
            <a:ext cx="7561262" cy="3497262"/>
            <a:chOff x="567" y="935"/>
            <a:chExt cx="4763" cy="2203"/>
          </a:xfrm>
          <a:solidFill>
            <a:schemeClr val="bg1">
              <a:lumMod val="95000"/>
            </a:schemeClr>
          </a:solidFill>
        </p:grpSpPr>
        <p:sp>
          <p:nvSpPr>
            <p:cNvPr id="158726" name="Line 217"/>
            <p:cNvSpPr>
              <a:spLocks noChangeShapeType="1"/>
            </p:cNvSpPr>
            <p:nvPr/>
          </p:nvSpPr>
          <p:spPr bwMode="auto">
            <a:xfrm>
              <a:off x="1090" y="1485"/>
              <a:ext cx="0"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27" name="Rectangle 206"/>
            <p:cNvSpPr>
              <a:spLocks noChangeArrowheads="1"/>
            </p:cNvSpPr>
            <p:nvPr/>
          </p:nvSpPr>
          <p:spPr bwMode="auto">
            <a:xfrm>
              <a:off x="4661"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28" name="Rectangle 205"/>
            <p:cNvSpPr>
              <a:spLocks noChangeArrowheads="1"/>
            </p:cNvSpPr>
            <p:nvPr/>
          </p:nvSpPr>
          <p:spPr bwMode="auto">
            <a:xfrm>
              <a:off x="3992"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29" name="Rectangle 204"/>
            <p:cNvSpPr>
              <a:spLocks noChangeArrowheads="1"/>
            </p:cNvSpPr>
            <p:nvPr/>
          </p:nvSpPr>
          <p:spPr bwMode="auto">
            <a:xfrm>
              <a:off x="3322" y="2889"/>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0" name="Rectangle 203"/>
            <p:cNvSpPr>
              <a:spLocks noChangeArrowheads="1"/>
            </p:cNvSpPr>
            <p:nvPr/>
          </p:nvSpPr>
          <p:spPr bwMode="auto">
            <a:xfrm>
              <a:off x="2653"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1" name="Rectangle 202"/>
            <p:cNvSpPr>
              <a:spLocks noChangeArrowheads="1"/>
            </p:cNvSpPr>
            <p:nvPr/>
          </p:nvSpPr>
          <p:spPr bwMode="auto">
            <a:xfrm>
              <a:off x="1984"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7</a:t>
              </a:r>
              <a:endParaRPr lang="en-GB" sz="3600">
                <a:solidFill>
                  <a:schemeClr val="tx1"/>
                </a:solidFill>
                <a:ea typeface="Times New Roman" pitchFamily="18" charset="0"/>
                <a:cs typeface="Arial" pitchFamily="34" charset="0"/>
              </a:endParaRPr>
            </a:p>
          </p:txBody>
        </p:sp>
        <p:sp>
          <p:nvSpPr>
            <p:cNvPr id="158732" name="Rectangle 201"/>
            <p:cNvSpPr>
              <a:spLocks noChangeArrowheads="1"/>
            </p:cNvSpPr>
            <p:nvPr/>
          </p:nvSpPr>
          <p:spPr bwMode="auto">
            <a:xfrm>
              <a:off x="1312" y="2889"/>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3" name="Rectangle 200"/>
            <p:cNvSpPr>
              <a:spLocks noChangeArrowheads="1"/>
            </p:cNvSpPr>
            <p:nvPr/>
          </p:nvSpPr>
          <p:spPr bwMode="auto">
            <a:xfrm>
              <a:off x="567" y="2889"/>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25</a:t>
              </a:r>
              <a:endParaRPr lang="en-GB" sz="3600">
                <a:solidFill>
                  <a:schemeClr val="tx1"/>
                </a:solidFill>
                <a:ea typeface="Times New Roman" pitchFamily="18" charset="0"/>
                <a:cs typeface="Arial" pitchFamily="34" charset="0"/>
              </a:endParaRPr>
            </a:p>
          </p:txBody>
        </p:sp>
        <p:sp>
          <p:nvSpPr>
            <p:cNvPr id="158734" name="Rectangle 199"/>
            <p:cNvSpPr>
              <a:spLocks noChangeArrowheads="1"/>
            </p:cNvSpPr>
            <p:nvPr/>
          </p:nvSpPr>
          <p:spPr bwMode="auto">
            <a:xfrm>
              <a:off x="4661"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35" name="Rectangle 198"/>
            <p:cNvSpPr>
              <a:spLocks noChangeArrowheads="1"/>
            </p:cNvSpPr>
            <p:nvPr/>
          </p:nvSpPr>
          <p:spPr bwMode="auto">
            <a:xfrm>
              <a:off x="3992"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36" name="Rectangle 197"/>
            <p:cNvSpPr>
              <a:spLocks noChangeArrowheads="1"/>
            </p:cNvSpPr>
            <p:nvPr/>
          </p:nvSpPr>
          <p:spPr bwMode="auto">
            <a:xfrm>
              <a:off x="3322" y="2640"/>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16</a:t>
              </a:r>
              <a:endParaRPr lang="en-GB" sz="3600">
                <a:solidFill>
                  <a:schemeClr val="tx1"/>
                </a:solidFill>
                <a:ea typeface="Times New Roman" pitchFamily="18" charset="0"/>
                <a:cs typeface="Arial" pitchFamily="34" charset="0"/>
              </a:endParaRPr>
            </a:p>
          </p:txBody>
        </p:sp>
        <p:sp>
          <p:nvSpPr>
            <p:cNvPr id="158737" name="Rectangle 196"/>
            <p:cNvSpPr>
              <a:spLocks noChangeArrowheads="1"/>
            </p:cNvSpPr>
            <p:nvPr/>
          </p:nvSpPr>
          <p:spPr bwMode="auto">
            <a:xfrm>
              <a:off x="2653"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38" name="Rectangle 195"/>
            <p:cNvSpPr>
              <a:spLocks noChangeArrowheads="1"/>
            </p:cNvSpPr>
            <p:nvPr/>
          </p:nvSpPr>
          <p:spPr bwMode="auto">
            <a:xfrm>
              <a:off x="1984"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9" name="Rectangle 194"/>
            <p:cNvSpPr>
              <a:spLocks noChangeArrowheads="1"/>
            </p:cNvSpPr>
            <p:nvPr/>
          </p:nvSpPr>
          <p:spPr bwMode="auto">
            <a:xfrm>
              <a:off x="1312" y="2640"/>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40" name="Rectangle 193"/>
            <p:cNvSpPr>
              <a:spLocks noChangeArrowheads="1"/>
            </p:cNvSpPr>
            <p:nvPr/>
          </p:nvSpPr>
          <p:spPr bwMode="auto">
            <a:xfrm>
              <a:off x="567" y="2640"/>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20</a:t>
              </a:r>
              <a:endParaRPr lang="en-GB" sz="3600">
                <a:solidFill>
                  <a:schemeClr val="tx1"/>
                </a:solidFill>
                <a:ea typeface="Times New Roman" pitchFamily="18" charset="0"/>
                <a:cs typeface="Arial" pitchFamily="34" charset="0"/>
              </a:endParaRPr>
            </a:p>
          </p:txBody>
        </p:sp>
        <p:sp>
          <p:nvSpPr>
            <p:cNvPr id="158741" name="Rectangle 192"/>
            <p:cNvSpPr>
              <a:spLocks noChangeArrowheads="1"/>
            </p:cNvSpPr>
            <p:nvPr/>
          </p:nvSpPr>
          <p:spPr bwMode="auto">
            <a:xfrm>
              <a:off x="4661"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42" name="Rectangle 191"/>
            <p:cNvSpPr>
              <a:spLocks noChangeArrowheads="1"/>
            </p:cNvSpPr>
            <p:nvPr/>
          </p:nvSpPr>
          <p:spPr bwMode="auto">
            <a:xfrm>
              <a:off x="3992" y="2391"/>
              <a:ext cx="669" cy="249"/>
            </a:xfrm>
            <a:prstGeom prst="rect">
              <a:avLst/>
            </a:prstGeom>
            <a:solidFill>
              <a:srgbClr val="FFFF00"/>
            </a:solidFill>
            <a:ln w="9525">
              <a:solidFill>
                <a:srgbClr val="FFFF00"/>
              </a:solid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43" name="Rectangle 190"/>
            <p:cNvSpPr>
              <a:spLocks noChangeArrowheads="1"/>
            </p:cNvSpPr>
            <p:nvPr/>
          </p:nvSpPr>
          <p:spPr bwMode="auto">
            <a:xfrm>
              <a:off x="3322" y="2391"/>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44" name="Rectangle 189"/>
            <p:cNvSpPr>
              <a:spLocks noChangeArrowheads="1"/>
            </p:cNvSpPr>
            <p:nvPr/>
          </p:nvSpPr>
          <p:spPr bwMode="auto">
            <a:xfrm>
              <a:off x="2653"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45" name="Rectangle 188"/>
            <p:cNvSpPr>
              <a:spLocks noChangeArrowheads="1"/>
            </p:cNvSpPr>
            <p:nvPr/>
          </p:nvSpPr>
          <p:spPr bwMode="auto">
            <a:xfrm>
              <a:off x="1984"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6" name="Rectangle 187"/>
            <p:cNvSpPr>
              <a:spLocks noChangeArrowheads="1"/>
            </p:cNvSpPr>
            <p:nvPr/>
          </p:nvSpPr>
          <p:spPr bwMode="auto">
            <a:xfrm>
              <a:off x="1312" y="2391"/>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47" name="Rectangle 186"/>
            <p:cNvSpPr>
              <a:spLocks noChangeArrowheads="1"/>
            </p:cNvSpPr>
            <p:nvPr/>
          </p:nvSpPr>
          <p:spPr bwMode="auto">
            <a:xfrm>
              <a:off x="567" y="2391"/>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8" name="Rectangle 185"/>
            <p:cNvSpPr>
              <a:spLocks noChangeArrowheads="1"/>
            </p:cNvSpPr>
            <p:nvPr/>
          </p:nvSpPr>
          <p:spPr bwMode="auto">
            <a:xfrm>
              <a:off x="4661"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49" name="Rectangle 184"/>
            <p:cNvSpPr>
              <a:spLocks noChangeArrowheads="1"/>
            </p:cNvSpPr>
            <p:nvPr/>
          </p:nvSpPr>
          <p:spPr bwMode="auto">
            <a:xfrm>
              <a:off x="3992"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0" name="Rectangle 183"/>
            <p:cNvSpPr>
              <a:spLocks noChangeArrowheads="1"/>
            </p:cNvSpPr>
            <p:nvPr/>
          </p:nvSpPr>
          <p:spPr bwMode="auto">
            <a:xfrm>
              <a:off x="3322" y="2142"/>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33</a:t>
              </a:r>
              <a:endParaRPr lang="en-GB" sz="3600">
                <a:solidFill>
                  <a:schemeClr val="tx1"/>
                </a:solidFill>
                <a:ea typeface="Times New Roman" pitchFamily="18" charset="0"/>
                <a:cs typeface="Arial" pitchFamily="34" charset="0"/>
              </a:endParaRPr>
            </a:p>
          </p:txBody>
        </p:sp>
        <p:sp>
          <p:nvSpPr>
            <p:cNvPr id="158751" name="Rectangle 182"/>
            <p:cNvSpPr>
              <a:spLocks noChangeArrowheads="1"/>
            </p:cNvSpPr>
            <p:nvPr/>
          </p:nvSpPr>
          <p:spPr bwMode="auto">
            <a:xfrm>
              <a:off x="2653"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52" name="Rectangle 181"/>
            <p:cNvSpPr>
              <a:spLocks noChangeArrowheads="1"/>
            </p:cNvSpPr>
            <p:nvPr/>
          </p:nvSpPr>
          <p:spPr bwMode="auto">
            <a:xfrm>
              <a:off x="1984"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53" name="Rectangle 180"/>
            <p:cNvSpPr>
              <a:spLocks noChangeArrowheads="1"/>
            </p:cNvSpPr>
            <p:nvPr/>
          </p:nvSpPr>
          <p:spPr bwMode="auto">
            <a:xfrm>
              <a:off x="1312" y="2142"/>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54" name="Rectangle 179"/>
            <p:cNvSpPr>
              <a:spLocks noChangeArrowheads="1"/>
            </p:cNvSpPr>
            <p:nvPr/>
          </p:nvSpPr>
          <p:spPr bwMode="auto">
            <a:xfrm>
              <a:off x="567" y="2142"/>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10</a:t>
              </a:r>
              <a:endParaRPr lang="en-GB" sz="3600">
                <a:solidFill>
                  <a:schemeClr val="tx1"/>
                </a:solidFill>
                <a:ea typeface="Times New Roman" pitchFamily="18" charset="0"/>
                <a:cs typeface="Arial" pitchFamily="34" charset="0"/>
              </a:endParaRPr>
            </a:p>
          </p:txBody>
        </p:sp>
        <p:sp>
          <p:nvSpPr>
            <p:cNvPr id="158755" name="Rectangle 178"/>
            <p:cNvSpPr>
              <a:spLocks noChangeArrowheads="1"/>
            </p:cNvSpPr>
            <p:nvPr/>
          </p:nvSpPr>
          <p:spPr bwMode="auto">
            <a:xfrm>
              <a:off x="4661"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60</a:t>
              </a:r>
              <a:endParaRPr lang="en-GB" sz="3600">
                <a:solidFill>
                  <a:schemeClr val="tx1"/>
                </a:solidFill>
                <a:ea typeface="Times New Roman" pitchFamily="18" charset="0"/>
                <a:cs typeface="Arial" pitchFamily="34" charset="0"/>
              </a:endParaRPr>
            </a:p>
          </p:txBody>
        </p:sp>
        <p:sp>
          <p:nvSpPr>
            <p:cNvPr id="158756" name="Rectangle 177"/>
            <p:cNvSpPr>
              <a:spLocks noChangeArrowheads="1"/>
            </p:cNvSpPr>
            <p:nvPr/>
          </p:nvSpPr>
          <p:spPr bwMode="auto">
            <a:xfrm>
              <a:off x="3992"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8</a:t>
              </a:r>
              <a:endParaRPr lang="en-GB" sz="3600">
                <a:solidFill>
                  <a:schemeClr val="tx1"/>
                </a:solidFill>
                <a:ea typeface="Times New Roman" pitchFamily="18" charset="0"/>
                <a:cs typeface="Arial" pitchFamily="34" charset="0"/>
              </a:endParaRPr>
            </a:p>
          </p:txBody>
        </p:sp>
        <p:sp>
          <p:nvSpPr>
            <p:cNvPr id="158757" name="Rectangle 176"/>
            <p:cNvSpPr>
              <a:spLocks noChangeArrowheads="1"/>
            </p:cNvSpPr>
            <p:nvPr/>
          </p:nvSpPr>
          <p:spPr bwMode="auto">
            <a:xfrm>
              <a:off x="3322" y="1893"/>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44</a:t>
              </a:r>
              <a:endParaRPr lang="en-GB" sz="3600">
                <a:solidFill>
                  <a:schemeClr val="tx1"/>
                </a:solidFill>
                <a:ea typeface="Times New Roman" pitchFamily="18" charset="0"/>
                <a:cs typeface="Arial" pitchFamily="34" charset="0"/>
              </a:endParaRPr>
            </a:p>
          </p:txBody>
        </p:sp>
        <p:sp>
          <p:nvSpPr>
            <p:cNvPr id="158758" name="Rectangle 175"/>
            <p:cNvSpPr>
              <a:spLocks noChangeArrowheads="1"/>
            </p:cNvSpPr>
            <p:nvPr/>
          </p:nvSpPr>
          <p:spPr bwMode="auto">
            <a:xfrm>
              <a:off x="2653"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9" name="Rectangle 174"/>
            <p:cNvSpPr>
              <a:spLocks noChangeArrowheads="1"/>
            </p:cNvSpPr>
            <p:nvPr/>
          </p:nvSpPr>
          <p:spPr bwMode="auto">
            <a:xfrm>
              <a:off x="1984"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60" name="Rectangle 173"/>
            <p:cNvSpPr>
              <a:spLocks noChangeArrowheads="1"/>
            </p:cNvSpPr>
            <p:nvPr/>
          </p:nvSpPr>
          <p:spPr bwMode="auto">
            <a:xfrm>
              <a:off x="1312" y="1893"/>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61" name="Rectangle 172"/>
            <p:cNvSpPr>
              <a:spLocks noChangeArrowheads="1"/>
            </p:cNvSpPr>
            <p:nvPr/>
          </p:nvSpPr>
          <p:spPr bwMode="auto">
            <a:xfrm>
              <a:off x="567" y="1893"/>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5</a:t>
              </a:r>
              <a:endParaRPr lang="en-GB" sz="3600">
                <a:solidFill>
                  <a:schemeClr val="tx1"/>
                </a:solidFill>
                <a:ea typeface="Times New Roman" pitchFamily="18" charset="0"/>
                <a:cs typeface="Arial" pitchFamily="34" charset="0"/>
              </a:endParaRPr>
            </a:p>
          </p:txBody>
        </p:sp>
        <p:sp>
          <p:nvSpPr>
            <p:cNvPr id="158762" name="Rectangle 171"/>
            <p:cNvSpPr>
              <a:spLocks noChangeArrowheads="1"/>
            </p:cNvSpPr>
            <p:nvPr/>
          </p:nvSpPr>
          <p:spPr bwMode="auto">
            <a:xfrm>
              <a:off x="4661"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90</a:t>
              </a:r>
              <a:endParaRPr lang="en-GB" sz="3600">
                <a:solidFill>
                  <a:schemeClr val="tx1"/>
                </a:solidFill>
                <a:ea typeface="Times New Roman" pitchFamily="18" charset="0"/>
                <a:cs typeface="Arial" pitchFamily="34" charset="0"/>
              </a:endParaRPr>
            </a:p>
          </p:txBody>
        </p:sp>
        <p:sp>
          <p:nvSpPr>
            <p:cNvPr id="158763" name="Rectangle 170"/>
            <p:cNvSpPr>
              <a:spLocks noChangeArrowheads="1"/>
            </p:cNvSpPr>
            <p:nvPr/>
          </p:nvSpPr>
          <p:spPr bwMode="auto">
            <a:xfrm>
              <a:off x="3992"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12</a:t>
              </a:r>
              <a:endParaRPr lang="en-GB" sz="3600">
                <a:solidFill>
                  <a:schemeClr val="tx1"/>
                </a:solidFill>
                <a:ea typeface="Times New Roman" pitchFamily="18" charset="0"/>
                <a:cs typeface="Arial" pitchFamily="34" charset="0"/>
              </a:endParaRPr>
            </a:p>
          </p:txBody>
        </p:sp>
        <p:sp>
          <p:nvSpPr>
            <p:cNvPr id="158764" name="Rectangle 169"/>
            <p:cNvSpPr>
              <a:spLocks noChangeArrowheads="1"/>
            </p:cNvSpPr>
            <p:nvPr/>
          </p:nvSpPr>
          <p:spPr bwMode="auto">
            <a:xfrm>
              <a:off x="3322" y="1644"/>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66</a:t>
              </a:r>
              <a:endParaRPr lang="en-GB" sz="3600">
                <a:solidFill>
                  <a:schemeClr val="tx1"/>
                </a:solidFill>
                <a:ea typeface="Times New Roman" pitchFamily="18" charset="0"/>
                <a:cs typeface="Arial" pitchFamily="34" charset="0"/>
              </a:endParaRPr>
            </a:p>
          </p:txBody>
        </p:sp>
        <p:sp>
          <p:nvSpPr>
            <p:cNvPr id="158765" name="Rectangle 168"/>
            <p:cNvSpPr>
              <a:spLocks noChangeArrowheads="1"/>
            </p:cNvSpPr>
            <p:nvPr/>
          </p:nvSpPr>
          <p:spPr bwMode="auto">
            <a:xfrm>
              <a:off x="2653"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a:t>
              </a:r>
              <a:endParaRPr lang="en-GB" sz="3600">
                <a:solidFill>
                  <a:schemeClr val="tx1"/>
                </a:solidFill>
                <a:ea typeface="Times New Roman" pitchFamily="18" charset="0"/>
                <a:cs typeface="Arial" pitchFamily="34" charset="0"/>
              </a:endParaRPr>
            </a:p>
          </p:txBody>
        </p:sp>
        <p:sp>
          <p:nvSpPr>
            <p:cNvPr id="158766" name="Rectangle 167"/>
            <p:cNvSpPr>
              <a:spLocks noChangeArrowheads="1"/>
            </p:cNvSpPr>
            <p:nvPr/>
          </p:nvSpPr>
          <p:spPr bwMode="auto">
            <a:xfrm>
              <a:off x="1984"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67" name="Rectangle 166"/>
            <p:cNvSpPr>
              <a:spLocks noChangeArrowheads="1"/>
            </p:cNvSpPr>
            <p:nvPr/>
          </p:nvSpPr>
          <p:spPr bwMode="auto">
            <a:xfrm>
              <a:off x="1312" y="1644"/>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68" name="Rectangle 165"/>
            <p:cNvSpPr>
              <a:spLocks noChangeArrowheads="1"/>
            </p:cNvSpPr>
            <p:nvPr/>
          </p:nvSpPr>
          <p:spPr bwMode="auto">
            <a:xfrm>
              <a:off x="567" y="1644"/>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0,5</a:t>
              </a:r>
              <a:endParaRPr lang="en-GB" sz="3600">
                <a:solidFill>
                  <a:schemeClr val="tx1"/>
                </a:solidFill>
                <a:ea typeface="Times New Roman" pitchFamily="18" charset="0"/>
                <a:cs typeface="Arial" pitchFamily="34" charset="0"/>
              </a:endParaRPr>
            </a:p>
          </p:txBody>
        </p:sp>
        <p:sp>
          <p:nvSpPr>
            <p:cNvPr id="158769" name="Rectangle 164"/>
            <p:cNvSpPr>
              <a:spLocks noChangeArrowheads="1"/>
            </p:cNvSpPr>
            <p:nvPr/>
          </p:nvSpPr>
          <p:spPr bwMode="auto">
            <a:xfrm>
              <a:off x="4661"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0" name="Rectangle 163"/>
            <p:cNvSpPr>
              <a:spLocks noChangeArrowheads="1"/>
            </p:cNvSpPr>
            <p:nvPr/>
          </p:nvSpPr>
          <p:spPr bwMode="auto">
            <a:xfrm>
              <a:off x="3992"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1" name="Rectangle 162"/>
            <p:cNvSpPr>
              <a:spLocks noChangeArrowheads="1"/>
            </p:cNvSpPr>
            <p:nvPr/>
          </p:nvSpPr>
          <p:spPr bwMode="auto">
            <a:xfrm>
              <a:off x="3322" y="1433"/>
              <a:ext cx="670"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2" name="Rectangle 161"/>
            <p:cNvSpPr>
              <a:spLocks noChangeArrowheads="1"/>
            </p:cNvSpPr>
            <p:nvPr/>
          </p:nvSpPr>
          <p:spPr bwMode="auto">
            <a:xfrm>
              <a:off x="2653"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3" name="Rectangle 160"/>
            <p:cNvSpPr>
              <a:spLocks noChangeArrowheads="1"/>
            </p:cNvSpPr>
            <p:nvPr/>
          </p:nvSpPr>
          <p:spPr bwMode="auto">
            <a:xfrm>
              <a:off x="1984"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4" name="Rectangle 159"/>
            <p:cNvSpPr>
              <a:spLocks noChangeArrowheads="1"/>
            </p:cNvSpPr>
            <p:nvPr/>
          </p:nvSpPr>
          <p:spPr bwMode="auto">
            <a:xfrm>
              <a:off x="1312" y="1433"/>
              <a:ext cx="672"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5" name="Rectangle 156"/>
            <p:cNvSpPr>
              <a:spLocks noChangeArrowheads="1"/>
            </p:cNvSpPr>
            <p:nvPr/>
          </p:nvSpPr>
          <p:spPr bwMode="auto">
            <a:xfrm>
              <a:off x="3992" y="1184"/>
              <a:ext cx="1338"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4,0 - log</a:t>
              </a:r>
              <a:endParaRPr lang="fr-FR" sz="3600">
                <a:solidFill>
                  <a:schemeClr val="tx1"/>
                </a:solidFill>
                <a:ea typeface="Times New Roman" pitchFamily="18" charset="0"/>
                <a:cs typeface="Arial" pitchFamily="34" charset="0"/>
              </a:endParaRPr>
            </a:p>
          </p:txBody>
        </p:sp>
        <p:sp>
          <p:nvSpPr>
            <p:cNvPr id="158776" name="Rectangle 154"/>
            <p:cNvSpPr>
              <a:spLocks noChangeArrowheads="1"/>
            </p:cNvSpPr>
            <p:nvPr/>
          </p:nvSpPr>
          <p:spPr bwMode="auto">
            <a:xfrm>
              <a:off x="2653" y="1184"/>
              <a:ext cx="1339"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3,0 – log</a:t>
              </a:r>
              <a:endParaRPr lang="fr-FR" sz="3600">
                <a:solidFill>
                  <a:schemeClr val="tx1"/>
                </a:solidFill>
                <a:ea typeface="Times New Roman" pitchFamily="18" charset="0"/>
                <a:cs typeface="Arial" pitchFamily="34" charset="0"/>
              </a:endParaRPr>
            </a:p>
          </p:txBody>
        </p:sp>
        <p:sp>
          <p:nvSpPr>
            <p:cNvPr id="158777" name="Rectangle 152"/>
            <p:cNvSpPr>
              <a:spLocks noChangeArrowheads="1"/>
            </p:cNvSpPr>
            <p:nvPr/>
          </p:nvSpPr>
          <p:spPr bwMode="auto">
            <a:xfrm>
              <a:off x="1312" y="1184"/>
              <a:ext cx="1341"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2,0 – log</a:t>
              </a:r>
              <a:endParaRPr lang="fr-FR" sz="3600">
                <a:solidFill>
                  <a:schemeClr val="tx1"/>
                </a:solidFill>
                <a:ea typeface="Times New Roman" pitchFamily="18" charset="0"/>
                <a:cs typeface="Arial" pitchFamily="34" charset="0"/>
              </a:endParaRPr>
            </a:p>
          </p:txBody>
        </p:sp>
        <p:sp>
          <p:nvSpPr>
            <p:cNvPr id="158778" name="Rectangle 145"/>
            <p:cNvSpPr>
              <a:spLocks noChangeArrowheads="1"/>
            </p:cNvSpPr>
            <p:nvPr/>
          </p:nvSpPr>
          <p:spPr bwMode="auto">
            <a:xfrm>
              <a:off x="1312" y="935"/>
              <a:ext cx="4018" cy="249"/>
            </a:xfrm>
            <a:prstGeom prst="rect">
              <a:avLst/>
            </a:prstGeom>
            <a:grpFill/>
            <a:ln w="9525">
              <a:noFill/>
              <a:miter lim="800000"/>
              <a:headEnd/>
              <a:tailEnd/>
            </a:ln>
          </p:spPr>
          <p:txBody>
            <a:bodyPr/>
            <a:lstStyle/>
            <a:p>
              <a:pPr algn="ctr"/>
              <a:r>
                <a:rPr lang="es-ES" b="1">
                  <a:solidFill>
                    <a:schemeClr val="tx1"/>
                  </a:solidFill>
                  <a:ea typeface="Times New Roman" pitchFamily="18" charset="0"/>
                  <a:cs typeface="Arial" pitchFamily="34" charset="0"/>
                </a:rPr>
                <a:t>Log de inactivación</a:t>
              </a:r>
              <a:endParaRPr lang="es-ES" sz="3600">
                <a:solidFill>
                  <a:schemeClr val="tx1"/>
                </a:solidFill>
                <a:ea typeface="Times New Roman" pitchFamily="18" charset="0"/>
                <a:cs typeface="Arial" pitchFamily="34" charset="0"/>
              </a:endParaRPr>
            </a:p>
          </p:txBody>
        </p:sp>
        <p:sp>
          <p:nvSpPr>
            <p:cNvPr id="158779" name="Rectangle 144"/>
            <p:cNvSpPr>
              <a:spLocks noChangeArrowheads="1"/>
            </p:cNvSpPr>
            <p:nvPr/>
          </p:nvSpPr>
          <p:spPr bwMode="auto">
            <a:xfrm>
              <a:off x="567" y="935"/>
              <a:ext cx="745" cy="709"/>
            </a:xfrm>
            <a:prstGeom prst="rect">
              <a:avLst/>
            </a:prstGeom>
            <a:grpFill/>
            <a:ln w="9525">
              <a:noFill/>
              <a:miter lim="800000"/>
              <a:headEnd/>
              <a:tailEnd/>
            </a:ln>
          </p:spPr>
          <p:txBody>
            <a:bodyPr/>
            <a:lstStyle/>
            <a:p>
              <a:pPr algn="ctr"/>
              <a:endParaRPr lang="es-ES" sz="1600" b="1">
                <a:solidFill>
                  <a:schemeClr val="tx1"/>
                </a:solidFill>
                <a:ea typeface="Times New Roman" pitchFamily="18" charset="0"/>
                <a:cs typeface="Arial" pitchFamily="34" charset="0"/>
              </a:endParaRPr>
            </a:p>
            <a:p>
              <a:pPr algn="ctr"/>
              <a:r>
                <a:rPr lang="es-ES" b="1">
                  <a:solidFill>
                    <a:schemeClr val="tx1"/>
                  </a:solidFill>
                  <a:ea typeface="Times New Roman" pitchFamily="18" charset="0"/>
                  <a:cs typeface="Arial" pitchFamily="34" charset="0"/>
                </a:rPr>
                <a:t>T (°C)</a:t>
              </a:r>
              <a:endParaRPr lang="es-ES" sz="3600">
                <a:solidFill>
                  <a:schemeClr val="tx1"/>
                </a:solidFill>
                <a:ea typeface="Times New Roman" pitchFamily="18" charset="0"/>
                <a:cs typeface="Arial" pitchFamily="34" charset="0"/>
              </a:endParaRPr>
            </a:p>
          </p:txBody>
        </p:sp>
        <p:sp>
          <p:nvSpPr>
            <p:cNvPr id="158780" name="Line 207"/>
            <p:cNvSpPr>
              <a:spLocks noChangeShapeType="1"/>
            </p:cNvSpPr>
            <p:nvPr/>
          </p:nvSpPr>
          <p:spPr bwMode="auto">
            <a:xfrm>
              <a:off x="567" y="935"/>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1" name="Line 208"/>
            <p:cNvSpPr>
              <a:spLocks noChangeShapeType="1"/>
            </p:cNvSpPr>
            <p:nvPr/>
          </p:nvSpPr>
          <p:spPr bwMode="auto">
            <a:xfrm>
              <a:off x="567" y="3138"/>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2" name="Line 209"/>
            <p:cNvSpPr>
              <a:spLocks noChangeShapeType="1"/>
            </p:cNvSpPr>
            <p:nvPr/>
          </p:nvSpPr>
          <p:spPr bwMode="auto">
            <a:xfrm>
              <a:off x="567"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3" name="Line 210"/>
            <p:cNvSpPr>
              <a:spLocks noChangeShapeType="1"/>
            </p:cNvSpPr>
            <p:nvPr/>
          </p:nvSpPr>
          <p:spPr bwMode="auto">
            <a:xfrm>
              <a:off x="5330"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4" name="Line 213"/>
            <p:cNvSpPr>
              <a:spLocks noChangeShapeType="1"/>
            </p:cNvSpPr>
            <p:nvPr/>
          </p:nvSpPr>
          <p:spPr bwMode="auto">
            <a:xfrm>
              <a:off x="567" y="1644"/>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5" name="Line 215"/>
            <p:cNvSpPr>
              <a:spLocks noChangeShapeType="1"/>
            </p:cNvSpPr>
            <p:nvPr/>
          </p:nvSpPr>
          <p:spPr bwMode="auto">
            <a:xfrm>
              <a:off x="1312"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6" name="Line 218"/>
            <p:cNvSpPr>
              <a:spLocks noChangeShapeType="1"/>
            </p:cNvSpPr>
            <p:nvPr/>
          </p:nvSpPr>
          <p:spPr bwMode="auto">
            <a:xfrm>
              <a:off x="1984"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7" name="Line 220"/>
            <p:cNvSpPr>
              <a:spLocks noChangeShapeType="1"/>
            </p:cNvSpPr>
            <p:nvPr/>
          </p:nvSpPr>
          <p:spPr bwMode="auto">
            <a:xfrm>
              <a:off x="1312" y="1184"/>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8" name="Line 233"/>
            <p:cNvSpPr>
              <a:spLocks noChangeShapeType="1"/>
            </p:cNvSpPr>
            <p:nvPr/>
          </p:nvSpPr>
          <p:spPr bwMode="auto">
            <a:xfrm>
              <a:off x="1312" y="1433"/>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9" name="Line 237"/>
            <p:cNvSpPr>
              <a:spLocks noChangeShapeType="1"/>
            </p:cNvSpPr>
            <p:nvPr/>
          </p:nvSpPr>
          <p:spPr bwMode="auto">
            <a:xfrm>
              <a:off x="2653"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0" name="Line 245"/>
            <p:cNvSpPr>
              <a:spLocks noChangeShapeType="1"/>
            </p:cNvSpPr>
            <p:nvPr/>
          </p:nvSpPr>
          <p:spPr bwMode="auto">
            <a:xfrm>
              <a:off x="3992"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1" name="Line 262"/>
            <p:cNvSpPr>
              <a:spLocks noChangeShapeType="1"/>
            </p:cNvSpPr>
            <p:nvPr/>
          </p:nvSpPr>
          <p:spPr bwMode="auto">
            <a:xfrm>
              <a:off x="3322"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2" name="Line 271"/>
            <p:cNvSpPr>
              <a:spLocks noChangeShapeType="1"/>
            </p:cNvSpPr>
            <p:nvPr/>
          </p:nvSpPr>
          <p:spPr bwMode="auto">
            <a:xfrm>
              <a:off x="4661"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3" name="Line 276"/>
            <p:cNvSpPr>
              <a:spLocks noChangeShapeType="1"/>
            </p:cNvSpPr>
            <p:nvPr/>
          </p:nvSpPr>
          <p:spPr bwMode="auto">
            <a:xfrm>
              <a:off x="567" y="1893"/>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4" name="Line 309"/>
            <p:cNvSpPr>
              <a:spLocks noChangeShapeType="1"/>
            </p:cNvSpPr>
            <p:nvPr/>
          </p:nvSpPr>
          <p:spPr bwMode="auto">
            <a:xfrm>
              <a:off x="567" y="2142"/>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5" name="Line 342"/>
            <p:cNvSpPr>
              <a:spLocks noChangeShapeType="1"/>
            </p:cNvSpPr>
            <p:nvPr/>
          </p:nvSpPr>
          <p:spPr bwMode="auto">
            <a:xfrm>
              <a:off x="567" y="2391"/>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6" name="Line 375"/>
            <p:cNvSpPr>
              <a:spLocks noChangeShapeType="1"/>
            </p:cNvSpPr>
            <p:nvPr/>
          </p:nvSpPr>
          <p:spPr bwMode="auto">
            <a:xfrm>
              <a:off x="567" y="2640"/>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7" name="Line 408"/>
            <p:cNvSpPr>
              <a:spLocks noChangeShapeType="1"/>
            </p:cNvSpPr>
            <p:nvPr/>
          </p:nvSpPr>
          <p:spPr bwMode="auto">
            <a:xfrm>
              <a:off x="567" y="2889"/>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grpSp>
      <p:sp>
        <p:nvSpPr>
          <p:cNvPr id="158724" name="Rectangle 471"/>
          <p:cNvSpPr>
            <a:spLocks noChangeArrowheads="1"/>
          </p:cNvSpPr>
          <p:nvPr/>
        </p:nvSpPr>
        <p:spPr bwMode="auto">
          <a:xfrm>
            <a:off x="1343472" y="5373216"/>
            <a:ext cx="9144000" cy="307777"/>
          </a:xfrm>
          <a:prstGeom prst="rect">
            <a:avLst/>
          </a:prstGeom>
          <a:noFill/>
          <a:ln w="9525">
            <a:noFill/>
            <a:miter lim="800000"/>
            <a:headEnd/>
            <a:tailEnd/>
          </a:ln>
        </p:spPr>
        <p:txBody>
          <a:bodyPr wrap="square" anchor="ctr">
            <a:spAutoFit/>
          </a:bodyPr>
          <a:lstStyle/>
          <a:p>
            <a:pPr algn="ctr"/>
            <a:r>
              <a:rPr lang="es-ES" sz="1400" dirty="0">
                <a:solidFill>
                  <a:schemeClr val="tx1"/>
                </a:solidFill>
              </a:rPr>
              <a:t>C</a:t>
            </a:r>
            <a:r>
              <a:rPr lang="es-ES" sz="1400" dirty="0">
                <a:solidFill>
                  <a:schemeClr val="tx1"/>
                </a:solidFill>
                <a:sym typeface="Symbol" pitchFamily="18" charset="2"/>
              </a:rPr>
              <a:t></a:t>
            </a:r>
            <a:r>
              <a:rPr lang="es-ES" sz="1400" dirty="0">
                <a:solidFill>
                  <a:schemeClr val="tx1"/>
                </a:solidFill>
              </a:rPr>
              <a:t>T PARA INACTIVACIÓN DE VIRUS CON CLORO LIBRE (mg/l · min)</a:t>
            </a:r>
          </a:p>
        </p:txBody>
      </p:sp>
      <p:sp>
        <p:nvSpPr>
          <p:cNvPr id="158725" name="Rectangle 472"/>
          <p:cNvSpPr>
            <a:spLocks noChangeArrowheads="1"/>
          </p:cNvSpPr>
          <p:nvPr/>
        </p:nvSpPr>
        <p:spPr bwMode="auto">
          <a:xfrm>
            <a:off x="512128" y="6579044"/>
            <a:ext cx="5272135" cy="261610"/>
          </a:xfrm>
          <a:prstGeom prst="rect">
            <a:avLst/>
          </a:prstGeom>
          <a:noFill/>
          <a:ln w="9525">
            <a:noFill/>
            <a:miter lim="800000"/>
            <a:headEnd/>
            <a:tailEnd/>
          </a:ln>
        </p:spPr>
        <p:txBody>
          <a:bodyPr wrap="square" anchor="ctr">
            <a:spAutoFit/>
          </a:bodyPr>
          <a:lstStyle/>
          <a:p>
            <a:pPr algn="just"/>
            <a:r>
              <a:rPr lang="en-GB" sz="1100" dirty="0">
                <a:solidFill>
                  <a:schemeClr val="tx1"/>
                </a:solidFill>
              </a:rPr>
              <a:t>Fuente: EPA, 1999. “Disinfection Profiling and Benchmarking Guidance Manual”</a:t>
            </a:r>
          </a:p>
        </p:txBody>
      </p:sp>
    </p:spTree>
    <p:extLst>
      <p:ext uri="{BB962C8B-B14F-4D97-AF65-F5344CB8AC3E}">
        <p14:creationId xmlns:p14="http://schemas.microsoft.com/office/powerpoint/2010/main" val="3374365990"/>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Text Box 12"/>
          <p:cNvSpPr txBox="1">
            <a:spLocks noChangeArrowheads="1"/>
          </p:cNvSpPr>
          <p:nvPr/>
        </p:nvSpPr>
        <p:spPr bwMode="auto">
          <a:xfrm>
            <a:off x="879197" y="1000345"/>
            <a:ext cx="8928992" cy="1323439"/>
          </a:xfrm>
          <a:prstGeom prst="rect">
            <a:avLst/>
          </a:prstGeom>
          <a:noFill/>
          <a:ln w="9525">
            <a:noFill/>
            <a:miter lim="800000"/>
            <a:headEnd/>
            <a:tailEnd/>
          </a:ln>
        </p:spPr>
        <p:txBody>
          <a:bodyPr wrap="square">
            <a:spAutoFit/>
          </a:bodyPr>
          <a:lstStyle/>
          <a:p>
            <a:pPr algn="just"/>
            <a:r>
              <a:rPr lang="es-ES" sz="2000" b="1" dirty="0">
                <a:solidFill>
                  <a:schemeClr val="tx1"/>
                </a:solidFill>
              </a:rPr>
              <a:t>Ejercicio 2</a:t>
            </a:r>
          </a:p>
          <a:p>
            <a:pPr algn="just"/>
            <a:r>
              <a:rPr lang="es-ES" sz="2000" b="1" dirty="0"/>
              <a:t>Calcular la inactivación de </a:t>
            </a:r>
            <a:r>
              <a:rPr lang="es-ES" sz="2000" b="1" dirty="0">
                <a:solidFill>
                  <a:schemeClr val="tx1"/>
                </a:solidFill>
              </a:rPr>
              <a:t>Virus y </a:t>
            </a:r>
            <a:r>
              <a:rPr lang="es-ES" sz="2000" b="1" dirty="0" err="1">
                <a:solidFill>
                  <a:schemeClr val="tx1"/>
                </a:solidFill>
              </a:rPr>
              <a:t>Giardia</a:t>
            </a:r>
            <a:r>
              <a:rPr lang="es-ES" sz="2000" b="1" dirty="0">
                <a:solidFill>
                  <a:schemeClr val="tx1"/>
                </a:solidFill>
              </a:rPr>
              <a:t>.</a:t>
            </a:r>
          </a:p>
          <a:p>
            <a:pPr algn="just"/>
            <a:r>
              <a:rPr lang="es-ES" sz="2000" b="1" dirty="0"/>
              <a:t>Volumen del depósito de agua filtrada = 100 m</a:t>
            </a:r>
            <a:r>
              <a:rPr lang="es-ES" sz="2000" b="1" baseline="30000" dirty="0"/>
              <a:t>3</a:t>
            </a:r>
            <a:r>
              <a:rPr lang="es-ES" sz="2000" b="1" dirty="0"/>
              <a:t>, Q = 80 m</a:t>
            </a:r>
            <a:r>
              <a:rPr lang="es-ES" sz="2000" b="1" baseline="30000" dirty="0"/>
              <a:t>3</a:t>
            </a:r>
            <a:r>
              <a:rPr lang="es-ES" sz="2000" b="1" dirty="0"/>
              <a:t>/h</a:t>
            </a:r>
          </a:p>
          <a:p>
            <a:pPr algn="just"/>
            <a:r>
              <a:rPr lang="es-ES" sz="2000" b="1" dirty="0">
                <a:solidFill>
                  <a:schemeClr val="tx1"/>
                </a:solidFill>
              </a:rPr>
              <a:t>El depósito de agua filtrada no tiene bafles en su interior</a:t>
            </a:r>
            <a:endParaRPr lang="es-ES" sz="2000" dirty="0">
              <a:solidFill>
                <a:schemeClr val="tx1"/>
              </a:solidFill>
            </a:endParaRPr>
          </a:p>
        </p:txBody>
      </p:sp>
      <p:grpSp>
        <p:nvGrpSpPr>
          <p:cNvPr id="160795" name="Grupo 160794">
            <a:extLst>
              <a:ext uri="{FF2B5EF4-FFF2-40B4-BE49-F238E27FC236}">
                <a16:creationId xmlns:a16="http://schemas.microsoft.com/office/drawing/2014/main" id="{E5B390BA-7459-502D-211A-D5EE1F819B6D}"/>
              </a:ext>
            </a:extLst>
          </p:cNvPr>
          <p:cNvGrpSpPr/>
          <p:nvPr/>
        </p:nvGrpSpPr>
        <p:grpSpPr>
          <a:xfrm>
            <a:off x="657787" y="3188415"/>
            <a:ext cx="8928992" cy="2065946"/>
            <a:chOff x="725777" y="1882804"/>
            <a:chExt cx="9819291" cy="2065946"/>
          </a:xfrm>
        </p:grpSpPr>
        <p:sp>
          <p:nvSpPr>
            <p:cNvPr id="2" name="Text Box 3">
              <a:extLst>
                <a:ext uri="{FF2B5EF4-FFF2-40B4-BE49-F238E27FC236}">
                  <a16:creationId xmlns:a16="http://schemas.microsoft.com/office/drawing/2014/main" id="{AAB0C478-9017-CAA1-59EA-CF21E2C77465}"/>
                </a:ext>
              </a:extLst>
            </p:cNvPr>
            <p:cNvSpPr txBox="1">
              <a:spLocks noChangeArrowheads="1"/>
            </p:cNvSpPr>
            <p:nvPr/>
          </p:nvSpPr>
          <p:spPr bwMode="auto">
            <a:xfrm>
              <a:off x="2310761" y="3433610"/>
              <a:ext cx="1295400" cy="253916"/>
            </a:xfrm>
            <a:prstGeom prst="rect">
              <a:avLst/>
            </a:prstGeom>
            <a:noFill/>
            <a:ln w="9525">
              <a:noFill/>
              <a:miter lim="800000"/>
              <a:headEnd/>
              <a:tailEnd/>
            </a:ln>
          </p:spPr>
          <p:txBody>
            <a:bodyPr>
              <a:spAutoFit/>
            </a:bodyPr>
            <a:lstStyle/>
            <a:p>
              <a:pPr>
                <a:spcBef>
                  <a:spcPct val="50000"/>
                </a:spcBef>
              </a:pPr>
              <a:r>
                <a:rPr lang="es-ES_tradnl" sz="1050" dirty="0">
                  <a:solidFill>
                    <a:srgbClr val="000000"/>
                  </a:solidFill>
                </a:rPr>
                <a:t>COAGULACIÓN</a:t>
              </a:r>
              <a:endParaRPr lang="es-MX" sz="1050" dirty="0">
                <a:solidFill>
                  <a:srgbClr val="000000"/>
                </a:solidFill>
              </a:endParaRPr>
            </a:p>
          </p:txBody>
        </p:sp>
        <p:sp>
          <p:nvSpPr>
            <p:cNvPr id="4" name="Line 6">
              <a:extLst>
                <a:ext uri="{FF2B5EF4-FFF2-40B4-BE49-F238E27FC236}">
                  <a16:creationId xmlns:a16="http://schemas.microsoft.com/office/drawing/2014/main" id="{163C9FAE-5B7C-8AB8-64D8-DFCB48E43CF4}"/>
                </a:ext>
              </a:extLst>
            </p:cNvPr>
            <p:cNvSpPr>
              <a:spLocks noChangeShapeType="1"/>
            </p:cNvSpPr>
            <p:nvPr/>
          </p:nvSpPr>
          <p:spPr bwMode="auto">
            <a:xfrm>
              <a:off x="3125792" y="295292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5" name="Group 13">
              <a:extLst>
                <a:ext uri="{FF2B5EF4-FFF2-40B4-BE49-F238E27FC236}">
                  <a16:creationId xmlns:a16="http://schemas.microsoft.com/office/drawing/2014/main" id="{1B3F94E5-AB07-ACFC-6B42-B76C0971FB61}"/>
                </a:ext>
              </a:extLst>
            </p:cNvPr>
            <p:cNvGrpSpPr>
              <a:grpSpLocks/>
            </p:cNvGrpSpPr>
            <p:nvPr/>
          </p:nvGrpSpPr>
          <p:grpSpPr bwMode="auto">
            <a:xfrm>
              <a:off x="969264" y="1953714"/>
              <a:ext cx="649287" cy="1800225"/>
              <a:chOff x="385" y="1162"/>
              <a:chExt cx="409" cy="1134"/>
            </a:xfrm>
          </p:grpSpPr>
          <p:grpSp>
            <p:nvGrpSpPr>
              <p:cNvPr id="6" name="Group 14">
                <a:extLst>
                  <a:ext uri="{FF2B5EF4-FFF2-40B4-BE49-F238E27FC236}">
                    <a16:creationId xmlns:a16="http://schemas.microsoft.com/office/drawing/2014/main" id="{E08B9558-6758-8792-F147-2ACC0B8C4816}"/>
                  </a:ext>
                </a:extLst>
              </p:cNvPr>
              <p:cNvGrpSpPr>
                <a:grpSpLocks/>
              </p:cNvGrpSpPr>
              <p:nvPr/>
            </p:nvGrpSpPr>
            <p:grpSpPr bwMode="auto">
              <a:xfrm>
                <a:off x="476" y="1162"/>
                <a:ext cx="318" cy="1134"/>
                <a:chOff x="612" y="1162"/>
                <a:chExt cx="318" cy="1134"/>
              </a:xfrm>
            </p:grpSpPr>
            <p:sp>
              <p:nvSpPr>
                <p:cNvPr id="12" name="Freeform 15">
                  <a:extLst>
                    <a:ext uri="{FF2B5EF4-FFF2-40B4-BE49-F238E27FC236}">
                      <a16:creationId xmlns:a16="http://schemas.microsoft.com/office/drawing/2014/main" id="{C47476F5-0B00-9FC8-A75F-2E8339B53B18}"/>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3" name="Freeform 16">
                  <a:extLst>
                    <a:ext uri="{FF2B5EF4-FFF2-40B4-BE49-F238E27FC236}">
                      <a16:creationId xmlns:a16="http://schemas.microsoft.com/office/drawing/2014/main" id="{20C40A12-1973-1C84-BC8F-8B412FD59F6A}"/>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7">
                  <a:extLst>
                    <a:ext uri="{FF2B5EF4-FFF2-40B4-BE49-F238E27FC236}">
                      <a16:creationId xmlns:a16="http://schemas.microsoft.com/office/drawing/2014/main" id="{4A72AA90-D599-436F-9081-9301226AC116}"/>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7" name="Group 18">
                <a:extLst>
                  <a:ext uri="{FF2B5EF4-FFF2-40B4-BE49-F238E27FC236}">
                    <a16:creationId xmlns:a16="http://schemas.microsoft.com/office/drawing/2014/main" id="{D8A07C8A-E429-AA03-FF6D-511E5CEC0F73}"/>
                  </a:ext>
                </a:extLst>
              </p:cNvPr>
              <p:cNvGrpSpPr>
                <a:grpSpLocks/>
              </p:cNvGrpSpPr>
              <p:nvPr/>
            </p:nvGrpSpPr>
            <p:grpSpPr bwMode="auto">
              <a:xfrm>
                <a:off x="385" y="1162"/>
                <a:ext cx="318" cy="1134"/>
                <a:chOff x="612" y="1162"/>
                <a:chExt cx="318" cy="1134"/>
              </a:xfrm>
            </p:grpSpPr>
            <p:sp>
              <p:nvSpPr>
                <p:cNvPr id="9" name="Freeform 19">
                  <a:extLst>
                    <a:ext uri="{FF2B5EF4-FFF2-40B4-BE49-F238E27FC236}">
                      <a16:creationId xmlns:a16="http://schemas.microsoft.com/office/drawing/2014/main" id="{72A7DAEA-A941-6DEF-FC85-F29158A19396}"/>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0" name="Freeform 20">
                  <a:extLst>
                    <a:ext uri="{FF2B5EF4-FFF2-40B4-BE49-F238E27FC236}">
                      <a16:creationId xmlns:a16="http://schemas.microsoft.com/office/drawing/2014/main" id="{AC9E8F71-B5D9-5040-425A-CC43F27A3045}"/>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1">
                  <a:extLst>
                    <a:ext uri="{FF2B5EF4-FFF2-40B4-BE49-F238E27FC236}">
                      <a16:creationId xmlns:a16="http://schemas.microsoft.com/office/drawing/2014/main" id="{E65B7A1A-D95F-F59A-CD28-F2A5BC39C09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8" name="Oval 22">
                <a:extLst>
                  <a:ext uri="{FF2B5EF4-FFF2-40B4-BE49-F238E27FC236}">
                    <a16:creationId xmlns:a16="http://schemas.microsoft.com/office/drawing/2014/main" id="{159C6401-198F-57C3-772D-834210D014CB}"/>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5" name="Line 24">
              <a:extLst>
                <a:ext uri="{FF2B5EF4-FFF2-40B4-BE49-F238E27FC236}">
                  <a16:creationId xmlns:a16="http://schemas.microsoft.com/office/drawing/2014/main" id="{1C113C2A-DD7C-EC6C-A9D2-11D1B48ED9B5}"/>
                </a:ext>
              </a:extLst>
            </p:cNvPr>
            <p:cNvSpPr>
              <a:spLocks noChangeShapeType="1"/>
            </p:cNvSpPr>
            <p:nvPr/>
          </p:nvSpPr>
          <p:spPr bwMode="auto">
            <a:xfrm>
              <a:off x="4849167" y="2935050"/>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6" name="AutoShape 57">
              <a:extLst>
                <a:ext uri="{FF2B5EF4-FFF2-40B4-BE49-F238E27FC236}">
                  <a16:creationId xmlns:a16="http://schemas.microsoft.com/office/drawing/2014/main" id="{95074135-BAC1-8762-AF22-FAC840CE0590}"/>
                </a:ext>
              </a:extLst>
            </p:cNvPr>
            <p:cNvCxnSpPr>
              <a:cxnSpLocks noChangeShapeType="1"/>
              <a:stCxn id="23" idx="1"/>
              <a:endCxn id="24" idx="1"/>
            </p:cNvCxnSpPr>
            <p:nvPr/>
          </p:nvCxnSpPr>
          <p:spPr bwMode="auto">
            <a:xfrm>
              <a:off x="2693996" y="3359324"/>
              <a:ext cx="422275" cy="0"/>
            </a:xfrm>
            <a:prstGeom prst="straightConnector1">
              <a:avLst/>
            </a:prstGeom>
            <a:noFill/>
            <a:ln w="28575">
              <a:solidFill>
                <a:schemeClr val="tx1"/>
              </a:solidFill>
              <a:round/>
              <a:headEnd/>
              <a:tailEnd/>
            </a:ln>
          </p:spPr>
        </p:cxnSp>
        <p:grpSp>
          <p:nvGrpSpPr>
            <p:cNvPr id="17" name="Group 58">
              <a:extLst>
                <a:ext uri="{FF2B5EF4-FFF2-40B4-BE49-F238E27FC236}">
                  <a16:creationId xmlns:a16="http://schemas.microsoft.com/office/drawing/2014/main" id="{D204FA1A-9D5E-1C0A-6753-4AAFE4B83F0C}"/>
                </a:ext>
              </a:extLst>
            </p:cNvPr>
            <p:cNvGrpSpPr>
              <a:grpSpLocks/>
            </p:cNvGrpSpPr>
            <p:nvPr/>
          </p:nvGrpSpPr>
          <p:grpSpPr bwMode="auto">
            <a:xfrm>
              <a:off x="2693995" y="2521124"/>
              <a:ext cx="422275" cy="838200"/>
              <a:chOff x="1728" y="1584"/>
              <a:chExt cx="288" cy="528"/>
            </a:xfrm>
          </p:grpSpPr>
          <p:grpSp>
            <p:nvGrpSpPr>
              <p:cNvPr id="18" name="Group 59">
                <a:extLst>
                  <a:ext uri="{FF2B5EF4-FFF2-40B4-BE49-F238E27FC236}">
                    <a16:creationId xmlns:a16="http://schemas.microsoft.com/office/drawing/2014/main" id="{3EB9A8A6-8C6A-F804-99EE-EFBA13A3687A}"/>
                  </a:ext>
                </a:extLst>
              </p:cNvPr>
              <p:cNvGrpSpPr>
                <a:grpSpLocks/>
              </p:cNvGrpSpPr>
              <p:nvPr/>
            </p:nvGrpSpPr>
            <p:grpSpPr bwMode="auto">
              <a:xfrm>
                <a:off x="1728" y="1632"/>
                <a:ext cx="288" cy="480"/>
                <a:chOff x="1728" y="1632"/>
                <a:chExt cx="336" cy="480"/>
              </a:xfrm>
            </p:grpSpPr>
            <p:sp>
              <p:nvSpPr>
                <p:cNvPr id="23" name="Line 60">
                  <a:extLst>
                    <a:ext uri="{FF2B5EF4-FFF2-40B4-BE49-F238E27FC236}">
                      <a16:creationId xmlns:a16="http://schemas.microsoft.com/office/drawing/2014/main" id="{928541AF-E92E-BA51-879A-66ECA74833DE}"/>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4" name="Line 61">
                  <a:extLst>
                    <a:ext uri="{FF2B5EF4-FFF2-40B4-BE49-F238E27FC236}">
                      <a16:creationId xmlns:a16="http://schemas.microsoft.com/office/drawing/2014/main" id="{80FBC33F-CEC4-2F09-F251-4F68CBBD7EFB}"/>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9" name="Group 62">
                <a:extLst>
                  <a:ext uri="{FF2B5EF4-FFF2-40B4-BE49-F238E27FC236}">
                    <a16:creationId xmlns:a16="http://schemas.microsoft.com/office/drawing/2014/main" id="{B453F4AB-C5EC-F014-D590-A3DB5E1AA453}"/>
                  </a:ext>
                </a:extLst>
              </p:cNvPr>
              <p:cNvGrpSpPr>
                <a:grpSpLocks/>
              </p:cNvGrpSpPr>
              <p:nvPr/>
            </p:nvGrpSpPr>
            <p:grpSpPr bwMode="auto">
              <a:xfrm>
                <a:off x="1776" y="1968"/>
                <a:ext cx="192" cy="48"/>
                <a:chOff x="1392" y="2832"/>
                <a:chExt cx="192" cy="48"/>
              </a:xfrm>
            </p:grpSpPr>
            <p:sp>
              <p:nvSpPr>
                <p:cNvPr id="21" name="Oval 63">
                  <a:extLst>
                    <a:ext uri="{FF2B5EF4-FFF2-40B4-BE49-F238E27FC236}">
                      <a16:creationId xmlns:a16="http://schemas.microsoft.com/office/drawing/2014/main" id="{F4DECE60-0B3E-3A17-4345-BCD33BCB88E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2" name="Oval 64">
                  <a:extLst>
                    <a:ext uri="{FF2B5EF4-FFF2-40B4-BE49-F238E27FC236}">
                      <a16:creationId xmlns:a16="http://schemas.microsoft.com/office/drawing/2014/main" id="{0DD84025-E65F-3300-C74D-C79ADBDFDD67}"/>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0" name="Line 65">
                <a:extLst>
                  <a:ext uri="{FF2B5EF4-FFF2-40B4-BE49-F238E27FC236}">
                    <a16:creationId xmlns:a16="http://schemas.microsoft.com/office/drawing/2014/main" id="{773BB19A-8669-F648-2A13-CB6EAB5232C2}"/>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5" name="Group 66">
              <a:extLst>
                <a:ext uri="{FF2B5EF4-FFF2-40B4-BE49-F238E27FC236}">
                  <a16:creationId xmlns:a16="http://schemas.microsoft.com/office/drawing/2014/main" id="{C1F804A3-7702-A7BE-87DF-E3701143515C}"/>
                </a:ext>
              </a:extLst>
            </p:cNvPr>
            <p:cNvGrpSpPr>
              <a:grpSpLocks/>
            </p:cNvGrpSpPr>
            <p:nvPr/>
          </p:nvGrpSpPr>
          <p:grpSpPr bwMode="auto">
            <a:xfrm>
              <a:off x="6502934" y="2595025"/>
              <a:ext cx="1296987" cy="1268413"/>
              <a:chOff x="2968" y="1525"/>
              <a:chExt cx="817" cy="799"/>
            </a:xfrm>
          </p:grpSpPr>
          <p:sp>
            <p:nvSpPr>
              <p:cNvPr id="26" name="Rectangle 67">
                <a:extLst>
                  <a:ext uri="{FF2B5EF4-FFF2-40B4-BE49-F238E27FC236}">
                    <a16:creationId xmlns:a16="http://schemas.microsoft.com/office/drawing/2014/main" id="{11C6E1E3-DD5B-CEF8-A759-39BE249B569A}"/>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7" name="Text Box 68">
                <a:extLst>
                  <a:ext uri="{FF2B5EF4-FFF2-40B4-BE49-F238E27FC236}">
                    <a16:creationId xmlns:a16="http://schemas.microsoft.com/office/drawing/2014/main" id="{72B9179F-7891-AE86-3A09-9F88726FAA46}"/>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28" name="Rectangle 69" descr="Vertical clara">
                <a:extLst>
                  <a:ext uri="{FF2B5EF4-FFF2-40B4-BE49-F238E27FC236}">
                    <a16:creationId xmlns:a16="http://schemas.microsoft.com/office/drawing/2014/main" id="{F17F6EF6-567D-4DC1-11D3-FB8762C4A48F}"/>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29" name="Rectangle 70" descr="Confeti grande">
                <a:extLst>
                  <a:ext uri="{FF2B5EF4-FFF2-40B4-BE49-F238E27FC236}">
                    <a16:creationId xmlns:a16="http://schemas.microsoft.com/office/drawing/2014/main" id="{ABE05369-7161-591C-9767-53F0F39C9B5E}"/>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dirty="0">
                  <a:solidFill>
                    <a:srgbClr val="000000"/>
                  </a:solidFill>
                </a:endParaRPr>
              </a:p>
            </p:txBody>
          </p:sp>
          <p:sp>
            <p:nvSpPr>
              <p:cNvPr id="30" name="Freeform 71">
                <a:extLst>
                  <a:ext uri="{FF2B5EF4-FFF2-40B4-BE49-F238E27FC236}">
                    <a16:creationId xmlns:a16="http://schemas.microsoft.com/office/drawing/2014/main" id="{6198536A-D712-6F6B-A650-225A89910C34}"/>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1" name="Text Box 78">
              <a:extLst>
                <a:ext uri="{FF2B5EF4-FFF2-40B4-BE49-F238E27FC236}">
                  <a16:creationId xmlns:a16="http://schemas.microsoft.com/office/drawing/2014/main" id="{15D2D89B-4415-21AB-EC78-4426EE21F8EA}"/>
                </a:ext>
              </a:extLst>
            </p:cNvPr>
            <p:cNvSpPr txBox="1">
              <a:spLocks noChangeArrowheads="1"/>
            </p:cNvSpPr>
            <p:nvPr/>
          </p:nvSpPr>
          <p:spPr bwMode="auto">
            <a:xfrm>
              <a:off x="5128158" y="3687140"/>
              <a:ext cx="1522413" cy="261610"/>
            </a:xfrm>
            <a:prstGeom prst="rect">
              <a:avLst/>
            </a:prstGeom>
            <a:noFill/>
            <a:ln w="9525">
              <a:noFill/>
              <a:miter lim="800000"/>
              <a:headEnd/>
              <a:tailEnd/>
            </a:ln>
          </p:spPr>
          <p:txBody>
            <a:bodyPr wrap="square">
              <a:spAutoFit/>
            </a:bodyPr>
            <a:lstStyle/>
            <a:p>
              <a:pPr algn="l">
                <a:spcBef>
                  <a:spcPct val="50000"/>
                </a:spcBef>
              </a:pPr>
              <a:r>
                <a:rPr lang="es-ES_tradnl" sz="1100" dirty="0">
                  <a:solidFill>
                    <a:srgbClr val="000000"/>
                  </a:solidFill>
                </a:rPr>
                <a:t>SEDIMENTACION</a:t>
              </a:r>
              <a:endParaRPr lang="es-MX" sz="1100" dirty="0">
                <a:solidFill>
                  <a:srgbClr val="000000"/>
                </a:solidFill>
              </a:endParaRPr>
            </a:p>
          </p:txBody>
        </p:sp>
        <p:sp>
          <p:nvSpPr>
            <p:cNvPr id="160769" name="Text Box 5">
              <a:extLst>
                <a:ext uri="{FF2B5EF4-FFF2-40B4-BE49-F238E27FC236}">
                  <a16:creationId xmlns:a16="http://schemas.microsoft.com/office/drawing/2014/main" id="{11B9AAAF-9CE4-4C97-298B-E56681672750}"/>
                </a:ext>
              </a:extLst>
            </p:cNvPr>
            <p:cNvSpPr txBox="1">
              <a:spLocks noChangeArrowheads="1"/>
            </p:cNvSpPr>
            <p:nvPr/>
          </p:nvSpPr>
          <p:spPr bwMode="auto">
            <a:xfrm>
              <a:off x="725777" y="2402303"/>
              <a:ext cx="1152525" cy="274638"/>
            </a:xfrm>
            <a:prstGeom prst="rect">
              <a:avLst/>
            </a:prstGeom>
            <a:noFill/>
            <a:ln w="9525">
              <a:noFill/>
              <a:miter lim="800000"/>
              <a:headEnd/>
              <a:tailEnd/>
            </a:ln>
          </p:spPr>
          <p:txBody>
            <a:bodyPr>
              <a:spAutoFit/>
            </a:bodyPr>
            <a:lstStyle/>
            <a:p>
              <a:pPr algn="l">
                <a:spcBef>
                  <a:spcPct val="50000"/>
                </a:spcBef>
              </a:pPr>
              <a:r>
                <a:rPr lang="es-ES_tradnl" sz="1200" dirty="0">
                  <a:solidFill>
                    <a:srgbClr val="000000"/>
                  </a:solidFill>
                </a:rPr>
                <a:t>CAPTACIÓN</a:t>
              </a:r>
              <a:endParaRPr lang="es-MX" sz="1200" dirty="0">
                <a:solidFill>
                  <a:srgbClr val="000000"/>
                </a:solidFill>
              </a:endParaRPr>
            </a:p>
          </p:txBody>
        </p:sp>
        <p:sp>
          <p:nvSpPr>
            <p:cNvPr id="160770" name="CuadroTexto 160769">
              <a:extLst>
                <a:ext uri="{FF2B5EF4-FFF2-40B4-BE49-F238E27FC236}">
                  <a16:creationId xmlns:a16="http://schemas.microsoft.com/office/drawing/2014/main" id="{76B39C17-A567-5A5C-D258-37F98D520E84}"/>
                </a:ext>
              </a:extLst>
            </p:cNvPr>
            <p:cNvSpPr txBox="1"/>
            <p:nvPr/>
          </p:nvSpPr>
          <p:spPr>
            <a:xfrm>
              <a:off x="2150342" y="1882804"/>
              <a:ext cx="1368822" cy="261610"/>
            </a:xfrm>
            <a:prstGeom prst="rect">
              <a:avLst/>
            </a:prstGeom>
            <a:noFill/>
          </p:spPr>
          <p:txBody>
            <a:bodyPr wrap="square" rtlCol="0">
              <a:spAutoFit/>
            </a:bodyPr>
            <a:lstStyle/>
            <a:p>
              <a:pPr algn="l"/>
              <a:r>
                <a:rPr lang="es-UY" sz="1100" dirty="0">
                  <a:solidFill>
                    <a:srgbClr val="000000"/>
                  </a:solidFill>
                </a:rPr>
                <a:t>PREOXIDACION</a:t>
              </a:r>
            </a:p>
          </p:txBody>
        </p:sp>
        <p:cxnSp>
          <p:nvCxnSpPr>
            <p:cNvPr id="160771" name="Conector angular 8">
              <a:extLst>
                <a:ext uri="{FF2B5EF4-FFF2-40B4-BE49-F238E27FC236}">
                  <a16:creationId xmlns:a16="http://schemas.microsoft.com/office/drawing/2014/main" id="{A2044558-2461-EDA5-9C66-141B27505EED}"/>
                </a:ext>
              </a:extLst>
            </p:cNvPr>
            <p:cNvCxnSpPr>
              <a:cxnSpLocks/>
              <a:endCxn id="160774" idx="0"/>
            </p:cNvCxnSpPr>
            <p:nvPr/>
          </p:nvCxnSpPr>
          <p:spPr>
            <a:xfrm rot="10800000" flipV="1">
              <a:off x="2137142" y="2139748"/>
              <a:ext cx="1116994" cy="606125"/>
            </a:xfrm>
            <a:prstGeom prst="bentConnector2">
              <a:avLst/>
            </a:prstGeom>
            <a:ln w="12700">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60774" name="Rectángulo 160773">
              <a:extLst>
                <a:ext uri="{FF2B5EF4-FFF2-40B4-BE49-F238E27FC236}">
                  <a16:creationId xmlns:a16="http://schemas.microsoft.com/office/drawing/2014/main" id="{C47F145D-165B-2D39-39C0-1CE5022C3B72}"/>
                </a:ext>
              </a:extLst>
            </p:cNvPr>
            <p:cNvSpPr/>
            <p:nvPr/>
          </p:nvSpPr>
          <p:spPr>
            <a:xfrm>
              <a:off x="2004260" y="2745874"/>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60775" name="Group 8">
              <a:extLst>
                <a:ext uri="{FF2B5EF4-FFF2-40B4-BE49-F238E27FC236}">
                  <a16:creationId xmlns:a16="http://schemas.microsoft.com/office/drawing/2014/main" id="{03560330-4B3B-7B7F-A9D1-AC000FC50D85}"/>
                </a:ext>
              </a:extLst>
            </p:cNvPr>
            <p:cNvGrpSpPr>
              <a:grpSpLocks/>
            </p:cNvGrpSpPr>
            <p:nvPr/>
          </p:nvGrpSpPr>
          <p:grpSpPr bwMode="auto">
            <a:xfrm>
              <a:off x="8231946" y="2483317"/>
              <a:ext cx="1305060" cy="837394"/>
              <a:chOff x="4059" y="1480"/>
              <a:chExt cx="771" cy="453"/>
            </a:xfrm>
            <a:noFill/>
          </p:grpSpPr>
          <p:sp>
            <p:nvSpPr>
              <p:cNvPr id="160776" name="Rectangle 9">
                <a:extLst>
                  <a:ext uri="{FF2B5EF4-FFF2-40B4-BE49-F238E27FC236}">
                    <a16:creationId xmlns:a16="http://schemas.microsoft.com/office/drawing/2014/main" id="{6ACB56BD-6EB9-2289-98A5-B2F8DA793576}"/>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60777" name="Text Box 10">
                <a:extLst>
                  <a:ext uri="{FF2B5EF4-FFF2-40B4-BE49-F238E27FC236}">
                    <a16:creationId xmlns:a16="http://schemas.microsoft.com/office/drawing/2014/main" id="{0F2C854F-73E2-7194-51EB-F8CA7CDFBDD7}"/>
                  </a:ext>
                </a:extLst>
              </p:cNvPr>
              <p:cNvSpPr txBox="1">
                <a:spLocks noChangeArrowheads="1"/>
              </p:cNvSpPr>
              <p:nvPr/>
            </p:nvSpPr>
            <p:spPr bwMode="auto">
              <a:xfrm>
                <a:off x="4059" y="1525"/>
                <a:ext cx="771" cy="297"/>
              </a:xfrm>
              <a:prstGeom prst="rect">
                <a:avLst/>
              </a:prstGeom>
              <a:grpFill/>
              <a:ln w="9525">
                <a:noFill/>
                <a:miter lim="800000"/>
                <a:headEnd/>
                <a:tailEnd/>
              </a:ln>
            </p:spPr>
            <p:txBody>
              <a:bodyPr>
                <a:spAutoFit/>
              </a:bodyPr>
              <a:lstStyle/>
              <a:p>
                <a:pPr algn="ctr">
                  <a:spcBef>
                    <a:spcPct val="50000"/>
                  </a:spcBef>
                </a:pPr>
                <a:r>
                  <a:rPr lang="es-ES_tradnl" sz="1000" b="1" dirty="0">
                    <a:solidFill>
                      <a:srgbClr val="00001C"/>
                    </a:solidFill>
                  </a:rPr>
                  <a:t>DEPÓSITO DE AGUA FILTRADA Y TANQUE DE CONTACTO</a:t>
                </a:r>
                <a:endParaRPr lang="es-MX" sz="1000" b="1" dirty="0">
                  <a:solidFill>
                    <a:srgbClr val="00001C"/>
                  </a:solidFill>
                </a:endParaRPr>
              </a:p>
            </p:txBody>
          </p:sp>
        </p:grpSp>
        <p:sp>
          <p:nvSpPr>
            <p:cNvPr id="160779" name="Text Box 25">
              <a:extLst>
                <a:ext uri="{FF2B5EF4-FFF2-40B4-BE49-F238E27FC236}">
                  <a16:creationId xmlns:a16="http://schemas.microsoft.com/office/drawing/2014/main" id="{9055887A-FA6C-30E4-5250-9AB4A3616795}"/>
                </a:ext>
              </a:extLst>
            </p:cNvPr>
            <p:cNvSpPr txBox="1">
              <a:spLocks noChangeArrowheads="1"/>
            </p:cNvSpPr>
            <p:nvPr/>
          </p:nvSpPr>
          <p:spPr bwMode="auto">
            <a:xfrm>
              <a:off x="3620917" y="3376718"/>
              <a:ext cx="1150938" cy="253916"/>
            </a:xfrm>
            <a:prstGeom prst="rect">
              <a:avLst/>
            </a:prstGeom>
            <a:noFill/>
            <a:ln w="9525">
              <a:noFill/>
              <a:miter lim="800000"/>
              <a:headEnd/>
              <a:tailEnd/>
            </a:ln>
          </p:spPr>
          <p:txBody>
            <a:bodyPr>
              <a:spAutoFit/>
            </a:bodyPr>
            <a:lstStyle/>
            <a:p>
              <a:pPr algn="l">
                <a:spcBef>
                  <a:spcPct val="50000"/>
                </a:spcBef>
              </a:pPr>
              <a:r>
                <a:rPr lang="es-ES_tradnl" sz="1050" dirty="0">
                  <a:solidFill>
                    <a:srgbClr val="000000"/>
                  </a:solidFill>
                </a:rPr>
                <a:t>FLOCULACIÓN</a:t>
              </a:r>
              <a:endParaRPr lang="es-MX" sz="1050" dirty="0">
                <a:solidFill>
                  <a:srgbClr val="000000"/>
                </a:solidFill>
              </a:endParaRPr>
            </a:p>
          </p:txBody>
        </p:sp>
        <p:cxnSp>
          <p:nvCxnSpPr>
            <p:cNvPr id="160780" name="Conector recto 160779">
              <a:extLst>
                <a:ext uri="{FF2B5EF4-FFF2-40B4-BE49-F238E27FC236}">
                  <a16:creationId xmlns:a16="http://schemas.microsoft.com/office/drawing/2014/main" id="{B1B725AD-FA01-19FB-2A58-CAC9078C4FEE}"/>
                </a:ext>
              </a:extLst>
            </p:cNvPr>
            <p:cNvCxnSpPr>
              <a:cxnSpLocks/>
            </p:cNvCxnSpPr>
            <p:nvPr/>
          </p:nvCxnSpPr>
          <p:spPr bwMode="auto">
            <a:xfrm>
              <a:off x="3710710" y="2556367"/>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1" name="Forma libre: forma 160780">
              <a:extLst>
                <a:ext uri="{FF2B5EF4-FFF2-40B4-BE49-F238E27FC236}">
                  <a16:creationId xmlns:a16="http://schemas.microsoft.com/office/drawing/2014/main" id="{1E1AA99F-FB14-5882-1F78-B035135CEDC0}"/>
                </a:ext>
              </a:extLst>
            </p:cNvPr>
            <p:cNvSpPr/>
            <p:nvPr/>
          </p:nvSpPr>
          <p:spPr bwMode="auto">
            <a:xfrm>
              <a:off x="3572742" y="2509565"/>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60782" name="Conector recto 160781">
              <a:extLst>
                <a:ext uri="{FF2B5EF4-FFF2-40B4-BE49-F238E27FC236}">
                  <a16:creationId xmlns:a16="http://schemas.microsoft.com/office/drawing/2014/main" id="{BD017B6F-1781-BE51-68E2-CA209054ED18}"/>
                </a:ext>
              </a:extLst>
            </p:cNvPr>
            <p:cNvCxnSpPr>
              <a:cxnSpLocks/>
            </p:cNvCxnSpPr>
            <p:nvPr/>
          </p:nvCxnSpPr>
          <p:spPr bwMode="auto">
            <a:xfrm>
              <a:off x="3836335" y="2556367"/>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3" name="Conector recto 160782">
              <a:extLst>
                <a:ext uri="{FF2B5EF4-FFF2-40B4-BE49-F238E27FC236}">
                  <a16:creationId xmlns:a16="http://schemas.microsoft.com/office/drawing/2014/main" id="{EEFCBE32-77A9-338B-3CC0-BEE8D591EEB8}"/>
                </a:ext>
              </a:extLst>
            </p:cNvPr>
            <p:cNvCxnSpPr>
              <a:cxnSpLocks/>
            </p:cNvCxnSpPr>
            <p:nvPr/>
          </p:nvCxnSpPr>
          <p:spPr bwMode="auto">
            <a:xfrm>
              <a:off x="3998742" y="25520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4" name="Conector recto 160783">
              <a:extLst>
                <a:ext uri="{FF2B5EF4-FFF2-40B4-BE49-F238E27FC236}">
                  <a16:creationId xmlns:a16="http://schemas.microsoft.com/office/drawing/2014/main" id="{F8C9F87A-A271-9969-7B21-B764E0F1AD8E}"/>
                </a:ext>
              </a:extLst>
            </p:cNvPr>
            <p:cNvCxnSpPr>
              <a:cxnSpLocks/>
            </p:cNvCxnSpPr>
            <p:nvPr/>
          </p:nvCxnSpPr>
          <p:spPr bwMode="auto">
            <a:xfrm>
              <a:off x="4124367" y="25520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5" name="Conector recto 160784">
              <a:extLst>
                <a:ext uri="{FF2B5EF4-FFF2-40B4-BE49-F238E27FC236}">
                  <a16:creationId xmlns:a16="http://schemas.microsoft.com/office/drawing/2014/main" id="{F98797E0-4642-4451-DF7F-C9C208F7B95B}"/>
                </a:ext>
              </a:extLst>
            </p:cNvPr>
            <p:cNvCxnSpPr>
              <a:cxnSpLocks/>
            </p:cNvCxnSpPr>
            <p:nvPr/>
          </p:nvCxnSpPr>
          <p:spPr bwMode="auto">
            <a:xfrm>
              <a:off x="4286774" y="256291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6" name="Conector recto 160785">
              <a:extLst>
                <a:ext uri="{FF2B5EF4-FFF2-40B4-BE49-F238E27FC236}">
                  <a16:creationId xmlns:a16="http://schemas.microsoft.com/office/drawing/2014/main" id="{AB80A8DE-4347-ED85-D982-53662DA57694}"/>
                </a:ext>
              </a:extLst>
            </p:cNvPr>
            <p:cNvCxnSpPr>
              <a:cxnSpLocks/>
            </p:cNvCxnSpPr>
            <p:nvPr/>
          </p:nvCxnSpPr>
          <p:spPr bwMode="auto">
            <a:xfrm>
              <a:off x="4412399" y="256291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7" name="Conector recto 160786">
              <a:extLst>
                <a:ext uri="{FF2B5EF4-FFF2-40B4-BE49-F238E27FC236}">
                  <a16:creationId xmlns:a16="http://schemas.microsoft.com/office/drawing/2014/main" id="{FC622A9B-8FC6-51FC-F31A-FC7481774488}"/>
                </a:ext>
              </a:extLst>
            </p:cNvPr>
            <p:cNvCxnSpPr>
              <a:cxnSpLocks/>
            </p:cNvCxnSpPr>
            <p:nvPr/>
          </p:nvCxnSpPr>
          <p:spPr bwMode="auto">
            <a:xfrm>
              <a:off x="4574806" y="25586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8" name="Conector recto 160787">
              <a:extLst>
                <a:ext uri="{FF2B5EF4-FFF2-40B4-BE49-F238E27FC236}">
                  <a16:creationId xmlns:a16="http://schemas.microsoft.com/office/drawing/2014/main" id="{2180ADFE-492C-E6B7-08AB-C8F8E23F5E87}"/>
                </a:ext>
              </a:extLst>
            </p:cNvPr>
            <p:cNvCxnSpPr>
              <a:cxnSpLocks/>
            </p:cNvCxnSpPr>
            <p:nvPr/>
          </p:nvCxnSpPr>
          <p:spPr bwMode="auto">
            <a:xfrm>
              <a:off x="4700431" y="25586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9" name="Line 24">
              <a:extLst>
                <a:ext uri="{FF2B5EF4-FFF2-40B4-BE49-F238E27FC236}">
                  <a16:creationId xmlns:a16="http://schemas.microsoft.com/office/drawing/2014/main" id="{F3BDBEB1-9871-01B9-89ED-AB6589D0C5CC}"/>
                </a:ext>
              </a:extLst>
            </p:cNvPr>
            <p:cNvSpPr>
              <a:spLocks noChangeShapeType="1"/>
            </p:cNvSpPr>
            <p:nvPr/>
          </p:nvSpPr>
          <p:spPr bwMode="auto">
            <a:xfrm flipV="1">
              <a:off x="6268988" y="2903374"/>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0" name="Line 24">
              <a:extLst>
                <a:ext uri="{FF2B5EF4-FFF2-40B4-BE49-F238E27FC236}">
                  <a16:creationId xmlns:a16="http://schemas.microsoft.com/office/drawing/2014/main" id="{EFA3B85B-3873-529F-0FF3-F1356A5DEBD9}"/>
                </a:ext>
              </a:extLst>
            </p:cNvPr>
            <p:cNvSpPr>
              <a:spLocks noChangeShapeType="1"/>
            </p:cNvSpPr>
            <p:nvPr/>
          </p:nvSpPr>
          <p:spPr bwMode="auto">
            <a:xfrm flipV="1">
              <a:off x="9537006" y="2903374"/>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1" name="Rectángulo: esquinas superiores cortadas 160790">
              <a:extLst>
                <a:ext uri="{FF2B5EF4-FFF2-40B4-BE49-F238E27FC236}">
                  <a16:creationId xmlns:a16="http://schemas.microsoft.com/office/drawing/2014/main" id="{C6EDA2C6-D8EB-1F39-7E94-B4DCF84C8AF0}"/>
                </a:ext>
              </a:extLst>
            </p:cNvPr>
            <p:cNvSpPr/>
            <p:nvPr/>
          </p:nvSpPr>
          <p:spPr bwMode="auto">
            <a:xfrm rot="10800000">
              <a:off x="5211568" y="2558635"/>
              <a:ext cx="100806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60792" name="Line 6">
              <a:extLst>
                <a:ext uri="{FF2B5EF4-FFF2-40B4-BE49-F238E27FC236}">
                  <a16:creationId xmlns:a16="http://schemas.microsoft.com/office/drawing/2014/main" id="{1FDE55F5-8E70-39FA-3B5D-8E0CF4411963}"/>
                </a:ext>
              </a:extLst>
            </p:cNvPr>
            <p:cNvSpPr>
              <a:spLocks noChangeShapeType="1"/>
            </p:cNvSpPr>
            <p:nvPr/>
          </p:nvSpPr>
          <p:spPr bwMode="auto">
            <a:xfrm>
              <a:off x="2281242" y="293749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3" name="Line 6">
              <a:extLst>
                <a:ext uri="{FF2B5EF4-FFF2-40B4-BE49-F238E27FC236}">
                  <a16:creationId xmlns:a16="http://schemas.microsoft.com/office/drawing/2014/main" id="{0F33F824-8B6A-2882-17EB-34F72279A748}"/>
                </a:ext>
              </a:extLst>
            </p:cNvPr>
            <p:cNvSpPr>
              <a:spLocks noChangeShapeType="1"/>
            </p:cNvSpPr>
            <p:nvPr/>
          </p:nvSpPr>
          <p:spPr bwMode="auto">
            <a:xfrm>
              <a:off x="1591508" y="291021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pic>
          <p:nvPicPr>
            <p:cNvPr id="160794" name="Imagen 160793">
              <a:extLst>
                <a:ext uri="{FF2B5EF4-FFF2-40B4-BE49-F238E27FC236}">
                  <a16:creationId xmlns:a16="http://schemas.microsoft.com/office/drawing/2014/main" id="{716EEF12-FC7E-43AE-863D-9500F82A2FBE}"/>
                </a:ext>
              </a:extLst>
            </p:cNvPr>
            <p:cNvPicPr>
              <a:picLocks noChangeAspect="1"/>
            </p:cNvPicPr>
            <p:nvPr/>
          </p:nvPicPr>
          <p:blipFill>
            <a:blip r:embed="rId3"/>
            <a:stretch>
              <a:fillRect/>
            </a:stretch>
          </p:blipFill>
          <p:spPr>
            <a:xfrm>
              <a:off x="7680078" y="2813879"/>
              <a:ext cx="615749" cy="231668"/>
            </a:xfrm>
            <a:prstGeom prst="rect">
              <a:avLst/>
            </a:prstGeom>
          </p:spPr>
        </p:pic>
      </p:grpSp>
      <p:cxnSp>
        <p:nvCxnSpPr>
          <p:cNvPr id="160797" name="Conector recto de flecha 160796">
            <a:extLst>
              <a:ext uri="{FF2B5EF4-FFF2-40B4-BE49-F238E27FC236}">
                <a16:creationId xmlns:a16="http://schemas.microsoft.com/office/drawing/2014/main" id="{560F0FC3-BF72-27F2-79EF-0F718C4236C9}"/>
              </a:ext>
            </a:extLst>
          </p:cNvPr>
          <p:cNvCxnSpPr>
            <a:endCxn id="160794" idx="0"/>
          </p:cNvCxnSpPr>
          <p:nvPr/>
        </p:nvCxnSpPr>
        <p:spPr>
          <a:xfrm>
            <a:off x="7261513" y="2925244"/>
            <a:ext cx="0" cy="119424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798" name="Text Box 78">
            <a:extLst>
              <a:ext uri="{FF2B5EF4-FFF2-40B4-BE49-F238E27FC236}">
                <a16:creationId xmlns:a16="http://schemas.microsoft.com/office/drawing/2014/main" id="{68E5BBB8-573D-C7E8-0A62-202F964036EA}"/>
              </a:ext>
            </a:extLst>
          </p:cNvPr>
          <p:cNvSpPr txBox="1">
            <a:spLocks noChangeArrowheads="1"/>
          </p:cNvSpPr>
          <p:nvPr/>
        </p:nvSpPr>
        <p:spPr bwMode="auto">
          <a:xfrm>
            <a:off x="7090530" y="2491865"/>
            <a:ext cx="1384378" cy="338554"/>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Cl</a:t>
            </a:r>
            <a:r>
              <a:rPr lang="es-ES_tradnl" sz="1600" baseline="-25000" dirty="0">
                <a:solidFill>
                  <a:srgbClr val="000000"/>
                </a:solidFill>
              </a:rPr>
              <a:t>2</a:t>
            </a:r>
            <a:endParaRPr lang="es-MX" sz="1600" baseline="-25000" dirty="0">
              <a:solidFill>
                <a:srgbClr val="000000"/>
              </a:solidFill>
            </a:endParaRPr>
          </a:p>
        </p:txBody>
      </p:sp>
      <p:sp>
        <p:nvSpPr>
          <p:cNvPr id="160799" name="Text Box 78">
            <a:extLst>
              <a:ext uri="{FF2B5EF4-FFF2-40B4-BE49-F238E27FC236}">
                <a16:creationId xmlns:a16="http://schemas.microsoft.com/office/drawing/2014/main" id="{19BE7496-B814-E488-4108-742CEA4E8CDE}"/>
              </a:ext>
            </a:extLst>
          </p:cNvPr>
          <p:cNvSpPr txBox="1">
            <a:spLocks noChangeArrowheads="1"/>
          </p:cNvSpPr>
          <p:nvPr/>
        </p:nvSpPr>
        <p:spPr bwMode="auto">
          <a:xfrm>
            <a:off x="8950943" y="4644284"/>
            <a:ext cx="2183524" cy="1077218"/>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pH = 6</a:t>
            </a:r>
          </a:p>
          <a:p>
            <a:pPr algn="l">
              <a:spcBef>
                <a:spcPct val="50000"/>
              </a:spcBef>
            </a:pPr>
            <a:r>
              <a:rPr lang="es-ES_tradnl" sz="1600" dirty="0">
                <a:solidFill>
                  <a:srgbClr val="000000"/>
                </a:solidFill>
              </a:rPr>
              <a:t>Temperatura = 0,5°C</a:t>
            </a:r>
          </a:p>
          <a:p>
            <a:pPr algn="l">
              <a:spcBef>
                <a:spcPct val="50000"/>
              </a:spcBef>
            </a:pPr>
            <a:r>
              <a:rPr lang="es-ES_tradnl" sz="1600" dirty="0">
                <a:solidFill>
                  <a:srgbClr val="000000"/>
                </a:solidFill>
              </a:rPr>
              <a:t>Cl</a:t>
            </a:r>
            <a:r>
              <a:rPr lang="es-ES_tradnl" sz="1600" baseline="-25000" dirty="0">
                <a:solidFill>
                  <a:srgbClr val="000000"/>
                </a:solidFill>
              </a:rPr>
              <a:t>2</a:t>
            </a:r>
            <a:r>
              <a:rPr lang="es-ES_tradnl" sz="1600" dirty="0">
                <a:solidFill>
                  <a:srgbClr val="000000"/>
                </a:solidFill>
              </a:rPr>
              <a:t> = 0,8 mg/l</a:t>
            </a:r>
            <a:endParaRPr lang="es-MX" sz="1600" dirty="0">
              <a:solidFill>
                <a:srgbClr val="000000"/>
              </a:solidFill>
            </a:endParaRPr>
          </a:p>
        </p:txBody>
      </p:sp>
      <p:cxnSp>
        <p:nvCxnSpPr>
          <p:cNvPr id="160801" name="Conector recto 160800">
            <a:extLst>
              <a:ext uri="{FF2B5EF4-FFF2-40B4-BE49-F238E27FC236}">
                <a16:creationId xmlns:a16="http://schemas.microsoft.com/office/drawing/2014/main" id="{E1446A5D-D028-C8F2-D732-2425CF57E91C}"/>
              </a:ext>
            </a:extLst>
          </p:cNvPr>
          <p:cNvCxnSpPr/>
          <p:nvPr/>
        </p:nvCxnSpPr>
        <p:spPr>
          <a:xfrm>
            <a:off x="8950943" y="4245284"/>
            <a:ext cx="0" cy="14762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864646"/>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499EE16C-98EC-0B2A-D12F-2F467456F108}"/>
              </a:ext>
            </a:extLst>
          </p:cNvPr>
          <p:cNvSpPr txBox="1">
            <a:spLocks noChangeArrowheads="1"/>
          </p:cNvSpPr>
          <p:nvPr/>
        </p:nvSpPr>
        <p:spPr bwMode="auto">
          <a:xfrm>
            <a:off x="479376" y="889843"/>
            <a:ext cx="9145016" cy="5355312"/>
          </a:xfrm>
          <a:prstGeom prst="rect">
            <a:avLst/>
          </a:prstGeom>
          <a:noFill/>
          <a:ln w="9525">
            <a:noFill/>
            <a:miter lim="800000"/>
            <a:headEnd/>
            <a:tailEnd/>
          </a:ln>
        </p:spPr>
        <p:txBody>
          <a:bodyPr wrap="square">
            <a:spAutoFit/>
          </a:bodyPr>
          <a:lstStyle/>
          <a:p>
            <a:pPr algn="just"/>
            <a:r>
              <a:rPr lang="es-ES" i="1" dirty="0">
                <a:solidFill>
                  <a:schemeClr val="tx1"/>
                </a:solidFill>
              </a:rPr>
              <a:t>Resolución:</a:t>
            </a:r>
          </a:p>
          <a:p>
            <a:pPr algn="just"/>
            <a:endParaRPr lang="es-ES" i="1" dirty="0">
              <a:solidFill>
                <a:schemeClr val="tx1"/>
              </a:solidFill>
            </a:endParaRPr>
          </a:p>
          <a:p>
            <a:pPr algn="just"/>
            <a:r>
              <a:rPr lang="es-ES" i="1" dirty="0"/>
              <a:t>Tiempo de retención teórico = V/Q = 100/80 = 1,25 h = 75 minutos</a:t>
            </a:r>
          </a:p>
          <a:p>
            <a:pPr algn="just"/>
            <a:r>
              <a:rPr lang="es-ES" i="1" dirty="0"/>
              <a:t>Coeficiente de bafle = 0,1    T</a:t>
            </a:r>
            <a:r>
              <a:rPr lang="es-ES" i="1" baseline="-25000" dirty="0"/>
              <a:t>10</a:t>
            </a:r>
            <a:r>
              <a:rPr lang="es-ES" i="1" dirty="0"/>
              <a:t> = 7,5 min</a:t>
            </a:r>
          </a:p>
          <a:p>
            <a:pPr algn="just"/>
            <a:endParaRPr lang="es-ES" i="1" dirty="0"/>
          </a:p>
          <a:p>
            <a:pPr algn="just"/>
            <a:endParaRPr lang="es-ES" i="1" dirty="0"/>
          </a:p>
          <a:p>
            <a:pPr algn="just"/>
            <a:endParaRPr lang="es-ES" i="1" dirty="0"/>
          </a:p>
          <a:p>
            <a:pPr algn="just"/>
            <a:endParaRPr lang="es-ES" i="1" dirty="0">
              <a:solidFill>
                <a:schemeClr val="tx1"/>
              </a:solidFill>
            </a:endParaRPr>
          </a:p>
          <a:p>
            <a:pPr algn="just"/>
            <a:r>
              <a:rPr lang="es-ES" i="1" dirty="0">
                <a:solidFill>
                  <a:schemeClr val="tx1"/>
                </a:solidFill>
              </a:rPr>
              <a:t>CT = 0,8 * </a:t>
            </a:r>
            <a:r>
              <a:rPr lang="es-ES" i="1" dirty="0"/>
              <a:t>7,5</a:t>
            </a:r>
            <a:r>
              <a:rPr lang="es-ES" i="1" dirty="0">
                <a:solidFill>
                  <a:schemeClr val="tx1"/>
                </a:solidFill>
              </a:rPr>
              <a:t> = 6 mg/l*min</a:t>
            </a:r>
          </a:p>
          <a:p>
            <a:pPr algn="just"/>
            <a:endParaRPr lang="es-ES" i="1" dirty="0"/>
          </a:p>
          <a:p>
            <a:pPr algn="just"/>
            <a:r>
              <a:rPr lang="es-ES" i="1" dirty="0">
                <a:solidFill>
                  <a:schemeClr val="tx1"/>
                </a:solidFill>
              </a:rPr>
              <a:t>Observando la tabla de inactivación de virus, a 0,5°C y pH = 6,0, con CT=6 mg/l*min se inactivan 2 log de virus</a:t>
            </a:r>
          </a:p>
          <a:p>
            <a:pPr algn="just"/>
            <a:endParaRPr lang="es-ES" i="1" dirty="0"/>
          </a:p>
          <a:p>
            <a:pPr algn="just"/>
            <a:endParaRPr lang="es-ES" i="1" dirty="0">
              <a:solidFill>
                <a:schemeClr val="tx1"/>
              </a:solidFill>
            </a:endParaRPr>
          </a:p>
          <a:p>
            <a:pPr algn="just"/>
            <a:endParaRPr lang="es-ES" i="1" dirty="0"/>
          </a:p>
          <a:p>
            <a:pPr algn="just"/>
            <a:endParaRPr lang="es-ES" i="1" dirty="0">
              <a:solidFill>
                <a:schemeClr val="tx1"/>
              </a:solidFill>
            </a:endParaRPr>
          </a:p>
          <a:p>
            <a:pPr algn="just"/>
            <a:r>
              <a:rPr lang="es-ES" i="1" dirty="0">
                <a:solidFill>
                  <a:schemeClr val="tx1"/>
                </a:solidFill>
              </a:rPr>
              <a:t>Log </a:t>
            </a:r>
            <a:r>
              <a:rPr lang="es-ES" i="1" dirty="0" err="1">
                <a:solidFill>
                  <a:schemeClr val="tx1"/>
                </a:solidFill>
              </a:rPr>
              <a:t>Giardia</a:t>
            </a:r>
            <a:r>
              <a:rPr lang="es-ES" i="1" dirty="0"/>
              <a:t> (ecuaciones) = 0,16</a:t>
            </a:r>
          </a:p>
          <a:p>
            <a:pPr algn="just"/>
            <a:endParaRPr lang="es-ES" i="1" dirty="0">
              <a:solidFill>
                <a:schemeClr val="tx1"/>
              </a:solidFill>
            </a:endParaRPr>
          </a:p>
          <a:p>
            <a:pPr algn="just"/>
            <a:r>
              <a:rPr lang="es-ES" i="1" dirty="0"/>
              <a:t>Observación: Las inactivaciones de virus y </a:t>
            </a:r>
            <a:r>
              <a:rPr lang="es-ES" i="1" dirty="0" err="1"/>
              <a:t>Giardia</a:t>
            </a:r>
            <a:r>
              <a:rPr lang="es-ES" i="1" dirty="0"/>
              <a:t> son muy bajas</a:t>
            </a:r>
            <a:endParaRPr lang="es-ES" i="1" dirty="0">
              <a:solidFill>
                <a:schemeClr val="tx1"/>
              </a:solidFill>
            </a:endParaRPr>
          </a:p>
        </p:txBody>
      </p:sp>
      <mc:AlternateContent xmlns:mc="http://schemas.openxmlformats.org/markup-compatibility/2006" xmlns:pslz="http://schemas.microsoft.com/office/powerpoint/2016/slidezoom">
        <mc:Choice Requires="pslz">
          <p:graphicFrame>
            <p:nvGraphicFramePr>
              <p:cNvPr id="4" name="Vista general de diapositiva 3">
                <a:extLst>
                  <a:ext uri="{FF2B5EF4-FFF2-40B4-BE49-F238E27FC236}">
                    <a16:creationId xmlns:a16="http://schemas.microsoft.com/office/drawing/2014/main" id="{83F761BE-86F3-66E7-4ED8-00008BB36110}"/>
                  </a:ext>
                </a:extLst>
              </p:cNvPr>
              <p:cNvGraphicFramePr>
                <a:graphicFrameLocks noChangeAspect="1"/>
              </p:cNvGraphicFramePr>
              <p:nvPr>
                <p:extLst>
                  <p:ext uri="{D42A27DB-BD31-4B8C-83A1-F6EECF244321}">
                    <p14:modId xmlns:p14="http://schemas.microsoft.com/office/powerpoint/2010/main" val="1935156929"/>
                  </p:ext>
                </p:extLst>
              </p:nvPr>
            </p:nvGraphicFramePr>
            <p:xfrm>
              <a:off x="4349379" y="2276872"/>
              <a:ext cx="1242566" cy="698943"/>
            </p:xfrm>
            <a:graphic>
              <a:graphicData uri="http://schemas.microsoft.com/office/powerpoint/2016/slidezoom">
                <pslz:sldZm>
                  <pslz:sldZmObj sldId="315" cId="0">
                    <pslz:zmPr id="{0AB238C3-6372-43B5-8CF6-5BB0C8C511F3}" returnToParent="0" transitionDur="1000">
                      <p166:blipFill xmlns:p166="http://schemas.microsoft.com/office/powerpoint/2016/6/main">
                        <a:blip r:embed="rId2"/>
                        <a:stretch>
                          <a:fillRect/>
                        </a:stretch>
                      </p166:blipFill>
                      <p166:spPr xmlns:p166="http://schemas.microsoft.com/office/powerpoint/2016/6/main">
                        <a:xfrm>
                          <a:off x="0" y="0"/>
                          <a:ext cx="1242566" cy="698943"/>
                        </a:xfrm>
                        <a:prstGeom prst="rect">
                          <a:avLst/>
                        </a:prstGeom>
                        <a:ln w="3175">
                          <a:solidFill>
                            <a:prstClr val="ltGray"/>
                          </a:solidFill>
                        </a:ln>
                      </p166:spPr>
                    </pslz:zmPr>
                  </pslz:sldZmObj>
                </pslz:sldZm>
              </a:graphicData>
            </a:graphic>
          </p:graphicFrame>
        </mc:Choice>
        <mc:Fallback xmlns="">
          <p:pic>
            <p:nvPicPr>
              <p:cNvPr id="4" name="Vista general de diapositiva 3">
                <a:extLst>
                  <a:ext uri="{FF2B5EF4-FFF2-40B4-BE49-F238E27FC236}">
                    <a16:creationId xmlns:a16="http://schemas.microsoft.com/office/drawing/2014/main" id="{83F761BE-86F3-66E7-4ED8-00008BB36110}"/>
                  </a:ext>
                </a:extLst>
              </p:cNvPr>
              <p:cNvPicPr>
                <a:picLocks noGrp="1" noRot="1" noChangeAspect="1" noMove="1" noResize="1" noEditPoints="1" noAdjustHandles="1" noChangeArrowheads="1" noChangeShapeType="1"/>
              </p:cNvPicPr>
              <p:nvPr/>
            </p:nvPicPr>
            <p:blipFill>
              <a:blip r:embed="rId3"/>
              <a:stretch>
                <a:fillRect/>
              </a:stretch>
            </p:blipFill>
            <p:spPr>
              <a:xfrm>
                <a:off x="4349379" y="2276872"/>
                <a:ext cx="1242566" cy="69894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Vista general de diapositiva 5">
                <a:extLst>
                  <a:ext uri="{FF2B5EF4-FFF2-40B4-BE49-F238E27FC236}">
                    <a16:creationId xmlns:a16="http://schemas.microsoft.com/office/drawing/2014/main" id="{795630B5-4B35-0AD8-7DAA-5C445B515117}"/>
                  </a:ext>
                </a:extLst>
              </p:cNvPr>
              <p:cNvGraphicFramePr>
                <a:graphicFrameLocks noChangeAspect="1"/>
              </p:cNvGraphicFramePr>
              <p:nvPr>
                <p:extLst>
                  <p:ext uri="{D42A27DB-BD31-4B8C-83A1-F6EECF244321}">
                    <p14:modId xmlns:p14="http://schemas.microsoft.com/office/powerpoint/2010/main" val="2633649407"/>
                  </p:ext>
                </p:extLst>
              </p:nvPr>
            </p:nvGraphicFramePr>
            <p:xfrm>
              <a:off x="4349380" y="4349387"/>
              <a:ext cx="1242565" cy="698943"/>
            </p:xfrm>
            <a:graphic>
              <a:graphicData uri="http://schemas.microsoft.com/office/powerpoint/2016/slidezoom">
                <pslz:sldZm>
                  <pslz:sldZmObj sldId="565" cId="2149601167">
                    <pslz:zmPr id="{21377795-E532-4BDD-BED2-866800422F50}" returnToParent="0" transitionDur="1000">
                      <p166:blipFill xmlns:p166="http://schemas.microsoft.com/office/powerpoint/2016/6/main">
                        <a:blip r:embed="rId4"/>
                        <a:stretch>
                          <a:fillRect/>
                        </a:stretch>
                      </p166:blipFill>
                      <p166:spPr xmlns:p166="http://schemas.microsoft.com/office/powerpoint/2016/6/main">
                        <a:xfrm>
                          <a:off x="0" y="0"/>
                          <a:ext cx="1242565" cy="698943"/>
                        </a:xfrm>
                        <a:prstGeom prst="rect">
                          <a:avLst/>
                        </a:prstGeom>
                        <a:ln w="3175">
                          <a:solidFill>
                            <a:prstClr val="ltGray"/>
                          </a:solidFill>
                        </a:ln>
                      </p166:spPr>
                    </pslz:zmPr>
                  </pslz:sldZmObj>
                </pslz:sldZm>
              </a:graphicData>
            </a:graphic>
          </p:graphicFrame>
        </mc:Choice>
        <mc:Fallback xmlns="">
          <p:pic>
            <p:nvPicPr>
              <p:cNvPr id="6" name="Vista general de diapositiva 5">
                <a:extLst>
                  <a:ext uri="{FF2B5EF4-FFF2-40B4-BE49-F238E27FC236}">
                    <a16:creationId xmlns:a16="http://schemas.microsoft.com/office/drawing/2014/main" id="{795630B5-4B35-0AD8-7DAA-5C445B515117}"/>
                  </a:ext>
                </a:extLst>
              </p:cNvPr>
              <p:cNvPicPr>
                <a:picLocks noGrp="1" noRot="1" noChangeAspect="1" noMove="1" noResize="1" noEditPoints="1" noAdjustHandles="1" noChangeArrowheads="1" noChangeShapeType="1"/>
              </p:cNvPicPr>
              <p:nvPr/>
            </p:nvPicPr>
            <p:blipFill>
              <a:blip r:embed="rId5"/>
              <a:stretch>
                <a:fillRect/>
              </a:stretch>
            </p:blipFill>
            <p:spPr>
              <a:xfrm>
                <a:off x="4349380" y="4349387"/>
                <a:ext cx="1242565" cy="698943"/>
              </a:xfrm>
              <a:prstGeom prst="rect">
                <a:avLst/>
              </a:prstGeom>
              <a:ln w="3175">
                <a:solidFill>
                  <a:prstClr val="ltGray"/>
                </a:solidFill>
              </a:ln>
            </p:spPr>
          </p:pic>
        </mc:Fallback>
      </mc:AlternateContent>
    </p:spTree>
    <p:extLst>
      <p:ext uri="{BB962C8B-B14F-4D97-AF65-F5344CB8AC3E}">
        <p14:creationId xmlns:p14="http://schemas.microsoft.com/office/powerpoint/2010/main" val="710349368"/>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a:xfrm>
            <a:off x="11488" y="5765072"/>
            <a:ext cx="12180512" cy="435336"/>
          </a:xfrm>
        </p:spPr>
        <p:txBody>
          <a:bodyPr/>
          <a:lstStyle/>
          <a:p>
            <a:pPr algn="ctr" eaLnBrk="1" hangingPunct="1"/>
            <a:r>
              <a:rPr lang="en-US" sz="1600" dirty="0">
                <a:solidFill>
                  <a:schemeClr val="tx1"/>
                </a:solidFill>
              </a:rPr>
              <a:t>FACTORES DE “</a:t>
            </a:r>
            <a:r>
              <a:rPr lang="es-ES" sz="1600" dirty="0">
                <a:solidFill>
                  <a:schemeClr val="tx1"/>
                </a:solidFill>
              </a:rPr>
              <a:t>BAFFL</a:t>
            </a:r>
            <a:r>
              <a:rPr lang="en-US" sz="1600" dirty="0">
                <a:solidFill>
                  <a:schemeClr val="tx1"/>
                </a:solidFill>
              </a:rPr>
              <a:t>E”</a:t>
            </a:r>
            <a:r>
              <a:rPr lang="es-ES" sz="1600" dirty="0">
                <a:solidFill>
                  <a:schemeClr val="tx1"/>
                </a:solidFill>
              </a:rPr>
              <a:t> </a:t>
            </a:r>
            <a:r>
              <a:rPr lang="en-US" sz="1600" dirty="0">
                <a:solidFill>
                  <a:schemeClr val="tx1"/>
                </a:solidFill>
              </a:rPr>
              <a:t>EN REACTORES</a:t>
            </a:r>
            <a:endParaRPr lang="es-ES" sz="1600" dirty="0">
              <a:solidFill>
                <a:schemeClr val="tx1"/>
              </a:solidFill>
            </a:endParaRPr>
          </a:p>
        </p:txBody>
      </p:sp>
      <p:graphicFrame>
        <p:nvGraphicFramePr>
          <p:cNvPr id="62503" name="Group 39"/>
          <p:cNvGraphicFramePr>
            <a:graphicFrameLocks noGrp="1"/>
          </p:cNvGraphicFramePr>
          <p:nvPr/>
        </p:nvGraphicFramePr>
        <p:xfrm>
          <a:off x="1199456" y="1172043"/>
          <a:ext cx="9145014" cy="4513913"/>
        </p:xfrm>
        <a:graphic>
          <a:graphicData uri="http://schemas.openxmlformats.org/drawingml/2006/table">
            <a:tbl>
              <a:tblPr/>
              <a:tblGrid>
                <a:gridCol w="3272781">
                  <a:extLst>
                    <a:ext uri="{9D8B030D-6E8A-4147-A177-3AD203B41FA5}">
                      <a16:colId xmlns:a16="http://schemas.microsoft.com/office/drawing/2014/main" val="20000"/>
                    </a:ext>
                  </a:extLst>
                </a:gridCol>
                <a:gridCol w="1256401">
                  <a:extLst>
                    <a:ext uri="{9D8B030D-6E8A-4147-A177-3AD203B41FA5}">
                      <a16:colId xmlns:a16="http://schemas.microsoft.com/office/drawing/2014/main" val="20001"/>
                    </a:ext>
                  </a:extLst>
                </a:gridCol>
                <a:gridCol w="4615832">
                  <a:extLst>
                    <a:ext uri="{9D8B030D-6E8A-4147-A177-3AD203B41FA5}">
                      <a16:colId xmlns:a16="http://schemas.microsoft.com/office/drawing/2014/main" val="20002"/>
                    </a:ext>
                  </a:extLst>
                </a:gridCol>
              </a:tblGrid>
              <a:tr h="532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CONDICION DE BAFFLE</a:t>
                      </a:r>
                      <a:endParaRPr kumimoji="0" lang="es-ES" sz="1800" b="1"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T</a:t>
                      </a:r>
                      <a:r>
                        <a:rPr kumimoji="0" lang="en-US" sz="1800" b="1" i="0" u="none" strike="noStrike" cap="none" normalizeH="0" baseline="-25000" dirty="0">
                          <a:ln>
                            <a:noFill/>
                          </a:ln>
                          <a:solidFill>
                            <a:schemeClr val="tx1"/>
                          </a:solidFill>
                          <a:effectLst/>
                          <a:latin typeface="Arial" pitchFamily="34" charset="0"/>
                        </a:rPr>
                        <a:t>10</a:t>
                      </a:r>
                      <a:r>
                        <a:rPr kumimoji="0" lang="en-US" sz="1800" b="1" i="0" u="none" strike="noStrike" cap="none" normalizeH="0" baseline="0" dirty="0">
                          <a:ln>
                            <a:noFill/>
                          </a:ln>
                          <a:solidFill>
                            <a:schemeClr val="tx1"/>
                          </a:solidFill>
                          <a:effectLst/>
                          <a:latin typeface="Arial" pitchFamily="34" charset="0"/>
                        </a:rPr>
                        <a:t>/T</a:t>
                      </a:r>
                      <a:endParaRPr kumimoji="0" lang="es-ES"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DESCRIPCI</a:t>
                      </a:r>
                      <a:r>
                        <a:rPr kumimoji="0" lang="en-US" sz="1800" b="1" i="0" u="none" strike="noStrike" cap="none" normalizeH="0" baseline="0" dirty="0">
                          <a:ln>
                            <a:noFill/>
                          </a:ln>
                          <a:solidFill>
                            <a:schemeClr val="tx1"/>
                          </a:solidFill>
                          <a:effectLst/>
                          <a:latin typeface="Arial" pitchFamily="34" charset="0"/>
                          <a:cs typeface="Arial" pitchFamily="34" charset="0"/>
                        </a:rPr>
                        <a:t>Ó</a:t>
                      </a:r>
                      <a:r>
                        <a:rPr kumimoji="0" lang="en-US" sz="1800" b="1" i="0" u="none" strike="noStrike" cap="none" normalizeH="0" baseline="0" dirty="0">
                          <a:ln>
                            <a:noFill/>
                          </a:ln>
                          <a:solidFill>
                            <a:schemeClr val="tx1"/>
                          </a:solidFill>
                          <a:effectLst/>
                          <a:latin typeface="Arial" pitchFamily="34" charset="0"/>
                        </a:rPr>
                        <a:t>N</a:t>
                      </a:r>
                      <a:endParaRPr kumimoji="0" lang="es-ES"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8131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MUY POBRE (FLUJO MEZCLADO)</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0,1</a:t>
                      </a:r>
                      <a:endParaRPr kumimoji="0" lang="es-ES" sz="16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Baja relaci</a:t>
                      </a:r>
                      <a:r>
                        <a:rPr kumimoji="0" lang="es-ES_tradnl" sz="1600" b="0" i="0" u="none" strike="noStrike" cap="none" normalizeH="0" baseline="0">
                          <a:ln>
                            <a:noFill/>
                          </a:ln>
                          <a:solidFill>
                            <a:schemeClr val="tx1"/>
                          </a:solidFill>
                          <a:effectLst/>
                          <a:latin typeface="Arial" pitchFamily="34" charset="0"/>
                          <a:cs typeface="Arial" pitchFamily="34" charset="0"/>
                        </a:rPr>
                        <a:t>ó</a:t>
                      </a:r>
                      <a:r>
                        <a:rPr kumimoji="0" lang="es-ES_tradnl" sz="1600" b="0" i="0" u="none" strike="noStrike" cap="none" normalizeH="0" baseline="0">
                          <a:ln>
                            <a:noFill/>
                          </a:ln>
                          <a:solidFill>
                            <a:schemeClr val="tx1"/>
                          </a:solidFill>
                          <a:effectLst/>
                          <a:latin typeface="Arial" pitchFamily="34" charset="0"/>
                        </a:rPr>
                        <a:t>n largo/ancho, sin baffles y con agitaci</a:t>
                      </a:r>
                      <a:r>
                        <a:rPr kumimoji="0" lang="es-ES_tradnl" sz="1600" b="0" i="0" u="none" strike="noStrike" cap="none" normalizeH="0" baseline="0">
                          <a:ln>
                            <a:noFill/>
                          </a:ln>
                          <a:solidFill>
                            <a:schemeClr val="tx1"/>
                          </a:solidFill>
                          <a:effectLst/>
                          <a:latin typeface="Arial" pitchFamily="34" charset="0"/>
                          <a:cs typeface="Arial" pitchFamily="34" charset="0"/>
                        </a:rPr>
                        <a:t>ón</a:t>
                      </a:r>
                      <a:r>
                        <a:rPr kumimoji="0" lang="es-ES_tradnl" sz="1600" b="0" i="0" u="none" strike="noStrike" cap="none" normalizeH="0" baseline="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79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POBRE</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0,3</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Sin baffles, mayor relaci</a:t>
                      </a:r>
                      <a:r>
                        <a:rPr kumimoji="0" lang="es-ES_tradnl" sz="1600" b="0" i="0" u="none" strike="noStrike" cap="none" normalizeH="0" baseline="0">
                          <a:ln>
                            <a:noFill/>
                          </a:ln>
                          <a:solidFill>
                            <a:schemeClr val="tx1"/>
                          </a:solidFill>
                          <a:effectLst/>
                          <a:latin typeface="Arial" pitchFamily="34" charset="0"/>
                          <a:cs typeface="Arial" pitchFamily="34" charset="0"/>
                        </a:rPr>
                        <a:t>ó</a:t>
                      </a:r>
                      <a:r>
                        <a:rPr kumimoji="0" lang="es-ES_tradnl" sz="1600" b="0" i="0" u="none" strike="noStrike" cap="none" normalizeH="0" baseline="0">
                          <a:ln>
                            <a:noFill/>
                          </a:ln>
                          <a:solidFill>
                            <a:schemeClr val="tx1"/>
                          </a:solidFill>
                          <a:effectLst/>
                          <a:latin typeface="Arial" pitchFamily="34" charset="0"/>
                        </a:rPr>
                        <a:t>n largo/ancho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873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MEDIA</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0,5 </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Baffles en el Ingreso o salida, alg</a:t>
                      </a:r>
                      <a:r>
                        <a:rPr kumimoji="0" lang="es-ES_tradnl" sz="1600" b="0" i="0" u="none" strike="noStrike" cap="none" normalizeH="0" baseline="0">
                          <a:ln>
                            <a:noFill/>
                          </a:ln>
                          <a:solidFill>
                            <a:schemeClr val="tx1"/>
                          </a:solidFill>
                          <a:effectLst/>
                          <a:latin typeface="Arial" pitchFamily="34" charset="0"/>
                          <a:cs typeface="Arial" pitchFamily="34" charset="0"/>
                        </a:rPr>
                        <a:t>ú</a:t>
                      </a:r>
                      <a:r>
                        <a:rPr kumimoji="0" lang="es-ES_tradnl" sz="1600" b="0" i="0" u="none" strike="noStrike" cap="none" normalizeH="0" baseline="0">
                          <a:ln>
                            <a:noFill/>
                          </a:ln>
                          <a:solidFill>
                            <a:schemeClr val="tx1"/>
                          </a:solidFill>
                          <a:effectLst/>
                          <a:latin typeface="Arial" pitchFamily="34" charset="0"/>
                        </a:rPr>
                        <a:t>n baffle intermedio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749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BUENA</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0,7</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Arial" pitchFamily="34" charset="0"/>
                        </a:rPr>
                        <a:t>Ingreso con pantalla difusora, </a:t>
                      </a:r>
                      <a:r>
                        <a:rPr kumimoji="0" lang="es-ES_tradnl" sz="1600" b="0" i="0" u="none" strike="noStrike" cap="none" normalizeH="0" baseline="0" dirty="0" err="1">
                          <a:ln>
                            <a:noFill/>
                          </a:ln>
                          <a:solidFill>
                            <a:schemeClr val="tx1"/>
                          </a:solidFill>
                          <a:effectLst/>
                          <a:latin typeface="Arial" pitchFamily="34" charset="0"/>
                        </a:rPr>
                        <a:t>baffles</a:t>
                      </a:r>
                      <a:r>
                        <a:rPr kumimoji="0" lang="es-ES_tradnl" sz="1600" b="0" i="0" u="none" strike="noStrike" cap="none" normalizeH="0" baseline="0" dirty="0">
                          <a:ln>
                            <a:noFill/>
                          </a:ln>
                          <a:solidFill>
                            <a:schemeClr val="tx1"/>
                          </a:solidFill>
                          <a:effectLst/>
                          <a:latin typeface="Arial" pitchFamily="34" charset="0"/>
                        </a:rPr>
                        <a:t> intermedios y salida por vertederos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752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PERFECTA (FLUJO PIST</a:t>
                      </a:r>
                      <a:r>
                        <a:rPr kumimoji="0" lang="en-US" sz="1600" b="0" i="0" u="none" strike="noStrike" cap="none" normalizeH="0" baseline="0">
                          <a:ln>
                            <a:noFill/>
                          </a:ln>
                          <a:solidFill>
                            <a:schemeClr val="tx1"/>
                          </a:solidFill>
                          <a:effectLst/>
                          <a:latin typeface="Arial" pitchFamily="34" charset="0"/>
                          <a:cs typeface="Arial" pitchFamily="34" charset="0"/>
                        </a:rPr>
                        <a:t>Ó</a:t>
                      </a:r>
                      <a:r>
                        <a:rPr kumimoji="0" lang="en-US" sz="1600" b="0" i="0" u="none" strike="noStrike" cap="none" normalizeH="0" baseline="0">
                          <a:ln>
                            <a:noFill/>
                          </a:ln>
                          <a:solidFill>
                            <a:schemeClr val="tx1"/>
                          </a:solidFill>
                          <a:effectLst/>
                          <a:latin typeface="Arial" pitchFamily="34" charset="0"/>
                        </a:rPr>
                        <a:t>N)</a:t>
                      </a:r>
                      <a:endParaRPr kumimoji="0" lang="es-ES" sz="1600" b="0" i="0" u="none" strike="noStrike" cap="none" normalizeH="0" baseline="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Arial" pitchFamily="34" charset="0"/>
                        </a:rPr>
                        <a:t>Tuber</a:t>
                      </a:r>
                      <a:r>
                        <a:rPr kumimoji="0" lang="es-ES_tradnl" sz="1600" b="0" i="0" u="none" strike="noStrike" cap="none" normalizeH="0" baseline="0" dirty="0">
                          <a:ln>
                            <a:noFill/>
                          </a:ln>
                          <a:solidFill>
                            <a:schemeClr val="tx1"/>
                          </a:solidFill>
                          <a:effectLst/>
                          <a:latin typeface="Arial" pitchFamily="34" charset="0"/>
                          <a:cs typeface="Arial" pitchFamily="34" charset="0"/>
                        </a:rPr>
                        <a:t>ía</a:t>
                      </a:r>
                      <a:r>
                        <a:rPr kumimoji="0" lang="es-ES_tradnl" sz="1600" b="0" i="0" u="none" strike="noStrike" cap="none" normalizeH="0" baseline="0" dirty="0">
                          <a:ln>
                            <a:noFill/>
                          </a:ln>
                          <a:solidFill>
                            <a:schemeClr val="tx1"/>
                          </a:solidFill>
                          <a:effectLst/>
                          <a:latin typeface="Arial" pitchFamily="34" charset="0"/>
                        </a:rPr>
                        <a:t>s o reactores de muy alta relaci</a:t>
                      </a:r>
                      <a:r>
                        <a:rPr kumimoji="0" lang="es-ES_tradnl" sz="1600" b="0" i="0" u="none" strike="noStrike" cap="none" normalizeH="0" baseline="0" dirty="0">
                          <a:ln>
                            <a:noFill/>
                          </a:ln>
                          <a:solidFill>
                            <a:schemeClr val="tx1"/>
                          </a:solidFill>
                          <a:effectLst/>
                          <a:latin typeface="Arial" pitchFamily="34" charset="0"/>
                          <a:cs typeface="Arial" pitchFamily="34" charset="0"/>
                        </a:rPr>
                        <a:t>ó</a:t>
                      </a:r>
                      <a:r>
                        <a:rPr kumimoji="0" lang="es-ES_tradnl" sz="1600" b="0" i="0" u="none" strike="noStrike" cap="none" normalizeH="0" baseline="0" dirty="0">
                          <a:ln>
                            <a:noFill/>
                          </a:ln>
                          <a:solidFill>
                            <a:schemeClr val="tx1"/>
                          </a:solidFill>
                          <a:effectLst/>
                          <a:latin typeface="Arial" pitchFamily="34" charset="0"/>
                        </a:rPr>
                        <a:t>n largo/ancho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101410" name="Text Box 46"/>
          <p:cNvSpPr txBox="1">
            <a:spLocks noChangeArrowheads="1"/>
          </p:cNvSpPr>
          <p:nvPr/>
        </p:nvSpPr>
        <p:spPr bwMode="auto">
          <a:xfrm>
            <a:off x="11488" y="6594433"/>
            <a:ext cx="4248150" cy="246221"/>
          </a:xfrm>
          <a:prstGeom prst="rect">
            <a:avLst/>
          </a:prstGeom>
          <a:noFill/>
          <a:ln w="9525">
            <a:noFill/>
            <a:miter lim="800000"/>
            <a:headEnd/>
            <a:tailEnd/>
          </a:ln>
        </p:spPr>
        <p:txBody>
          <a:bodyPr>
            <a:spAutoFit/>
          </a:bodyPr>
          <a:lstStyle/>
          <a:p>
            <a:pPr>
              <a:spcBef>
                <a:spcPct val="50000"/>
              </a:spcBef>
            </a:pPr>
            <a:r>
              <a:rPr lang="es-ES_tradnl" sz="1000" dirty="0">
                <a:solidFill>
                  <a:schemeClr val="tx1"/>
                </a:solidFill>
              </a:rPr>
              <a:t>FUENTE: ENVIRONMENTAL PROTECTION AGENCY</a:t>
            </a:r>
            <a:endParaRPr lang="es-ES" sz="10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8723" name="Group 489"/>
          <p:cNvGrpSpPr>
            <a:grpSpLocks/>
          </p:cNvGrpSpPr>
          <p:nvPr/>
        </p:nvGrpSpPr>
        <p:grpSpPr bwMode="auto">
          <a:xfrm>
            <a:off x="1487488" y="1680369"/>
            <a:ext cx="7561262" cy="3497262"/>
            <a:chOff x="567" y="935"/>
            <a:chExt cx="4763" cy="2203"/>
          </a:xfrm>
          <a:solidFill>
            <a:schemeClr val="bg1">
              <a:lumMod val="95000"/>
            </a:schemeClr>
          </a:solidFill>
        </p:grpSpPr>
        <p:sp>
          <p:nvSpPr>
            <p:cNvPr id="158726" name="Line 217"/>
            <p:cNvSpPr>
              <a:spLocks noChangeShapeType="1"/>
            </p:cNvSpPr>
            <p:nvPr/>
          </p:nvSpPr>
          <p:spPr bwMode="auto">
            <a:xfrm>
              <a:off x="1090" y="1485"/>
              <a:ext cx="0"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27" name="Rectangle 206"/>
            <p:cNvSpPr>
              <a:spLocks noChangeArrowheads="1"/>
            </p:cNvSpPr>
            <p:nvPr/>
          </p:nvSpPr>
          <p:spPr bwMode="auto">
            <a:xfrm>
              <a:off x="4661"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28" name="Rectangle 205"/>
            <p:cNvSpPr>
              <a:spLocks noChangeArrowheads="1"/>
            </p:cNvSpPr>
            <p:nvPr/>
          </p:nvSpPr>
          <p:spPr bwMode="auto">
            <a:xfrm>
              <a:off x="3992"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29" name="Rectangle 204"/>
            <p:cNvSpPr>
              <a:spLocks noChangeArrowheads="1"/>
            </p:cNvSpPr>
            <p:nvPr/>
          </p:nvSpPr>
          <p:spPr bwMode="auto">
            <a:xfrm>
              <a:off x="3322" y="2889"/>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0" name="Rectangle 203"/>
            <p:cNvSpPr>
              <a:spLocks noChangeArrowheads="1"/>
            </p:cNvSpPr>
            <p:nvPr/>
          </p:nvSpPr>
          <p:spPr bwMode="auto">
            <a:xfrm>
              <a:off x="2653"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1" name="Rectangle 202"/>
            <p:cNvSpPr>
              <a:spLocks noChangeArrowheads="1"/>
            </p:cNvSpPr>
            <p:nvPr/>
          </p:nvSpPr>
          <p:spPr bwMode="auto">
            <a:xfrm>
              <a:off x="1984"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7</a:t>
              </a:r>
              <a:endParaRPr lang="en-GB" sz="3600">
                <a:solidFill>
                  <a:schemeClr val="tx1"/>
                </a:solidFill>
                <a:ea typeface="Times New Roman" pitchFamily="18" charset="0"/>
                <a:cs typeface="Arial" pitchFamily="34" charset="0"/>
              </a:endParaRPr>
            </a:p>
          </p:txBody>
        </p:sp>
        <p:sp>
          <p:nvSpPr>
            <p:cNvPr id="158732" name="Rectangle 201"/>
            <p:cNvSpPr>
              <a:spLocks noChangeArrowheads="1"/>
            </p:cNvSpPr>
            <p:nvPr/>
          </p:nvSpPr>
          <p:spPr bwMode="auto">
            <a:xfrm>
              <a:off x="1312" y="2889"/>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3" name="Rectangle 200"/>
            <p:cNvSpPr>
              <a:spLocks noChangeArrowheads="1"/>
            </p:cNvSpPr>
            <p:nvPr/>
          </p:nvSpPr>
          <p:spPr bwMode="auto">
            <a:xfrm>
              <a:off x="567" y="2889"/>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25</a:t>
              </a:r>
              <a:endParaRPr lang="en-GB" sz="3600">
                <a:solidFill>
                  <a:schemeClr val="tx1"/>
                </a:solidFill>
                <a:ea typeface="Times New Roman" pitchFamily="18" charset="0"/>
                <a:cs typeface="Arial" pitchFamily="34" charset="0"/>
              </a:endParaRPr>
            </a:p>
          </p:txBody>
        </p:sp>
        <p:sp>
          <p:nvSpPr>
            <p:cNvPr id="158734" name="Rectangle 199"/>
            <p:cNvSpPr>
              <a:spLocks noChangeArrowheads="1"/>
            </p:cNvSpPr>
            <p:nvPr/>
          </p:nvSpPr>
          <p:spPr bwMode="auto">
            <a:xfrm>
              <a:off x="4661"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35" name="Rectangle 198"/>
            <p:cNvSpPr>
              <a:spLocks noChangeArrowheads="1"/>
            </p:cNvSpPr>
            <p:nvPr/>
          </p:nvSpPr>
          <p:spPr bwMode="auto">
            <a:xfrm>
              <a:off x="3992"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36" name="Rectangle 197"/>
            <p:cNvSpPr>
              <a:spLocks noChangeArrowheads="1"/>
            </p:cNvSpPr>
            <p:nvPr/>
          </p:nvSpPr>
          <p:spPr bwMode="auto">
            <a:xfrm>
              <a:off x="3322" y="2640"/>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16</a:t>
              </a:r>
              <a:endParaRPr lang="en-GB" sz="3600">
                <a:solidFill>
                  <a:schemeClr val="tx1"/>
                </a:solidFill>
                <a:ea typeface="Times New Roman" pitchFamily="18" charset="0"/>
                <a:cs typeface="Arial" pitchFamily="34" charset="0"/>
              </a:endParaRPr>
            </a:p>
          </p:txBody>
        </p:sp>
        <p:sp>
          <p:nvSpPr>
            <p:cNvPr id="158737" name="Rectangle 196"/>
            <p:cNvSpPr>
              <a:spLocks noChangeArrowheads="1"/>
            </p:cNvSpPr>
            <p:nvPr/>
          </p:nvSpPr>
          <p:spPr bwMode="auto">
            <a:xfrm>
              <a:off x="2653"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38" name="Rectangle 195"/>
            <p:cNvSpPr>
              <a:spLocks noChangeArrowheads="1"/>
            </p:cNvSpPr>
            <p:nvPr/>
          </p:nvSpPr>
          <p:spPr bwMode="auto">
            <a:xfrm>
              <a:off x="1984"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9" name="Rectangle 194"/>
            <p:cNvSpPr>
              <a:spLocks noChangeArrowheads="1"/>
            </p:cNvSpPr>
            <p:nvPr/>
          </p:nvSpPr>
          <p:spPr bwMode="auto">
            <a:xfrm>
              <a:off x="1312" y="2640"/>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40" name="Rectangle 193"/>
            <p:cNvSpPr>
              <a:spLocks noChangeArrowheads="1"/>
            </p:cNvSpPr>
            <p:nvPr/>
          </p:nvSpPr>
          <p:spPr bwMode="auto">
            <a:xfrm>
              <a:off x="567" y="2640"/>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20</a:t>
              </a:r>
              <a:endParaRPr lang="en-GB" sz="3600">
                <a:solidFill>
                  <a:schemeClr val="tx1"/>
                </a:solidFill>
                <a:ea typeface="Times New Roman" pitchFamily="18" charset="0"/>
                <a:cs typeface="Arial" pitchFamily="34" charset="0"/>
              </a:endParaRPr>
            </a:p>
          </p:txBody>
        </p:sp>
        <p:sp>
          <p:nvSpPr>
            <p:cNvPr id="158741" name="Rectangle 192"/>
            <p:cNvSpPr>
              <a:spLocks noChangeArrowheads="1"/>
            </p:cNvSpPr>
            <p:nvPr/>
          </p:nvSpPr>
          <p:spPr bwMode="auto">
            <a:xfrm>
              <a:off x="4661"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42" name="Rectangle 191"/>
            <p:cNvSpPr>
              <a:spLocks noChangeArrowheads="1"/>
            </p:cNvSpPr>
            <p:nvPr/>
          </p:nvSpPr>
          <p:spPr bwMode="auto">
            <a:xfrm>
              <a:off x="3992" y="2391"/>
              <a:ext cx="669" cy="249"/>
            </a:xfrm>
            <a:prstGeom prst="rect">
              <a:avLst/>
            </a:prstGeom>
            <a:solidFill>
              <a:schemeClr val="bg2"/>
            </a:solidFill>
            <a:ln w="9525">
              <a:solidFill>
                <a:srgbClr val="FFFF00"/>
              </a:solidFill>
              <a:miter lim="800000"/>
              <a:headEnd/>
              <a:tailEnd/>
            </a:ln>
          </p:spPr>
          <p:txBody>
            <a:bodyPr/>
            <a:lstStyle/>
            <a:p>
              <a:pPr algn="ctr"/>
              <a:r>
                <a:rPr lang="en-GB" dirty="0">
                  <a:solidFill>
                    <a:schemeClr val="tx1"/>
                  </a:solidFill>
                  <a:ea typeface="Times New Roman" pitchFamily="18" charset="0"/>
                  <a:cs typeface="Arial" pitchFamily="34" charset="0"/>
                </a:rPr>
                <a:t>4</a:t>
              </a:r>
              <a:endParaRPr lang="en-GB" sz="3600" dirty="0">
                <a:solidFill>
                  <a:schemeClr val="tx1"/>
                </a:solidFill>
                <a:ea typeface="Times New Roman" pitchFamily="18" charset="0"/>
                <a:cs typeface="Arial" pitchFamily="34" charset="0"/>
              </a:endParaRPr>
            </a:p>
          </p:txBody>
        </p:sp>
        <p:sp>
          <p:nvSpPr>
            <p:cNvPr id="158743" name="Rectangle 190"/>
            <p:cNvSpPr>
              <a:spLocks noChangeArrowheads="1"/>
            </p:cNvSpPr>
            <p:nvPr/>
          </p:nvSpPr>
          <p:spPr bwMode="auto">
            <a:xfrm>
              <a:off x="3322" y="2391"/>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44" name="Rectangle 189"/>
            <p:cNvSpPr>
              <a:spLocks noChangeArrowheads="1"/>
            </p:cNvSpPr>
            <p:nvPr/>
          </p:nvSpPr>
          <p:spPr bwMode="auto">
            <a:xfrm>
              <a:off x="2653"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45" name="Rectangle 188"/>
            <p:cNvSpPr>
              <a:spLocks noChangeArrowheads="1"/>
            </p:cNvSpPr>
            <p:nvPr/>
          </p:nvSpPr>
          <p:spPr bwMode="auto">
            <a:xfrm>
              <a:off x="1984"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6" name="Rectangle 187"/>
            <p:cNvSpPr>
              <a:spLocks noChangeArrowheads="1"/>
            </p:cNvSpPr>
            <p:nvPr/>
          </p:nvSpPr>
          <p:spPr bwMode="auto">
            <a:xfrm>
              <a:off x="1312" y="2391"/>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47" name="Rectangle 186"/>
            <p:cNvSpPr>
              <a:spLocks noChangeArrowheads="1"/>
            </p:cNvSpPr>
            <p:nvPr/>
          </p:nvSpPr>
          <p:spPr bwMode="auto">
            <a:xfrm>
              <a:off x="567" y="2391"/>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8" name="Rectangle 185"/>
            <p:cNvSpPr>
              <a:spLocks noChangeArrowheads="1"/>
            </p:cNvSpPr>
            <p:nvPr/>
          </p:nvSpPr>
          <p:spPr bwMode="auto">
            <a:xfrm>
              <a:off x="4661"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49" name="Rectangle 184"/>
            <p:cNvSpPr>
              <a:spLocks noChangeArrowheads="1"/>
            </p:cNvSpPr>
            <p:nvPr/>
          </p:nvSpPr>
          <p:spPr bwMode="auto">
            <a:xfrm>
              <a:off x="3992"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0" name="Rectangle 183"/>
            <p:cNvSpPr>
              <a:spLocks noChangeArrowheads="1"/>
            </p:cNvSpPr>
            <p:nvPr/>
          </p:nvSpPr>
          <p:spPr bwMode="auto">
            <a:xfrm>
              <a:off x="3322" y="2142"/>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33</a:t>
              </a:r>
              <a:endParaRPr lang="en-GB" sz="3600">
                <a:solidFill>
                  <a:schemeClr val="tx1"/>
                </a:solidFill>
                <a:ea typeface="Times New Roman" pitchFamily="18" charset="0"/>
                <a:cs typeface="Arial" pitchFamily="34" charset="0"/>
              </a:endParaRPr>
            </a:p>
          </p:txBody>
        </p:sp>
        <p:sp>
          <p:nvSpPr>
            <p:cNvPr id="158751" name="Rectangle 182"/>
            <p:cNvSpPr>
              <a:spLocks noChangeArrowheads="1"/>
            </p:cNvSpPr>
            <p:nvPr/>
          </p:nvSpPr>
          <p:spPr bwMode="auto">
            <a:xfrm>
              <a:off x="2653"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52" name="Rectangle 181"/>
            <p:cNvSpPr>
              <a:spLocks noChangeArrowheads="1"/>
            </p:cNvSpPr>
            <p:nvPr/>
          </p:nvSpPr>
          <p:spPr bwMode="auto">
            <a:xfrm>
              <a:off x="1984"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53" name="Rectangle 180"/>
            <p:cNvSpPr>
              <a:spLocks noChangeArrowheads="1"/>
            </p:cNvSpPr>
            <p:nvPr/>
          </p:nvSpPr>
          <p:spPr bwMode="auto">
            <a:xfrm>
              <a:off x="1312" y="2142"/>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54" name="Rectangle 179"/>
            <p:cNvSpPr>
              <a:spLocks noChangeArrowheads="1"/>
            </p:cNvSpPr>
            <p:nvPr/>
          </p:nvSpPr>
          <p:spPr bwMode="auto">
            <a:xfrm>
              <a:off x="567" y="2142"/>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10</a:t>
              </a:r>
              <a:endParaRPr lang="en-GB" sz="3600">
                <a:solidFill>
                  <a:schemeClr val="tx1"/>
                </a:solidFill>
                <a:ea typeface="Times New Roman" pitchFamily="18" charset="0"/>
                <a:cs typeface="Arial" pitchFamily="34" charset="0"/>
              </a:endParaRPr>
            </a:p>
          </p:txBody>
        </p:sp>
        <p:sp>
          <p:nvSpPr>
            <p:cNvPr id="158755" name="Rectangle 178"/>
            <p:cNvSpPr>
              <a:spLocks noChangeArrowheads="1"/>
            </p:cNvSpPr>
            <p:nvPr/>
          </p:nvSpPr>
          <p:spPr bwMode="auto">
            <a:xfrm>
              <a:off x="4661"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60</a:t>
              </a:r>
              <a:endParaRPr lang="en-GB" sz="3600">
                <a:solidFill>
                  <a:schemeClr val="tx1"/>
                </a:solidFill>
                <a:ea typeface="Times New Roman" pitchFamily="18" charset="0"/>
                <a:cs typeface="Arial" pitchFamily="34" charset="0"/>
              </a:endParaRPr>
            </a:p>
          </p:txBody>
        </p:sp>
        <p:sp>
          <p:nvSpPr>
            <p:cNvPr id="158756" name="Rectangle 177"/>
            <p:cNvSpPr>
              <a:spLocks noChangeArrowheads="1"/>
            </p:cNvSpPr>
            <p:nvPr/>
          </p:nvSpPr>
          <p:spPr bwMode="auto">
            <a:xfrm>
              <a:off x="3992"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8</a:t>
              </a:r>
              <a:endParaRPr lang="en-GB" sz="3600">
                <a:solidFill>
                  <a:schemeClr val="tx1"/>
                </a:solidFill>
                <a:ea typeface="Times New Roman" pitchFamily="18" charset="0"/>
                <a:cs typeface="Arial" pitchFamily="34" charset="0"/>
              </a:endParaRPr>
            </a:p>
          </p:txBody>
        </p:sp>
        <p:sp>
          <p:nvSpPr>
            <p:cNvPr id="158757" name="Rectangle 176"/>
            <p:cNvSpPr>
              <a:spLocks noChangeArrowheads="1"/>
            </p:cNvSpPr>
            <p:nvPr/>
          </p:nvSpPr>
          <p:spPr bwMode="auto">
            <a:xfrm>
              <a:off x="3322" y="1893"/>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44</a:t>
              </a:r>
              <a:endParaRPr lang="en-GB" sz="3600">
                <a:solidFill>
                  <a:schemeClr val="tx1"/>
                </a:solidFill>
                <a:ea typeface="Times New Roman" pitchFamily="18" charset="0"/>
                <a:cs typeface="Arial" pitchFamily="34" charset="0"/>
              </a:endParaRPr>
            </a:p>
          </p:txBody>
        </p:sp>
        <p:sp>
          <p:nvSpPr>
            <p:cNvPr id="158758" name="Rectangle 175"/>
            <p:cNvSpPr>
              <a:spLocks noChangeArrowheads="1"/>
            </p:cNvSpPr>
            <p:nvPr/>
          </p:nvSpPr>
          <p:spPr bwMode="auto">
            <a:xfrm>
              <a:off x="2653"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9" name="Rectangle 174"/>
            <p:cNvSpPr>
              <a:spLocks noChangeArrowheads="1"/>
            </p:cNvSpPr>
            <p:nvPr/>
          </p:nvSpPr>
          <p:spPr bwMode="auto">
            <a:xfrm>
              <a:off x="1984"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60" name="Rectangle 173"/>
            <p:cNvSpPr>
              <a:spLocks noChangeArrowheads="1"/>
            </p:cNvSpPr>
            <p:nvPr/>
          </p:nvSpPr>
          <p:spPr bwMode="auto">
            <a:xfrm>
              <a:off x="1312" y="1893"/>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61" name="Rectangle 172"/>
            <p:cNvSpPr>
              <a:spLocks noChangeArrowheads="1"/>
            </p:cNvSpPr>
            <p:nvPr/>
          </p:nvSpPr>
          <p:spPr bwMode="auto">
            <a:xfrm>
              <a:off x="567" y="1893"/>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5</a:t>
              </a:r>
              <a:endParaRPr lang="en-GB" sz="3600">
                <a:solidFill>
                  <a:schemeClr val="tx1"/>
                </a:solidFill>
                <a:ea typeface="Times New Roman" pitchFamily="18" charset="0"/>
                <a:cs typeface="Arial" pitchFamily="34" charset="0"/>
              </a:endParaRPr>
            </a:p>
          </p:txBody>
        </p:sp>
        <p:sp>
          <p:nvSpPr>
            <p:cNvPr id="158762" name="Rectangle 171"/>
            <p:cNvSpPr>
              <a:spLocks noChangeArrowheads="1"/>
            </p:cNvSpPr>
            <p:nvPr/>
          </p:nvSpPr>
          <p:spPr bwMode="auto">
            <a:xfrm>
              <a:off x="4661"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90</a:t>
              </a:r>
              <a:endParaRPr lang="en-GB" sz="3600">
                <a:solidFill>
                  <a:schemeClr val="tx1"/>
                </a:solidFill>
                <a:ea typeface="Times New Roman" pitchFamily="18" charset="0"/>
                <a:cs typeface="Arial" pitchFamily="34" charset="0"/>
              </a:endParaRPr>
            </a:p>
          </p:txBody>
        </p:sp>
        <p:sp>
          <p:nvSpPr>
            <p:cNvPr id="158763" name="Rectangle 170"/>
            <p:cNvSpPr>
              <a:spLocks noChangeArrowheads="1"/>
            </p:cNvSpPr>
            <p:nvPr/>
          </p:nvSpPr>
          <p:spPr bwMode="auto">
            <a:xfrm>
              <a:off x="3992" y="1644"/>
              <a:ext cx="669" cy="249"/>
            </a:xfrm>
            <a:prstGeom prst="rect">
              <a:avLst/>
            </a:prstGeom>
            <a:solidFill>
              <a:schemeClr val="bg1">
                <a:lumMod val="95000"/>
              </a:schemeClr>
            </a:solidFill>
            <a:ln w="9525">
              <a:noFill/>
              <a:miter lim="800000"/>
              <a:headEnd/>
              <a:tailEnd/>
            </a:ln>
          </p:spPr>
          <p:txBody>
            <a:bodyPr/>
            <a:lstStyle/>
            <a:p>
              <a:pPr algn="ctr"/>
              <a:r>
                <a:rPr lang="en-GB">
                  <a:solidFill>
                    <a:schemeClr val="tx1"/>
                  </a:solidFill>
                  <a:ea typeface="Times New Roman" pitchFamily="18" charset="0"/>
                  <a:cs typeface="Arial" pitchFamily="34" charset="0"/>
                </a:rPr>
                <a:t>12</a:t>
              </a:r>
              <a:endParaRPr lang="en-GB" sz="3600">
                <a:solidFill>
                  <a:schemeClr val="tx1"/>
                </a:solidFill>
                <a:ea typeface="Times New Roman" pitchFamily="18" charset="0"/>
                <a:cs typeface="Arial" pitchFamily="34" charset="0"/>
              </a:endParaRPr>
            </a:p>
          </p:txBody>
        </p:sp>
        <p:sp>
          <p:nvSpPr>
            <p:cNvPr id="158764" name="Rectangle 169"/>
            <p:cNvSpPr>
              <a:spLocks noChangeArrowheads="1"/>
            </p:cNvSpPr>
            <p:nvPr/>
          </p:nvSpPr>
          <p:spPr bwMode="auto">
            <a:xfrm>
              <a:off x="3322" y="1644"/>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66</a:t>
              </a:r>
              <a:endParaRPr lang="en-GB" sz="3600">
                <a:solidFill>
                  <a:schemeClr val="tx1"/>
                </a:solidFill>
                <a:ea typeface="Times New Roman" pitchFamily="18" charset="0"/>
                <a:cs typeface="Arial" pitchFamily="34" charset="0"/>
              </a:endParaRPr>
            </a:p>
          </p:txBody>
        </p:sp>
        <p:sp>
          <p:nvSpPr>
            <p:cNvPr id="158765" name="Rectangle 168"/>
            <p:cNvSpPr>
              <a:spLocks noChangeArrowheads="1"/>
            </p:cNvSpPr>
            <p:nvPr/>
          </p:nvSpPr>
          <p:spPr bwMode="auto">
            <a:xfrm>
              <a:off x="2653"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a:t>
              </a:r>
              <a:endParaRPr lang="en-GB" sz="3600">
                <a:solidFill>
                  <a:schemeClr val="tx1"/>
                </a:solidFill>
                <a:ea typeface="Times New Roman" pitchFamily="18" charset="0"/>
                <a:cs typeface="Arial" pitchFamily="34" charset="0"/>
              </a:endParaRPr>
            </a:p>
          </p:txBody>
        </p:sp>
        <p:sp>
          <p:nvSpPr>
            <p:cNvPr id="158766" name="Rectangle 167"/>
            <p:cNvSpPr>
              <a:spLocks noChangeArrowheads="1"/>
            </p:cNvSpPr>
            <p:nvPr/>
          </p:nvSpPr>
          <p:spPr bwMode="auto">
            <a:xfrm>
              <a:off x="1984"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67" name="Rectangle 166"/>
            <p:cNvSpPr>
              <a:spLocks noChangeArrowheads="1"/>
            </p:cNvSpPr>
            <p:nvPr/>
          </p:nvSpPr>
          <p:spPr bwMode="auto">
            <a:xfrm>
              <a:off x="1312" y="1644"/>
              <a:ext cx="672" cy="249"/>
            </a:xfrm>
            <a:prstGeom prst="rect">
              <a:avLst/>
            </a:prstGeom>
            <a:solidFill>
              <a:srgbClr val="FFFF00"/>
            </a:solid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68" name="Rectangle 165"/>
            <p:cNvSpPr>
              <a:spLocks noChangeArrowheads="1"/>
            </p:cNvSpPr>
            <p:nvPr/>
          </p:nvSpPr>
          <p:spPr bwMode="auto">
            <a:xfrm>
              <a:off x="567" y="1644"/>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0,5</a:t>
              </a:r>
              <a:endParaRPr lang="en-GB" sz="3600">
                <a:solidFill>
                  <a:schemeClr val="tx1"/>
                </a:solidFill>
                <a:ea typeface="Times New Roman" pitchFamily="18" charset="0"/>
                <a:cs typeface="Arial" pitchFamily="34" charset="0"/>
              </a:endParaRPr>
            </a:p>
          </p:txBody>
        </p:sp>
        <p:sp>
          <p:nvSpPr>
            <p:cNvPr id="158769" name="Rectangle 164"/>
            <p:cNvSpPr>
              <a:spLocks noChangeArrowheads="1"/>
            </p:cNvSpPr>
            <p:nvPr/>
          </p:nvSpPr>
          <p:spPr bwMode="auto">
            <a:xfrm>
              <a:off x="4661"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0" name="Rectangle 163"/>
            <p:cNvSpPr>
              <a:spLocks noChangeArrowheads="1"/>
            </p:cNvSpPr>
            <p:nvPr/>
          </p:nvSpPr>
          <p:spPr bwMode="auto">
            <a:xfrm>
              <a:off x="3992"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1" name="Rectangle 162"/>
            <p:cNvSpPr>
              <a:spLocks noChangeArrowheads="1"/>
            </p:cNvSpPr>
            <p:nvPr/>
          </p:nvSpPr>
          <p:spPr bwMode="auto">
            <a:xfrm>
              <a:off x="3322" y="1433"/>
              <a:ext cx="670"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2" name="Rectangle 161"/>
            <p:cNvSpPr>
              <a:spLocks noChangeArrowheads="1"/>
            </p:cNvSpPr>
            <p:nvPr/>
          </p:nvSpPr>
          <p:spPr bwMode="auto">
            <a:xfrm>
              <a:off x="2653"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3" name="Rectangle 160"/>
            <p:cNvSpPr>
              <a:spLocks noChangeArrowheads="1"/>
            </p:cNvSpPr>
            <p:nvPr/>
          </p:nvSpPr>
          <p:spPr bwMode="auto">
            <a:xfrm>
              <a:off x="1984"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4" name="Rectangle 159"/>
            <p:cNvSpPr>
              <a:spLocks noChangeArrowheads="1"/>
            </p:cNvSpPr>
            <p:nvPr/>
          </p:nvSpPr>
          <p:spPr bwMode="auto">
            <a:xfrm>
              <a:off x="1312" y="1433"/>
              <a:ext cx="672"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5" name="Rectangle 156"/>
            <p:cNvSpPr>
              <a:spLocks noChangeArrowheads="1"/>
            </p:cNvSpPr>
            <p:nvPr/>
          </p:nvSpPr>
          <p:spPr bwMode="auto">
            <a:xfrm>
              <a:off x="3992" y="1184"/>
              <a:ext cx="1338"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4,0 - log</a:t>
              </a:r>
              <a:endParaRPr lang="fr-FR" sz="3600">
                <a:solidFill>
                  <a:schemeClr val="tx1"/>
                </a:solidFill>
                <a:ea typeface="Times New Roman" pitchFamily="18" charset="0"/>
                <a:cs typeface="Arial" pitchFamily="34" charset="0"/>
              </a:endParaRPr>
            </a:p>
          </p:txBody>
        </p:sp>
        <p:sp>
          <p:nvSpPr>
            <p:cNvPr id="158776" name="Rectangle 154"/>
            <p:cNvSpPr>
              <a:spLocks noChangeArrowheads="1"/>
            </p:cNvSpPr>
            <p:nvPr/>
          </p:nvSpPr>
          <p:spPr bwMode="auto">
            <a:xfrm>
              <a:off x="2653" y="1184"/>
              <a:ext cx="1339"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3,0 – log</a:t>
              </a:r>
              <a:endParaRPr lang="fr-FR" sz="3600">
                <a:solidFill>
                  <a:schemeClr val="tx1"/>
                </a:solidFill>
                <a:ea typeface="Times New Roman" pitchFamily="18" charset="0"/>
                <a:cs typeface="Arial" pitchFamily="34" charset="0"/>
              </a:endParaRPr>
            </a:p>
          </p:txBody>
        </p:sp>
        <p:sp>
          <p:nvSpPr>
            <p:cNvPr id="158777" name="Rectangle 152"/>
            <p:cNvSpPr>
              <a:spLocks noChangeArrowheads="1"/>
            </p:cNvSpPr>
            <p:nvPr/>
          </p:nvSpPr>
          <p:spPr bwMode="auto">
            <a:xfrm>
              <a:off x="1312" y="1184"/>
              <a:ext cx="1341"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2,0 – log</a:t>
              </a:r>
              <a:endParaRPr lang="fr-FR" sz="3600">
                <a:solidFill>
                  <a:schemeClr val="tx1"/>
                </a:solidFill>
                <a:ea typeface="Times New Roman" pitchFamily="18" charset="0"/>
                <a:cs typeface="Arial" pitchFamily="34" charset="0"/>
              </a:endParaRPr>
            </a:p>
          </p:txBody>
        </p:sp>
        <p:sp>
          <p:nvSpPr>
            <p:cNvPr id="158778" name="Rectangle 145"/>
            <p:cNvSpPr>
              <a:spLocks noChangeArrowheads="1"/>
            </p:cNvSpPr>
            <p:nvPr/>
          </p:nvSpPr>
          <p:spPr bwMode="auto">
            <a:xfrm>
              <a:off x="1312" y="935"/>
              <a:ext cx="4018" cy="249"/>
            </a:xfrm>
            <a:prstGeom prst="rect">
              <a:avLst/>
            </a:prstGeom>
            <a:grpFill/>
            <a:ln w="9525">
              <a:noFill/>
              <a:miter lim="800000"/>
              <a:headEnd/>
              <a:tailEnd/>
            </a:ln>
          </p:spPr>
          <p:txBody>
            <a:bodyPr/>
            <a:lstStyle/>
            <a:p>
              <a:pPr algn="ctr"/>
              <a:r>
                <a:rPr lang="es-ES" b="1">
                  <a:solidFill>
                    <a:schemeClr val="tx1"/>
                  </a:solidFill>
                  <a:ea typeface="Times New Roman" pitchFamily="18" charset="0"/>
                  <a:cs typeface="Arial" pitchFamily="34" charset="0"/>
                </a:rPr>
                <a:t>Log de inactivación</a:t>
              </a:r>
              <a:endParaRPr lang="es-ES" sz="3600">
                <a:solidFill>
                  <a:schemeClr val="tx1"/>
                </a:solidFill>
                <a:ea typeface="Times New Roman" pitchFamily="18" charset="0"/>
                <a:cs typeface="Arial" pitchFamily="34" charset="0"/>
              </a:endParaRPr>
            </a:p>
          </p:txBody>
        </p:sp>
        <p:sp>
          <p:nvSpPr>
            <p:cNvPr id="158779" name="Rectangle 144"/>
            <p:cNvSpPr>
              <a:spLocks noChangeArrowheads="1"/>
            </p:cNvSpPr>
            <p:nvPr/>
          </p:nvSpPr>
          <p:spPr bwMode="auto">
            <a:xfrm>
              <a:off x="567" y="935"/>
              <a:ext cx="745" cy="709"/>
            </a:xfrm>
            <a:prstGeom prst="rect">
              <a:avLst/>
            </a:prstGeom>
            <a:grpFill/>
            <a:ln w="9525">
              <a:noFill/>
              <a:miter lim="800000"/>
              <a:headEnd/>
              <a:tailEnd/>
            </a:ln>
          </p:spPr>
          <p:txBody>
            <a:bodyPr/>
            <a:lstStyle/>
            <a:p>
              <a:pPr algn="ctr"/>
              <a:endParaRPr lang="es-ES" sz="1600" b="1">
                <a:solidFill>
                  <a:schemeClr val="tx1"/>
                </a:solidFill>
                <a:ea typeface="Times New Roman" pitchFamily="18" charset="0"/>
                <a:cs typeface="Arial" pitchFamily="34" charset="0"/>
              </a:endParaRPr>
            </a:p>
            <a:p>
              <a:pPr algn="ctr"/>
              <a:r>
                <a:rPr lang="es-ES" b="1">
                  <a:solidFill>
                    <a:schemeClr val="tx1"/>
                  </a:solidFill>
                  <a:ea typeface="Times New Roman" pitchFamily="18" charset="0"/>
                  <a:cs typeface="Arial" pitchFamily="34" charset="0"/>
                </a:rPr>
                <a:t>T (°C)</a:t>
              </a:r>
              <a:endParaRPr lang="es-ES" sz="3600">
                <a:solidFill>
                  <a:schemeClr val="tx1"/>
                </a:solidFill>
                <a:ea typeface="Times New Roman" pitchFamily="18" charset="0"/>
                <a:cs typeface="Arial" pitchFamily="34" charset="0"/>
              </a:endParaRPr>
            </a:p>
          </p:txBody>
        </p:sp>
        <p:sp>
          <p:nvSpPr>
            <p:cNvPr id="158780" name="Line 207"/>
            <p:cNvSpPr>
              <a:spLocks noChangeShapeType="1"/>
            </p:cNvSpPr>
            <p:nvPr/>
          </p:nvSpPr>
          <p:spPr bwMode="auto">
            <a:xfrm>
              <a:off x="567" y="935"/>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1" name="Line 208"/>
            <p:cNvSpPr>
              <a:spLocks noChangeShapeType="1"/>
            </p:cNvSpPr>
            <p:nvPr/>
          </p:nvSpPr>
          <p:spPr bwMode="auto">
            <a:xfrm>
              <a:off x="567" y="3138"/>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2" name="Line 209"/>
            <p:cNvSpPr>
              <a:spLocks noChangeShapeType="1"/>
            </p:cNvSpPr>
            <p:nvPr/>
          </p:nvSpPr>
          <p:spPr bwMode="auto">
            <a:xfrm>
              <a:off x="567"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3" name="Line 210"/>
            <p:cNvSpPr>
              <a:spLocks noChangeShapeType="1"/>
            </p:cNvSpPr>
            <p:nvPr/>
          </p:nvSpPr>
          <p:spPr bwMode="auto">
            <a:xfrm>
              <a:off x="5330"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4" name="Line 213"/>
            <p:cNvSpPr>
              <a:spLocks noChangeShapeType="1"/>
            </p:cNvSpPr>
            <p:nvPr/>
          </p:nvSpPr>
          <p:spPr bwMode="auto">
            <a:xfrm>
              <a:off x="567" y="1644"/>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5" name="Line 215"/>
            <p:cNvSpPr>
              <a:spLocks noChangeShapeType="1"/>
            </p:cNvSpPr>
            <p:nvPr/>
          </p:nvSpPr>
          <p:spPr bwMode="auto">
            <a:xfrm>
              <a:off x="1312"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6" name="Line 218"/>
            <p:cNvSpPr>
              <a:spLocks noChangeShapeType="1"/>
            </p:cNvSpPr>
            <p:nvPr/>
          </p:nvSpPr>
          <p:spPr bwMode="auto">
            <a:xfrm>
              <a:off x="1984"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7" name="Line 220"/>
            <p:cNvSpPr>
              <a:spLocks noChangeShapeType="1"/>
            </p:cNvSpPr>
            <p:nvPr/>
          </p:nvSpPr>
          <p:spPr bwMode="auto">
            <a:xfrm>
              <a:off x="1312" y="1184"/>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8" name="Line 233"/>
            <p:cNvSpPr>
              <a:spLocks noChangeShapeType="1"/>
            </p:cNvSpPr>
            <p:nvPr/>
          </p:nvSpPr>
          <p:spPr bwMode="auto">
            <a:xfrm>
              <a:off x="1312" y="1433"/>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9" name="Line 237"/>
            <p:cNvSpPr>
              <a:spLocks noChangeShapeType="1"/>
            </p:cNvSpPr>
            <p:nvPr/>
          </p:nvSpPr>
          <p:spPr bwMode="auto">
            <a:xfrm>
              <a:off x="2653"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0" name="Line 245"/>
            <p:cNvSpPr>
              <a:spLocks noChangeShapeType="1"/>
            </p:cNvSpPr>
            <p:nvPr/>
          </p:nvSpPr>
          <p:spPr bwMode="auto">
            <a:xfrm>
              <a:off x="3992"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1" name="Line 262"/>
            <p:cNvSpPr>
              <a:spLocks noChangeShapeType="1"/>
            </p:cNvSpPr>
            <p:nvPr/>
          </p:nvSpPr>
          <p:spPr bwMode="auto">
            <a:xfrm>
              <a:off x="3322"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2" name="Line 271"/>
            <p:cNvSpPr>
              <a:spLocks noChangeShapeType="1"/>
            </p:cNvSpPr>
            <p:nvPr/>
          </p:nvSpPr>
          <p:spPr bwMode="auto">
            <a:xfrm>
              <a:off x="4661"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3" name="Line 276"/>
            <p:cNvSpPr>
              <a:spLocks noChangeShapeType="1"/>
            </p:cNvSpPr>
            <p:nvPr/>
          </p:nvSpPr>
          <p:spPr bwMode="auto">
            <a:xfrm>
              <a:off x="567" y="1893"/>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4" name="Line 309"/>
            <p:cNvSpPr>
              <a:spLocks noChangeShapeType="1"/>
            </p:cNvSpPr>
            <p:nvPr/>
          </p:nvSpPr>
          <p:spPr bwMode="auto">
            <a:xfrm>
              <a:off x="567" y="2142"/>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5" name="Line 342"/>
            <p:cNvSpPr>
              <a:spLocks noChangeShapeType="1"/>
            </p:cNvSpPr>
            <p:nvPr/>
          </p:nvSpPr>
          <p:spPr bwMode="auto">
            <a:xfrm>
              <a:off x="567" y="2391"/>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6" name="Line 375"/>
            <p:cNvSpPr>
              <a:spLocks noChangeShapeType="1"/>
            </p:cNvSpPr>
            <p:nvPr/>
          </p:nvSpPr>
          <p:spPr bwMode="auto">
            <a:xfrm>
              <a:off x="567" y="2640"/>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7" name="Line 408"/>
            <p:cNvSpPr>
              <a:spLocks noChangeShapeType="1"/>
            </p:cNvSpPr>
            <p:nvPr/>
          </p:nvSpPr>
          <p:spPr bwMode="auto">
            <a:xfrm>
              <a:off x="567" y="2889"/>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grpSp>
      <p:sp>
        <p:nvSpPr>
          <p:cNvPr id="158724" name="Rectangle 471"/>
          <p:cNvSpPr>
            <a:spLocks noChangeArrowheads="1"/>
          </p:cNvSpPr>
          <p:nvPr/>
        </p:nvSpPr>
        <p:spPr bwMode="auto">
          <a:xfrm>
            <a:off x="551384" y="5229200"/>
            <a:ext cx="9144000" cy="307777"/>
          </a:xfrm>
          <a:prstGeom prst="rect">
            <a:avLst/>
          </a:prstGeom>
          <a:noFill/>
          <a:ln w="9525">
            <a:noFill/>
            <a:miter lim="800000"/>
            <a:headEnd/>
            <a:tailEnd/>
          </a:ln>
        </p:spPr>
        <p:txBody>
          <a:bodyPr wrap="square" anchor="ctr">
            <a:spAutoFit/>
          </a:bodyPr>
          <a:lstStyle/>
          <a:p>
            <a:pPr algn="ctr"/>
            <a:r>
              <a:rPr lang="es-ES" sz="1400" dirty="0">
                <a:solidFill>
                  <a:schemeClr val="tx1"/>
                </a:solidFill>
              </a:rPr>
              <a:t>C</a:t>
            </a:r>
            <a:r>
              <a:rPr lang="es-ES" sz="1400" dirty="0">
                <a:solidFill>
                  <a:schemeClr val="tx1"/>
                </a:solidFill>
                <a:sym typeface="Symbol" pitchFamily="18" charset="2"/>
              </a:rPr>
              <a:t></a:t>
            </a:r>
            <a:r>
              <a:rPr lang="es-ES" sz="1400" dirty="0">
                <a:solidFill>
                  <a:schemeClr val="tx1"/>
                </a:solidFill>
              </a:rPr>
              <a:t>T PARA INACTIVACIÓN DE VIRUS CON CLORO LIBRE (mg/l · min)</a:t>
            </a:r>
          </a:p>
        </p:txBody>
      </p:sp>
      <p:sp>
        <p:nvSpPr>
          <p:cNvPr id="158725" name="Rectangle 472"/>
          <p:cNvSpPr>
            <a:spLocks noChangeArrowheads="1"/>
          </p:cNvSpPr>
          <p:nvPr/>
        </p:nvSpPr>
        <p:spPr bwMode="auto">
          <a:xfrm>
            <a:off x="512128" y="6579044"/>
            <a:ext cx="5272135" cy="261610"/>
          </a:xfrm>
          <a:prstGeom prst="rect">
            <a:avLst/>
          </a:prstGeom>
          <a:noFill/>
          <a:ln w="9525">
            <a:noFill/>
            <a:miter lim="800000"/>
            <a:headEnd/>
            <a:tailEnd/>
          </a:ln>
        </p:spPr>
        <p:txBody>
          <a:bodyPr wrap="square" anchor="ctr">
            <a:spAutoFit/>
          </a:bodyPr>
          <a:lstStyle/>
          <a:p>
            <a:pPr algn="just"/>
            <a:r>
              <a:rPr lang="en-GB" sz="1100" dirty="0">
                <a:solidFill>
                  <a:schemeClr val="tx1"/>
                </a:solidFill>
              </a:rPr>
              <a:t>Fuente: EPA, 1999. “Disinfection Profiling and Benchmarking Guidance Manual”</a:t>
            </a:r>
          </a:p>
        </p:txBody>
      </p:sp>
    </p:spTree>
    <p:extLst>
      <p:ext uri="{BB962C8B-B14F-4D97-AF65-F5344CB8AC3E}">
        <p14:creationId xmlns:p14="http://schemas.microsoft.com/office/powerpoint/2010/main" val="2149601167"/>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Text Box 12"/>
          <p:cNvSpPr txBox="1">
            <a:spLocks noChangeArrowheads="1"/>
          </p:cNvSpPr>
          <p:nvPr/>
        </p:nvSpPr>
        <p:spPr bwMode="auto">
          <a:xfrm>
            <a:off x="546543" y="764840"/>
            <a:ext cx="10729192" cy="1938992"/>
          </a:xfrm>
          <a:prstGeom prst="rect">
            <a:avLst/>
          </a:prstGeom>
          <a:noFill/>
          <a:ln w="9525">
            <a:noFill/>
            <a:miter lim="800000"/>
            <a:headEnd/>
            <a:tailEnd/>
          </a:ln>
        </p:spPr>
        <p:txBody>
          <a:bodyPr wrap="square">
            <a:spAutoFit/>
          </a:bodyPr>
          <a:lstStyle/>
          <a:p>
            <a:pPr algn="just"/>
            <a:r>
              <a:rPr lang="es-ES" sz="2000" b="1" dirty="0">
                <a:solidFill>
                  <a:schemeClr val="tx1"/>
                </a:solidFill>
              </a:rPr>
              <a:t>Ejercicio </a:t>
            </a:r>
            <a:r>
              <a:rPr lang="es-ES" sz="2000" b="1" dirty="0"/>
              <a:t>3</a:t>
            </a:r>
            <a:endParaRPr lang="es-ES" sz="2000" b="1" dirty="0">
              <a:solidFill>
                <a:schemeClr val="tx1"/>
              </a:solidFill>
            </a:endParaRPr>
          </a:p>
          <a:p>
            <a:pPr algn="just"/>
            <a:r>
              <a:rPr lang="es-ES" sz="2000" b="1" dirty="0"/>
              <a:t>Calcular la inactivación de </a:t>
            </a:r>
            <a:r>
              <a:rPr lang="es-ES" sz="2000" b="1" i="1" dirty="0">
                <a:solidFill>
                  <a:schemeClr val="tx1"/>
                </a:solidFill>
              </a:rPr>
              <a:t>Virus</a:t>
            </a:r>
            <a:r>
              <a:rPr lang="es-ES" sz="2000" b="1" dirty="0">
                <a:solidFill>
                  <a:schemeClr val="tx1"/>
                </a:solidFill>
              </a:rPr>
              <a:t> y </a:t>
            </a:r>
            <a:r>
              <a:rPr lang="es-ES" sz="2000" b="1" i="1" dirty="0" err="1">
                <a:solidFill>
                  <a:schemeClr val="tx1"/>
                </a:solidFill>
              </a:rPr>
              <a:t>Giardia</a:t>
            </a:r>
            <a:r>
              <a:rPr lang="es-ES" sz="2000" b="1" dirty="0">
                <a:solidFill>
                  <a:schemeClr val="tx1"/>
                </a:solidFill>
              </a:rPr>
              <a:t> en una planta que tiene 2 segmentos de desinfección con cloro.</a:t>
            </a:r>
          </a:p>
          <a:p>
            <a:pPr algn="just"/>
            <a:r>
              <a:rPr lang="es-ES" sz="2000" b="1" dirty="0"/>
              <a:t>T</a:t>
            </a:r>
            <a:r>
              <a:rPr lang="es-ES" sz="2000" b="1" baseline="-25000" dirty="0"/>
              <a:t>10</a:t>
            </a:r>
            <a:r>
              <a:rPr lang="es-ES" sz="2000" b="1" dirty="0"/>
              <a:t> del agua en su pasaje por los filtros y sus drenajes: 15 minutos</a:t>
            </a:r>
            <a:endParaRPr lang="es-ES" sz="2000" b="1" dirty="0">
              <a:solidFill>
                <a:schemeClr val="tx1"/>
              </a:solidFill>
            </a:endParaRPr>
          </a:p>
          <a:p>
            <a:pPr algn="just"/>
            <a:r>
              <a:rPr lang="es-ES" sz="2000" b="1" dirty="0"/>
              <a:t>Volumen del depósito de agua filtrada = 100 m</a:t>
            </a:r>
            <a:r>
              <a:rPr lang="es-ES" sz="2000" b="1" baseline="30000" dirty="0"/>
              <a:t>3</a:t>
            </a:r>
            <a:r>
              <a:rPr lang="es-ES" sz="2000" b="1" dirty="0"/>
              <a:t>, Q = 80 m</a:t>
            </a:r>
            <a:r>
              <a:rPr lang="es-ES" sz="2000" b="1" baseline="30000" dirty="0"/>
              <a:t>3</a:t>
            </a:r>
            <a:r>
              <a:rPr lang="es-ES" sz="2000" b="1" dirty="0"/>
              <a:t>/h</a:t>
            </a:r>
          </a:p>
          <a:p>
            <a:pPr algn="just"/>
            <a:r>
              <a:rPr lang="es-ES" sz="2000" b="1" dirty="0">
                <a:solidFill>
                  <a:schemeClr val="tx1"/>
                </a:solidFill>
              </a:rPr>
              <a:t>El depósito de agua filtrada no tiene bafles en su interior</a:t>
            </a:r>
            <a:endParaRPr lang="es-ES" sz="2000" dirty="0">
              <a:solidFill>
                <a:schemeClr val="tx1"/>
              </a:solidFill>
            </a:endParaRPr>
          </a:p>
        </p:txBody>
      </p:sp>
      <p:grpSp>
        <p:nvGrpSpPr>
          <p:cNvPr id="160795" name="Grupo 160794">
            <a:extLst>
              <a:ext uri="{FF2B5EF4-FFF2-40B4-BE49-F238E27FC236}">
                <a16:creationId xmlns:a16="http://schemas.microsoft.com/office/drawing/2014/main" id="{E5B390BA-7459-502D-211A-D5EE1F819B6D}"/>
              </a:ext>
            </a:extLst>
          </p:cNvPr>
          <p:cNvGrpSpPr/>
          <p:nvPr/>
        </p:nvGrpSpPr>
        <p:grpSpPr>
          <a:xfrm>
            <a:off x="780525" y="3545735"/>
            <a:ext cx="8928992" cy="2065946"/>
            <a:chOff x="725777" y="1882804"/>
            <a:chExt cx="9819291" cy="2065946"/>
          </a:xfrm>
        </p:grpSpPr>
        <p:sp>
          <p:nvSpPr>
            <p:cNvPr id="2" name="Text Box 3">
              <a:extLst>
                <a:ext uri="{FF2B5EF4-FFF2-40B4-BE49-F238E27FC236}">
                  <a16:creationId xmlns:a16="http://schemas.microsoft.com/office/drawing/2014/main" id="{AAB0C478-9017-CAA1-59EA-CF21E2C77465}"/>
                </a:ext>
              </a:extLst>
            </p:cNvPr>
            <p:cNvSpPr txBox="1">
              <a:spLocks noChangeArrowheads="1"/>
            </p:cNvSpPr>
            <p:nvPr/>
          </p:nvSpPr>
          <p:spPr bwMode="auto">
            <a:xfrm>
              <a:off x="2310761" y="3433610"/>
              <a:ext cx="1295400" cy="253916"/>
            </a:xfrm>
            <a:prstGeom prst="rect">
              <a:avLst/>
            </a:prstGeom>
            <a:noFill/>
            <a:ln w="9525">
              <a:noFill/>
              <a:miter lim="800000"/>
              <a:headEnd/>
              <a:tailEnd/>
            </a:ln>
          </p:spPr>
          <p:txBody>
            <a:bodyPr>
              <a:spAutoFit/>
            </a:bodyPr>
            <a:lstStyle/>
            <a:p>
              <a:pPr>
                <a:spcBef>
                  <a:spcPct val="50000"/>
                </a:spcBef>
              </a:pPr>
              <a:r>
                <a:rPr lang="es-ES_tradnl" sz="1050" dirty="0">
                  <a:solidFill>
                    <a:srgbClr val="000000"/>
                  </a:solidFill>
                </a:rPr>
                <a:t>COAGULACIÓN</a:t>
              </a:r>
              <a:endParaRPr lang="es-MX" sz="1050" dirty="0">
                <a:solidFill>
                  <a:srgbClr val="000000"/>
                </a:solidFill>
              </a:endParaRPr>
            </a:p>
          </p:txBody>
        </p:sp>
        <p:sp>
          <p:nvSpPr>
            <p:cNvPr id="4" name="Line 6">
              <a:extLst>
                <a:ext uri="{FF2B5EF4-FFF2-40B4-BE49-F238E27FC236}">
                  <a16:creationId xmlns:a16="http://schemas.microsoft.com/office/drawing/2014/main" id="{163C9FAE-5B7C-8AB8-64D8-DFCB48E43CF4}"/>
                </a:ext>
              </a:extLst>
            </p:cNvPr>
            <p:cNvSpPr>
              <a:spLocks noChangeShapeType="1"/>
            </p:cNvSpPr>
            <p:nvPr/>
          </p:nvSpPr>
          <p:spPr bwMode="auto">
            <a:xfrm>
              <a:off x="3125792" y="295292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5" name="Group 13">
              <a:extLst>
                <a:ext uri="{FF2B5EF4-FFF2-40B4-BE49-F238E27FC236}">
                  <a16:creationId xmlns:a16="http://schemas.microsoft.com/office/drawing/2014/main" id="{1B3F94E5-AB07-ACFC-6B42-B76C0971FB61}"/>
                </a:ext>
              </a:extLst>
            </p:cNvPr>
            <p:cNvGrpSpPr>
              <a:grpSpLocks/>
            </p:cNvGrpSpPr>
            <p:nvPr/>
          </p:nvGrpSpPr>
          <p:grpSpPr bwMode="auto">
            <a:xfrm>
              <a:off x="969264" y="1953714"/>
              <a:ext cx="649287" cy="1800225"/>
              <a:chOff x="385" y="1162"/>
              <a:chExt cx="409" cy="1134"/>
            </a:xfrm>
          </p:grpSpPr>
          <p:grpSp>
            <p:nvGrpSpPr>
              <p:cNvPr id="6" name="Group 14">
                <a:extLst>
                  <a:ext uri="{FF2B5EF4-FFF2-40B4-BE49-F238E27FC236}">
                    <a16:creationId xmlns:a16="http://schemas.microsoft.com/office/drawing/2014/main" id="{E08B9558-6758-8792-F147-2ACC0B8C4816}"/>
                  </a:ext>
                </a:extLst>
              </p:cNvPr>
              <p:cNvGrpSpPr>
                <a:grpSpLocks/>
              </p:cNvGrpSpPr>
              <p:nvPr/>
            </p:nvGrpSpPr>
            <p:grpSpPr bwMode="auto">
              <a:xfrm>
                <a:off x="476" y="1162"/>
                <a:ext cx="318" cy="1134"/>
                <a:chOff x="612" y="1162"/>
                <a:chExt cx="318" cy="1134"/>
              </a:xfrm>
            </p:grpSpPr>
            <p:sp>
              <p:nvSpPr>
                <p:cNvPr id="12" name="Freeform 15">
                  <a:extLst>
                    <a:ext uri="{FF2B5EF4-FFF2-40B4-BE49-F238E27FC236}">
                      <a16:creationId xmlns:a16="http://schemas.microsoft.com/office/drawing/2014/main" id="{C47476F5-0B00-9FC8-A75F-2E8339B53B18}"/>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3" name="Freeform 16">
                  <a:extLst>
                    <a:ext uri="{FF2B5EF4-FFF2-40B4-BE49-F238E27FC236}">
                      <a16:creationId xmlns:a16="http://schemas.microsoft.com/office/drawing/2014/main" id="{20C40A12-1973-1C84-BC8F-8B412FD59F6A}"/>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7">
                  <a:extLst>
                    <a:ext uri="{FF2B5EF4-FFF2-40B4-BE49-F238E27FC236}">
                      <a16:creationId xmlns:a16="http://schemas.microsoft.com/office/drawing/2014/main" id="{4A72AA90-D599-436F-9081-9301226AC116}"/>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7" name="Group 18">
                <a:extLst>
                  <a:ext uri="{FF2B5EF4-FFF2-40B4-BE49-F238E27FC236}">
                    <a16:creationId xmlns:a16="http://schemas.microsoft.com/office/drawing/2014/main" id="{D8A07C8A-E429-AA03-FF6D-511E5CEC0F73}"/>
                  </a:ext>
                </a:extLst>
              </p:cNvPr>
              <p:cNvGrpSpPr>
                <a:grpSpLocks/>
              </p:cNvGrpSpPr>
              <p:nvPr/>
            </p:nvGrpSpPr>
            <p:grpSpPr bwMode="auto">
              <a:xfrm>
                <a:off x="385" y="1162"/>
                <a:ext cx="318" cy="1134"/>
                <a:chOff x="612" y="1162"/>
                <a:chExt cx="318" cy="1134"/>
              </a:xfrm>
            </p:grpSpPr>
            <p:sp>
              <p:nvSpPr>
                <p:cNvPr id="9" name="Freeform 19">
                  <a:extLst>
                    <a:ext uri="{FF2B5EF4-FFF2-40B4-BE49-F238E27FC236}">
                      <a16:creationId xmlns:a16="http://schemas.microsoft.com/office/drawing/2014/main" id="{72A7DAEA-A941-6DEF-FC85-F29158A19396}"/>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0" name="Freeform 20">
                  <a:extLst>
                    <a:ext uri="{FF2B5EF4-FFF2-40B4-BE49-F238E27FC236}">
                      <a16:creationId xmlns:a16="http://schemas.microsoft.com/office/drawing/2014/main" id="{AC9E8F71-B5D9-5040-425A-CC43F27A3045}"/>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1">
                  <a:extLst>
                    <a:ext uri="{FF2B5EF4-FFF2-40B4-BE49-F238E27FC236}">
                      <a16:creationId xmlns:a16="http://schemas.microsoft.com/office/drawing/2014/main" id="{E65B7A1A-D95F-F59A-CD28-F2A5BC39C09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8" name="Oval 22">
                <a:extLst>
                  <a:ext uri="{FF2B5EF4-FFF2-40B4-BE49-F238E27FC236}">
                    <a16:creationId xmlns:a16="http://schemas.microsoft.com/office/drawing/2014/main" id="{159C6401-198F-57C3-772D-834210D014CB}"/>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5" name="Line 24">
              <a:extLst>
                <a:ext uri="{FF2B5EF4-FFF2-40B4-BE49-F238E27FC236}">
                  <a16:creationId xmlns:a16="http://schemas.microsoft.com/office/drawing/2014/main" id="{1C113C2A-DD7C-EC6C-A9D2-11D1B48ED9B5}"/>
                </a:ext>
              </a:extLst>
            </p:cNvPr>
            <p:cNvSpPr>
              <a:spLocks noChangeShapeType="1"/>
            </p:cNvSpPr>
            <p:nvPr/>
          </p:nvSpPr>
          <p:spPr bwMode="auto">
            <a:xfrm>
              <a:off x="4849167" y="2935050"/>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6" name="AutoShape 57">
              <a:extLst>
                <a:ext uri="{FF2B5EF4-FFF2-40B4-BE49-F238E27FC236}">
                  <a16:creationId xmlns:a16="http://schemas.microsoft.com/office/drawing/2014/main" id="{95074135-BAC1-8762-AF22-FAC840CE0590}"/>
                </a:ext>
              </a:extLst>
            </p:cNvPr>
            <p:cNvCxnSpPr>
              <a:cxnSpLocks noChangeShapeType="1"/>
              <a:stCxn id="23" idx="1"/>
              <a:endCxn id="24" idx="1"/>
            </p:cNvCxnSpPr>
            <p:nvPr/>
          </p:nvCxnSpPr>
          <p:spPr bwMode="auto">
            <a:xfrm>
              <a:off x="2693996" y="3359324"/>
              <a:ext cx="422275" cy="0"/>
            </a:xfrm>
            <a:prstGeom prst="straightConnector1">
              <a:avLst/>
            </a:prstGeom>
            <a:noFill/>
            <a:ln w="28575">
              <a:solidFill>
                <a:schemeClr val="tx1"/>
              </a:solidFill>
              <a:round/>
              <a:headEnd/>
              <a:tailEnd/>
            </a:ln>
          </p:spPr>
        </p:cxnSp>
        <p:grpSp>
          <p:nvGrpSpPr>
            <p:cNvPr id="17" name="Group 58">
              <a:extLst>
                <a:ext uri="{FF2B5EF4-FFF2-40B4-BE49-F238E27FC236}">
                  <a16:creationId xmlns:a16="http://schemas.microsoft.com/office/drawing/2014/main" id="{D204FA1A-9D5E-1C0A-6753-4AAFE4B83F0C}"/>
                </a:ext>
              </a:extLst>
            </p:cNvPr>
            <p:cNvGrpSpPr>
              <a:grpSpLocks/>
            </p:cNvGrpSpPr>
            <p:nvPr/>
          </p:nvGrpSpPr>
          <p:grpSpPr bwMode="auto">
            <a:xfrm>
              <a:off x="2693995" y="2521124"/>
              <a:ext cx="422275" cy="838200"/>
              <a:chOff x="1728" y="1584"/>
              <a:chExt cx="288" cy="528"/>
            </a:xfrm>
          </p:grpSpPr>
          <p:grpSp>
            <p:nvGrpSpPr>
              <p:cNvPr id="18" name="Group 59">
                <a:extLst>
                  <a:ext uri="{FF2B5EF4-FFF2-40B4-BE49-F238E27FC236}">
                    <a16:creationId xmlns:a16="http://schemas.microsoft.com/office/drawing/2014/main" id="{3EB9A8A6-8C6A-F804-99EE-EFBA13A3687A}"/>
                  </a:ext>
                </a:extLst>
              </p:cNvPr>
              <p:cNvGrpSpPr>
                <a:grpSpLocks/>
              </p:cNvGrpSpPr>
              <p:nvPr/>
            </p:nvGrpSpPr>
            <p:grpSpPr bwMode="auto">
              <a:xfrm>
                <a:off x="1728" y="1632"/>
                <a:ext cx="288" cy="480"/>
                <a:chOff x="1728" y="1632"/>
                <a:chExt cx="336" cy="480"/>
              </a:xfrm>
            </p:grpSpPr>
            <p:sp>
              <p:nvSpPr>
                <p:cNvPr id="23" name="Line 60">
                  <a:extLst>
                    <a:ext uri="{FF2B5EF4-FFF2-40B4-BE49-F238E27FC236}">
                      <a16:creationId xmlns:a16="http://schemas.microsoft.com/office/drawing/2014/main" id="{928541AF-E92E-BA51-879A-66ECA74833DE}"/>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4" name="Line 61">
                  <a:extLst>
                    <a:ext uri="{FF2B5EF4-FFF2-40B4-BE49-F238E27FC236}">
                      <a16:creationId xmlns:a16="http://schemas.microsoft.com/office/drawing/2014/main" id="{80FBC33F-CEC4-2F09-F251-4F68CBBD7EFB}"/>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9" name="Group 62">
                <a:extLst>
                  <a:ext uri="{FF2B5EF4-FFF2-40B4-BE49-F238E27FC236}">
                    <a16:creationId xmlns:a16="http://schemas.microsoft.com/office/drawing/2014/main" id="{B453F4AB-C5EC-F014-D590-A3DB5E1AA453}"/>
                  </a:ext>
                </a:extLst>
              </p:cNvPr>
              <p:cNvGrpSpPr>
                <a:grpSpLocks/>
              </p:cNvGrpSpPr>
              <p:nvPr/>
            </p:nvGrpSpPr>
            <p:grpSpPr bwMode="auto">
              <a:xfrm>
                <a:off x="1776" y="1968"/>
                <a:ext cx="192" cy="48"/>
                <a:chOff x="1392" y="2832"/>
                <a:chExt cx="192" cy="48"/>
              </a:xfrm>
            </p:grpSpPr>
            <p:sp>
              <p:nvSpPr>
                <p:cNvPr id="21" name="Oval 63">
                  <a:extLst>
                    <a:ext uri="{FF2B5EF4-FFF2-40B4-BE49-F238E27FC236}">
                      <a16:creationId xmlns:a16="http://schemas.microsoft.com/office/drawing/2014/main" id="{F4DECE60-0B3E-3A17-4345-BCD33BCB88E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2" name="Oval 64">
                  <a:extLst>
                    <a:ext uri="{FF2B5EF4-FFF2-40B4-BE49-F238E27FC236}">
                      <a16:creationId xmlns:a16="http://schemas.microsoft.com/office/drawing/2014/main" id="{0DD84025-E65F-3300-C74D-C79ADBDFDD67}"/>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0" name="Line 65">
                <a:extLst>
                  <a:ext uri="{FF2B5EF4-FFF2-40B4-BE49-F238E27FC236}">
                    <a16:creationId xmlns:a16="http://schemas.microsoft.com/office/drawing/2014/main" id="{773BB19A-8669-F648-2A13-CB6EAB5232C2}"/>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5" name="Group 66">
              <a:extLst>
                <a:ext uri="{FF2B5EF4-FFF2-40B4-BE49-F238E27FC236}">
                  <a16:creationId xmlns:a16="http://schemas.microsoft.com/office/drawing/2014/main" id="{C1F804A3-7702-A7BE-87DF-E3701143515C}"/>
                </a:ext>
              </a:extLst>
            </p:cNvPr>
            <p:cNvGrpSpPr>
              <a:grpSpLocks/>
            </p:cNvGrpSpPr>
            <p:nvPr/>
          </p:nvGrpSpPr>
          <p:grpSpPr bwMode="auto">
            <a:xfrm>
              <a:off x="6502934" y="2595025"/>
              <a:ext cx="1296987" cy="1268413"/>
              <a:chOff x="2968" y="1525"/>
              <a:chExt cx="817" cy="799"/>
            </a:xfrm>
          </p:grpSpPr>
          <p:sp>
            <p:nvSpPr>
              <p:cNvPr id="26" name="Rectangle 67">
                <a:extLst>
                  <a:ext uri="{FF2B5EF4-FFF2-40B4-BE49-F238E27FC236}">
                    <a16:creationId xmlns:a16="http://schemas.microsoft.com/office/drawing/2014/main" id="{11C6E1E3-DD5B-CEF8-A759-39BE249B569A}"/>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7" name="Text Box 68">
                <a:extLst>
                  <a:ext uri="{FF2B5EF4-FFF2-40B4-BE49-F238E27FC236}">
                    <a16:creationId xmlns:a16="http://schemas.microsoft.com/office/drawing/2014/main" id="{72B9179F-7891-AE86-3A09-9F88726FAA46}"/>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28" name="Rectangle 69" descr="Vertical clara">
                <a:extLst>
                  <a:ext uri="{FF2B5EF4-FFF2-40B4-BE49-F238E27FC236}">
                    <a16:creationId xmlns:a16="http://schemas.microsoft.com/office/drawing/2014/main" id="{F17F6EF6-567D-4DC1-11D3-FB8762C4A48F}"/>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29" name="Rectangle 70" descr="Confeti grande">
                <a:extLst>
                  <a:ext uri="{FF2B5EF4-FFF2-40B4-BE49-F238E27FC236}">
                    <a16:creationId xmlns:a16="http://schemas.microsoft.com/office/drawing/2014/main" id="{ABE05369-7161-591C-9767-53F0F39C9B5E}"/>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dirty="0">
                  <a:solidFill>
                    <a:srgbClr val="000000"/>
                  </a:solidFill>
                </a:endParaRPr>
              </a:p>
            </p:txBody>
          </p:sp>
          <p:sp>
            <p:nvSpPr>
              <p:cNvPr id="30" name="Freeform 71">
                <a:extLst>
                  <a:ext uri="{FF2B5EF4-FFF2-40B4-BE49-F238E27FC236}">
                    <a16:creationId xmlns:a16="http://schemas.microsoft.com/office/drawing/2014/main" id="{6198536A-D712-6F6B-A650-225A89910C34}"/>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1" name="Text Box 78">
              <a:extLst>
                <a:ext uri="{FF2B5EF4-FFF2-40B4-BE49-F238E27FC236}">
                  <a16:creationId xmlns:a16="http://schemas.microsoft.com/office/drawing/2014/main" id="{15D2D89B-4415-21AB-EC78-4426EE21F8EA}"/>
                </a:ext>
              </a:extLst>
            </p:cNvPr>
            <p:cNvSpPr txBox="1">
              <a:spLocks noChangeArrowheads="1"/>
            </p:cNvSpPr>
            <p:nvPr/>
          </p:nvSpPr>
          <p:spPr bwMode="auto">
            <a:xfrm>
              <a:off x="5128158" y="3687140"/>
              <a:ext cx="1522413" cy="261610"/>
            </a:xfrm>
            <a:prstGeom prst="rect">
              <a:avLst/>
            </a:prstGeom>
            <a:noFill/>
            <a:ln w="9525">
              <a:noFill/>
              <a:miter lim="800000"/>
              <a:headEnd/>
              <a:tailEnd/>
            </a:ln>
          </p:spPr>
          <p:txBody>
            <a:bodyPr wrap="square">
              <a:spAutoFit/>
            </a:bodyPr>
            <a:lstStyle/>
            <a:p>
              <a:pPr algn="l">
                <a:spcBef>
                  <a:spcPct val="50000"/>
                </a:spcBef>
              </a:pPr>
              <a:r>
                <a:rPr lang="es-ES_tradnl" sz="1100" dirty="0">
                  <a:solidFill>
                    <a:srgbClr val="000000"/>
                  </a:solidFill>
                </a:rPr>
                <a:t>SEDIMENTACION</a:t>
              </a:r>
              <a:endParaRPr lang="es-MX" sz="1100" dirty="0">
                <a:solidFill>
                  <a:srgbClr val="000000"/>
                </a:solidFill>
              </a:endParaRPr>
            </a:p>
          </p:txBody>
        </p:sp>
        <p:sp>
          <p:nvSpPr>
            <p:cNvPr id="160769" name="Text Box 5">
              <a:extLst>
                <a:ext uri="{FF2B5EF4-FFF2-40B4-BE49-F238E27FC236}">
                  <a16:creationId xmlns:a16="http://schemas.microsoft.com/office/drawing/2014/main" id="{11B9AAAF-9CE4-4C97-298B-E56681672750}"/>
                </a:ext>
              </a:extLst>
            </p:cNvPr>
            <p:cNvSpPr txBox="1">
              <a:spLocks noChangeArrowheads="1"/>
            </p:cNvSpPr>
            <p:nvPr/>
          </p:nvSpPr>
          <p:spPr bwMode="auto">
            <a:xfrm>
              <a:off x="725777" y="2402303"/>
              <a:ext cx="1152525" cy="274638"/>
            </a:xfrm>
            <a:prstGeom prst="rect">
              <a:avLst/>
            </a:prstGeom>
            <a:noFill/>
            <a:ln w="9525">
              <a:noFill/>
              <a:miter lim="800000"/>
              <a:headEnd/>
              <a:tailEnd/>
            </a:ln>
          </p:spPr>
          <p:txBody>
            <a:bodyPr>
              <a:spAutoFit/>
            </a:bodyPr>
            <a:lstStyle/>
            <a:p>
              <a:pPr algn="l">
                <a:spcBef>
                  <a:spcPct val="50000"/>
                </a:spcBef>
              </a:pPr>
              <a:r>
                <a:rPr lang="es-ES_tradnl" sz="1200" dirty="0">
                  <a:solidFill>
                    <a:srgbClr val="000000"/>
                  </a:solidFill>
                </a:rPr>
                <a:t>CAPTACIÓN</a:t>
              </a:r>
              <a:endParaRPr lang="es-MX" sz="1200" dirty="0">
                <a:solidFill>
                  <a:srgbClr val="000000"/>
                </a:solidFill>
              </a:endParaRPr>
            </a:p>
          </p:txBody>
        </p:sp>
        <p:sp>
          <p:nvSpPr>
            <p:cNvPr id="160770" name="CuadroTexto 160769">
              <a:extLst>
                <a:ext uri="{FF2B5EF4-FFF2-40B4-BE49-F238E27FC236}">
                  <a16:creationId xmlns:a16="http://schemas.microsoft.com/office/drawing/2014/main" id="{76B39C17-A567-5A5C-D258-37F98D520E84}"/>
                </a:ext>
              </a:extLst>
            </p:cNvPr>
            <p:cNvSpPr txBox="1"/>
            <p:nvPr/>
          </p:nvSpPr>
          <p:spPr>
            <a:xfrm>
              <a:off x="2150342" y="1882804"/>
              <a:ext cx="1368822" cy="261610"/>
            </a:xfrm>
            <a:prstGeom prst="rect">
              <a:avLst/>
            </a:prstGeom>
            <a:noFill/>
          </p:spPr>
          <p:txBody>
            <a:bodyPr wrap="square" rtlCol="0">
              <a:spAutoFit/>
            </a:bodyPr>
            <a:lstStyle/>
            <a:p>
              <a:pPr algn="l"/>
              <a:r>
                <a:rPr lang="es-UY" sz="1100" dirty="0">
                  <a:solidFill>
                    <a:srgbClr val="000000"/>
                  </a:solidFill>
                </a:rPr>
                <a:t>PREOXIDACION</a:t>
              </a:r>
            </a:p>
          </p:txBody>
        </p:sp>
        <p:cxnSp>
          <p:nvCxnSpPr>
            <p:cNvPr id="160771" name="Conector angular 8">
              <a:extLst>
                <a:ext uri="{FF2B5EF4-FFF2-40B4-BE49-F238E27FC236}">
                  <a16:creationId xmlns:a16="http://schemas.microsoft.com/office/drawing/2014/main" id="{A2044558-2461-EDA5-9C66-141B27505EED}"/>
                </a:ext>
              </a:extLst>
            </p:cNvPr>
            <p:cNvCxnSpPr>
              <a:cxnSpLocks/>
              <a:endCxn id="160774" idx="0"/>
            </p:cNvCxnSpPr>
            <p:nvPr/>
          </p:nvCxnSpPr>
          <p:spPr>
            <a:xfrm rot="10800000" flipV="1">
              <a:off x="2137142" y="2139748"/>
              <a:ext cx="1116994" cy="606125"/>
            </a:xfrm>
            <a:prstGeom prst="bentConnector2">
              <a:avLst/>
            </a:prstGeom>
            <a:ln w="12700">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60774" name="Rectángulo 160773">
              <a:extLst>
                <a:ext uri="{FF2B5EF4-FFF2-40B4-BE49-F238E27FC236}">
                  <a16:creationId xmlns:a16="http://schemas.microsoft.com/office/drawing/2014/main" id="{C47F145D-165B-2D39-39C0-1CE5022C3B72}"/>
                </a:ext>
              </a:extLst>
            </p:cNvPr>
            <p:cNvSpPr/>
            <p:nvPr/>
          </p:nvSpPr>
          <p:spPr>
            <a:xfrm>
              <a:off x="2004260" y="2745874"/>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60775" name="Group 8">
              <a:extLst>
                <a:ext uri="{FF2B5EF4-FFF2-40B4-BE49-F238E27FC236}">
                  <a16:creationId xmlns:a16="http://schemas.microsoft.com/office/drawing/2014/main" id="{03560330-4B3B-7B7F-A9D1-AC000FC50D85}"/>
                </a:ext>
              </a:extLst>
            </p:cNvPr>
            <p:cNvGrpSpPr>
              <a:grpSpLocks/>
            </p:cNvGrpSpPr>
            <p:nvPr/>
          </p:nvGrpSpPr>
          <p:grpSpPr bwMode="auto">
            <a:xfrm>
              <a:off x="8231946" y="2483317"/>
              <a:ext cx="1305060" cy="837394"/>
              <a:chOff x="4059" y="1480"/>
              <a:chExt cx="771" cy="453"/>
            </a:xfrm>
            <a:noFill/>
          </p:grpSpPr>
          <p:sp>
            <p:nvSpPr>
              <p:cNvPr id="160776" name="Rectangle 9">
                <a:extLst>
                  <a:ext uri="{FF2B5EF4-FFF2-40B4-BE49-F238E27FC236}">
                    <a16:creationId xmlns:a16="http://schemas.microsoft.com/office/drawing/2014/main" id="{6ACB56BD-6EB9-2289-98A5-B2F8DA793576}"/>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60777" name="Text Box 10">
                <a:extLst>
                  <a:ext uri="{FF2B5EF4-FFF2-40B4-BE49-F238E27FC236}">
                    <a16:creationId xmlns:a16="http://schemas.microsoft.com/office/drawing/2014/main" id="{0F2C854F-73E2-7194-51EB-F8CA7CDFBDD7}"/>
                  </a:ext>
                </a:extLst>
              </p:cNvPr>
              <p:cNvSpPr txBox="1">
                <a:spLocks noChangeArrowheads="1"/>
              </p:cNvSpPr>
              <p:nvPr/>
            </p:nvSpPr>
            <p:spPr bwMode="auto">
              <a:xfrm>
                <a:off x="4059" y="1525"/>
                <a:ext cx="771" cy="297"/>
              </a:xfrm>
              <a:prstGeom prst="rect">
                <a:avLst/>
              </a:prstGeom>
              <a:grpFill/>
              <a:ln w="9525">
                <a:noFill/>
                <a:miter lim="800000"/>
                <a:headEnd/>
                <a:tailEnd/>
              </a:ln>
            </p:spPr>
            <p:txBody>
              <a:bodyPr>
                <a:spAutoFit/>
              </a:bodyPr>
              <a:lstStyle/>
              <a:p>
                <a:pPr algn="ctr">
                  <a:spcBef>
                    <a:spcPct val="50000"/>
                  </a:spcBef>
                </a:pPr>
                <a:r>
                  <a:rPr lang="es-ES_tradnl" sz="1000" b="1" dirty="0">
                    <a:solidFill>
                      <a:srgbClr val="00001C"/>
                    </a:solidFill>
                  </a:rPr>
                  <a:t>DEPÓSITO DE AGUA FILTRADA Y TANQUE DE CONTACTO</a:t>
                </a:r>
                <a:endParaRPr lang="es-MX" sz="1000" b="1" dirty="0">
                  <a:solidFill>
                    <a:srgbClr val="00001C"/>
                  </a:solidFill>
                </a:endParaRPr>
              </a:p>
            </p:txBody>
          </p:sp>
        </p:grpSp>
        <p:sp>
          <p:nvSpPr>
            <p:cNvPr id="160779" name="Text Box 25">
              <a:extLst>
                <a:ext uri="{FF2B5EF4-FFF2-40B4-BE49-F238E27FC236}">
                  <a16:creationId xmlns:a16="http://schemas.microsoft.com/office/drawing/2014/main" id="{9055887A-FA6C-30E4-5250-9AB4A3616795}"/>
                </a:ext>
              </a:extLst>
            </p:cNvPr>
            <p:cNvSpPr txBox="1">
              <a:spLocks noChangeArrowheads="1"/>
            </p:cNvSpPr>
            <p:nvPr/>
          </p:nvSpPr>
          <p:spPr bwMode="auto">
            <a:xfrm>
              <a:off x="3620917" y="3376718"/>
              <a:ext cx="1150938" cy="253916"/>
            </a:xfrm>
            <a:prstGeom prst="rect">
              <a:avLst/>
            </a:prstGeom>
            <a:noFill/>
            <a:ln w="9525">
              <a:noFill/>
              <a:miter lim="800000"/>
              <a:headEnd/>
              <a:tailEnd/>
            </a:ln>
          </p:spPr>
          <p:txBody>
            <a:bodyPr>
              <a:spAutoFit/>
            </a:bodyPr>
            <a:lstStyle/>
            <a:p>
              <a:pPr algn="l">
                <a:spcBef>
                  <a:spcPct val="50000"/>
                </a:spcBef>
              </a:pPr>
              <a:r>
                <a:rPr lang="es-ES_tradnl" sz="1050" dirty="0">
                  <a:solidFill>
                    <a:srgbClr val="000000"/>
                  </a:solidFill>
                </a:rPr>
                <a:t>FLOCULACIÓN</a:t>
              </a:r>
              <a:endParaRPr lang="es-MX" sz="1050" dirty="0">
                <a:solidFill>
                  <a:srgbClr val="000000"/>
                </a:solidFill>
              </a:endParaRPr>
            </a:p>
          </p:txBody>
        </p:sp>
        <p:cxnSp>
          <p:nvCxnSpPr>
            <p:cNvPr id="160780" name="Conector recto 160779">
              <a:extLst>
                <a:ext uri="{FF2B5EF4-FFF2-40B4-BE49-F238E27FC236}">
                  <a16:creationId xmlns:a16="http://schemas.microsoft.com/office/drawing/2014/main" id="{B1B725AD-FA01-19FB-2A58-CAC9078C4FEE}"/>
                </a:ext>
              </a:extLst>
            </p:cNvPr>
            <p:cNvCxnSpPr>
              <a:cxnSpLocks/>
            </p:cNvCxnSpPr>
            <p:nvPr/>
          </p:nvCxnSpPr>
          <p:spPr bwMode="auto">
            <a:xfrm>
              <a:off x="3710710" y="2556367"/>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1" name="Forma libre: forma 160780">
              <a:extLst>
                <a:ext uri="{FF2B5EF4-FFF2-40B4-BE49-F238E27FC236}">
                  <a16:creationId xmlns:a16="http://schemas.microsoft.com/office/drawing/2014/main" id="{1E1AA99F-FB14-5882-1F78-B035135CEDC0}"/>
                </a:ext>
              </a:extLst>
            </p:cNvPr>
            <p:cNvSpPr/>
            <p:nvPr/>
          </p:nvSpPr>
          <p:spPr bwMode="auto">
            <a:xfrm>
              <a:off x="3572742" y="2509565"/>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60782" name="Conector recto 160781">
              <a:extLst>
                <a:ext uri="{FF2B5EF4-FFF2-40B4-BE49-F238E27FC236}">
                  <a16:creationId xmlns:a16="http://schemas.microsoft.com/office/drawing/2014/main" id="{BD017B6F-1781-BE51-68E2-CA209054ED18}"/>
                </a:ext>
              </a:extLst>
            </p:cNvPr>
            <p:cNvCxnSpPr>
              <a:cxnSpLocks/>
            </p:cNvCxnSpPr>
            <p:nvPr/>
          </p:nvCxnSpPr>
          <p:spPr bwMode="auto">
            <a:xfrm>
              <a:off x="3836335" y="2556367"/>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3" name="Conector recto 160782">
              <a:extLst>
                <a:ext uri="{FF2B5EF4-FFF2-40B4-BE49-F238E27FC236}">
                  <a16:creationId xmlns:a16="http://schemas.microsoft.com/office/drawing/2014/main" id="{EEFCBE32-77A9-338B-3CC0-BEE8D591EEB8}"/>
                </a:ext>
              </a:extLst>
            </p:cNvPr>
            <p:cNvCxnSpPr>
              <a:cxnSpLocks/>
            </p:cNvCxnSpPr>
            <p:nvPr/>
          </p:nvCxnSpPr>
          <p:spPr bwMode="auto">
            <a:xfrm>
              <a:off x="3998742" y="25520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4" name="Conector recto 160783">
              <a:extLst>
                <a:ext uri="{FF2B5EF4-FFF2-40B4-BE49-F238E27FC236}">
                  <a16:creationId xmlns:a16="http://schemas.microsoft.com/office/drawing/2014/main" id="{F8C9F87A-A271-9969-7B21-B764E0F1AD8E}"/>
                </a:ext>
              </a:extLst>
            </p:cNvPr>
            <p:cNvCxnSpPr>
              <a:cxnSpLocks/>
            </p:cNvCxnSpPr>
            <p:nvPr/>
          </p:nvCxnSpPr>
          <p:spPr bwMode="auto">
            <a:xfrm>
              <a:off x="4124367" y="25520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5" name="Conector recto 160784">
              <a:extLst>
                <a:ext uri="{FF2B5EF4-FFF2-40B4-BE49-F238E27FC236}">
                  <a16:creationId xmlns:a16="http://schemas.microsoft.com/office/drawing/2014/main" id="{F98797E0-4642-4451-DF7F-C9C208F7B95B}"/>
                </a:ext>
              </a:extLst>
            </p:cNvPr>
            <p:cNvCxnSpPr>
              <a:cxnSpLocks/>
            </p:cNvCxnSpPr>
            <p:nvPr/>
          </p:nvCxnSpPr>
          <p:spPr bwMode="auto">
            <a:xfrm>
              <a:off x="4286774" y="256291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6" name="Conector recto 160785">
              <a:extLst>
                <a:ext uri="{FF2B5EF4-FFF2-40B4-BE49-F238E27FC236}">
                  <a16:creationId xmlns:a16="http://schemas.microsoft.com/office/drawing/2014/main" id="{AB80A8DE-4347-ED85-D982-53662DA57694}"/>
                </a:ext>
              </a:extLst>
            </p:cNvPr>
            <p:cNvCxnSpPr>
              <a:cxnSpLocks/>
            </p:cNvCxnSpPr>
            <p:nvPr/>
          </p:nvCxnSpPr>
          <p:spPr bwMode="auto">
            <a:xfrm>
              <a:off x="4412399" y="256291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7" name="Conector recto 160786">
              <a:extLst>
                <a:ext uri="{FF2B5EF4-FFF2-40B4-BE49-F238E27FC236}">
                  <a16:creationId xmlns:a16="http://schemas.microsoft.com/office/drawing/2014/main" id="{FC622A9B-8FC6-51FC-F31A-FC7481774488}"/>
                </a:ext>
              </a:extLst>
            </p:cNvPr>
            <p:cNvCxnSpPr>
              <a:cxnSpLocks/>
            </p:cNvCxnSpPr>
            <p:nvPr/>
          </p:nvCxnSpPr>
          <p:spPr bwMode="auto">
            <a:xfrm>
              <a:off x="4574806" y="25586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8" name="Conector recto 160787">
              <a:extLst>
                <a:ext uri="{FF2B5EF4-FFF2-40B4-BE49-F238E27FC236}">
                  <a16:creationId xmlns:a16="http://schemas.microsoft.com/office/drawing/2014/main" id="{2180ADFE-492C-E6B7-08AB-C8F8E23F5E87}"/>
                </a:ext>
              </a:extLst>
            </p:cNvPr>
            <p:cNvCxnSpPr>
              <a:cxnSpLocks/>
            </p:cNvCxnSpPr>
            <p:nvPr/>
          </p:nvCxnSpPr>
          <p:spPr bwMode="auto">
            <a:xfrm>
              <a:off x="4700431" y="25586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9" name="Line 24">
              <a:extLst>
                <a:ext uri="{FF2B5EF4-FFF2-40B4-BE49-F238E27FC236}">
                  <a16:creationId xmlns:a16="http://schemas.microsoft.com/office/drawing/2014/main" id="{F3BDBEB1-9871-01B9-89ED-AB6589D0C5CC}"/>
                </a:ext>
              </a:extLst>
            </p:cNvPr>
            <p:cNvSpPr>
              <a:spLocks noChangeShapeType="1"/>
            </p:cNvSpPr>
            <p:nvPr/>
          </p:nvSpPr>
          <p:spPr bwMode="auto">
            <a:xfrm flipV="1">
              <a:off x="6268988" y="2903374"/>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0" name="Line 24">
              <a:extLst>
                <a:ext uri="{FF2B5EF4-FFF2-40B4-BE49-F238E27FC236}">
                  <a16:creationId xmlns:a16="http://schemas.microsoft.com/office/drawing/2014/main" id="{EFA3B85B-3873-529F-0FF3-F1356A5DEBD9}"/>
                </a:ext>
              </a:extLst>
            </p:cNvPr>
            <p:cNvSpPr>
              <a:spLocks noChangeShapeType="1"/>
            </p:cNvSpPr>
            <p:nvPr/>
          </p:nvSpPr>
          <p:spPr bwMode="auto">
            <a:xfrm flipV="1">
              <a:off x="9537006" y="2903374"/>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1" name="Rectángulo: esquinas superiores cortadas 160790">
              <a:extLst>
                <a:ext uri="{FF2B5EF4-FFF2-40B4-BE49-F238E27FC236}">
                  <a16:creationId xmlns:a16="http://schemas.microsoft.com/office/drawing/2014/main" id="{C6EDA2C6-D8EB-1F39-7E94-B4DCF84C8AF0}"/>
                </a:ext>
              </a:extLst>
            </p:cNvPr>
            <p:cNvSpPr/>
            <p:nvPr/>
          </p:nvSpPr>
          <p:spPr bwMode="auto">
            <a:xfrm rot="10800000">
              <a:off x="5211568" y="2558635"/>
              <a:ext cx="100806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60792" name="Line 6">
              <a:extLst>
                <a:ext uri="{FF2B5EF4-FFF2-40B4-BE49-F238E27FC236}">
                  <a16:creationId xmlns:a16="http://schemas.microsoft.com/office/drawing/2014/main" id="{1FDE55F5-8E70-39FA-3B5D-8E0CF4411963}"/>
                </a:ext>
              </a:extLst>
            </p:cNvPr>
            <p:cNvSpPr>
              <a:spLocks noChangeShapeType="1"/>
            </p:cNvSpPr>
            <p:nvPr/>
          </p:nvSpPr>
          <p:spPr bwMode="auto">
            <a:xfrm>
              <a:off x="2281242" y="293749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3" name="Line 6">
              <a:extLst>
                <a:ext uri="{FF2B5EF4-FFF2-40B4-BE49-F238E27FC236}">
                  <a16:creationId xmlns:a16="http://schemas.microsoft.com/office/drawing/2014/main" id="{0F33F824-8B6A-2882-17EB-34F72279A748}"/>
                </a:ext>
              </a:extLst>
            </p:cNvPr>
            <p:cNvSpPr>
              <a:spLocks noChangeShapeType="1"/>
            </p:cNvSpPr>
            <p:nvPr/>
          </p:nvSpPr>
          <p:spPr bwMode="auto">
            <a:xfrm>
              <a:off x="1591508" y="291021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pic>
          <p:nvPicPr>
            <p:cNvPr id="160794" name="Imagen 160793">
              <a:extLst>
                <a:ext uri="{FF2B5EF4-FFF2-40B4-BE49-F238E27FC236}">
                  <a16:creationId xmlns:a16="http://schemas.microsoft.com/office/drawing/2014/main" id="{716EEF12-FC7E-43AE-863D-9500F82A2FBE}"/>
                </a:ext>
              </a:extLst>
            </p:cNvPr>
            <p:cNvPicPr>
              <a:picLocks noChangeAspect="1"/>
            </p:cNvPicPr>
            <p:nvPr/>
          </p:nvPicPr>
          <p:blipFill>
            <a:blip r:embed="rId3"/>
            <a:stretch>
              <a:fillRect/>
            </a:stretch>
          </p:blipFill>
          <p:spPr>
            <a:xfrm>
              <a:off x="7680078" y="2813879"/>
              <a:ext cx="615749" cy="231668"/>
            </a:xfrm>
            <a:prstGeom prst="rect">
              <a:avLst/>
            </a:prstGeom>
          </p:spPr>
        </p:pic>
      </p:grpSp>
      <p:cxnSp>
        <p:nvCxnSpPr>
          <p:cNvPr id="160797" name="Conector recto de flecha 160796">
            <a:extLst>
              <a:ext uri="{FF2B5EF4-FFF2-40B4-BE49-F238E27FC236}">
                <a16:creationId xmlns:a16="http://schemas.microsoft.com/office/drawing/2014/main" id="{560F0FC3-BF72-27F2-79EF-0F718C4236C9}"/>
              </a:ext>
            </a:extLst>
          </p:cNvPr>
          <p:cNvCxnSpPr>
            <a:endCxn id="160794" idx="0"/>
          </p:cNvCxnSpPr>
          <p:nvPr/>
        </p:nvCxnSpPr>
        <p:spPr>
          <a:xfrm>
            <a:off x="7384251" y="3282564"/>
            <a:ext cx="0" cy="119424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798" name="Text Box 78">
            <a:extLst>
              <a:ext uri="{FF2B5EF4-FFF2-40B4-BE49-F238E27FC236}">
                <a16:creationId xmlns:a16="http://schemas.microsoft.com/office/drawing/2014/main" id="{68E5BBB8-573D-C7E8-0A62-202F964036EA}"/>
              </a:ext>
            </a:extLst>
          </p:cNvPr>
          <p:cNvSpPr txBox="1">
            <a:spLocks noChangeArrowheads="1"/>
          </p:cNvSpPr>
          <p:nvPr/>
        </p:nvSpPr>
        <p:spPr bwMode="auto">
          <a:xfrm>
            <a:off x="7213268" y="2870849"/>
            <a:ext cx="450938" cy="338554"/>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Cl</a:t>
            </a:r>
            <a:r>
              <a:rPr lang="es-ES_tradnl" sz="1600" baseline="-25000" dirty="0">
                <a:solidFill>
                  <a:srgbClr val="000000"/>
                </a:solidFill>
              </a:rPr>
              <a:t>2</a:t>
            </a:r>
            <a:endParaRPr lang="es-MX" sz="1600" baseline="-25000" dirty="0">
              <a:solidFill>
                <a:srgbClr val="000000"/>
              </a:solidFill>
            </a:endParaRPr>
          </a:p>
        </p:txBody>
      </p:sp>
      <p:sp>
        <p:nvSpPr>
          <p:cNvPr id="160799" name="Text Box 78">
            <a:extLst>
              <a:ext uri="{FF2B5EF4-FFF2-40B4-BE49-F238E27FC236}">
                <a16:creationId xmlns:a16="http://schemas.microsoft.com/office/drawing/2014/main" id="{19BE7496-B814-E488-4108-742CEA4E8CDE}"/>
              </a:ext>
            </a:extLst>
          </p:cNvPr>
          <p:cNvSpPr txBox="1">
            <a:spLocks noChangeArrowheads="1"/>
          </p:cNvSpPr>
          <p:nvPr/>
        </p:nvSpPr>
        <p:spPr bwMode="auto">
          <a:xfrm>
            <a:off x="9073681" y="5001604"/>
            <a:ext cx="2183524" cy="1077218"/>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pH = 7</a:t>
            </a:r>
          </a:p>
          <a:p>
            <a:pPr algn="l">
              <a:spcBef>
                <a:spcPct val="50000"/>
              </a:spcBef>
            </a:pPr>
            <a:r>
              <a:rPr lang="es-ES_tradnl" sz="1600" dirty="0">
                <a:solidFill>
                  <a:srgbClr val="000000"/>
                </a:solidFill>
              </a:rPr>
              <a:t>Temperatura = 10°C</a:t>
            </a:r>
          </a:p>
          <a:p>
            <a:pPr algn="l">
              <a:spcBef>
                <a:spcPct val="50000"/>
              </a:spcBef>
            </a:pPr>
            <a:r>
              <a:rPr lang="es-ES_tradnl" sz="1600" dirty="0">
                <a:solidFill>
                  <a:srgbClr val="000000"/>
                </a:solidFill>
              </a:rPr>
              <a:t>Cl</a:t>
            </a:r>
            <a:r>
              <a:rPr lang="es-ES_tradnl" sz="1600" baseline="-25000" dirty="0">
                <a:solidFill>
                  <a:srgbClr val="000000"/>
                </a:solidFill>
              </a:rPr>
              <a:t>2</a:t>
            </a:r>
            <a:r>
              <a:rPr lang="es-ES_tradnl" sz="1600" dirty="0">
                <a:solidFill>
                  <a:srgbClr val="000000"/>
                </a:solidFill>
              </a:rPr>
              <a:t> = 0,53 mg/l</a:t>
            </a:r>
            <a:endParaRPr lang="es-MX" sz="1600" dirty="0">
              <a:solidFill>
                <a:srgbClr val="000000"/>
              </a:solidFill>
            </a:endParaRPr>
          </a:p>
        </p:txBody>
      </p:sp>
      <p:cxnSp>
        <p:nvCxnSpPr>
          <p:cNvPr id="160801" name="Conector recto 160800">
            <a:extLst>
              <a:ext uri="{FF2B5EF4-FFF2-40B4-BE49-F238E27FC236}">
                <a16:creationId xmlns:a16="http://schemas.microsoft.com/office/drawing/2014/main" id="{E1446A5D-D028-C8F2-D732-2425CF57E91C}"/>
              </a:ext>
            </a:extLst>
          </p:cNvPr>
          <p:cNvCxnSpPr/>
          <p:nvPr/>
        </p:nvCxnSpPr>
        <p:spPr>
          <a:xfrm>
            <a:off x="9073681" y="4602604"/>
            <a:ext cx="0" cy="14762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 name="Conector recto de flecha 2">
            <a:extLst>
              <a:ext uri="{FF2B5EF4-FFF2-40B4-BE49-F238E27FC236}">
                <a16:creationId xmlns:a16="http://schemas.microsoft.com/office/drawing/2014/main" id="{E2CC1AA0-B8BC-35F4-04C7-245C756B0649}"/>
              </a:ext>
            </a:extLst>
          </p:cNvPr>
          <p:cNvCxnSpPr/>
          <p:nvPr/>
        </p:nvCxnSpPr>
        <p:spPr>
          <a:xfrm>
            <a:off x="5952794" y="3292614"/>
            <a:ext cx="0" cy="119424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768" name="Text Box 78">
            <a:extLst>
              <a:ext uri="{FF2B5EF4-FFF2-40B4-BE49-F238E27FC236}">
                <a16:creationId xmlns:a16="http://schemas.microsoft.com/office/drawing/2014/main" id="{CEA01613-507D-FE9F-4295-FEE66248B4AD}"/>
              </a:ext>
            </a:extLst>
          </p:cNvPr>
          <p:cNvSpPr txBox="1">
            <a:spLocks noChangeArrowheads="1"/>
          </p:cNvSpPr>
          <p:nvPr/>
        </p:nvSpPr>
        <p:spPr bwMode="auto">
          <a:xfrm>
            <a:off x="5781811" y="2880899"/>
            <a:ext cx="450938" cy="338554"/>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Cl</a:t>
            </a:r>
            <a:r>
              <a:rPr lang="es-ES_tradnl" sz="1600" baseline="-25000" dirty="0">
                <a:solidFill>
                  <a:srgbClr val="000000"/>
                </a:solidFill>
              </a:rPr>
              <a:t>2</a:t>
            </a:r>
            <a:endParaRPr lang="es-MX" sz="1600" baseline="-25000" dirty="0">
              <a:solidFill>
                <a:srgbClr val="000000"/>
              </a:solidFill>
            </a:endParaRPr>
          </a:p>
        </p:txBody>
      </p:sp>
      <p:sp>
        <p:nvSpPr>
          <p:cNvPr id="160773" name="Text Box 78">
            <a:extLst>
              <a:ext uri="{FF2B5EF4-FFF2-40B4-BE49-F238E27FC236}">
                <a16:creationId xmlns:a16="http://schemas.microsoft.com/office/drawing/2014/main" id="{137A8282-466E-97D5-DAA9-22C402A8475B}"/>
              </a:ext>
            </a:extLst>
          </p:cNvPr>
          <p:cNvSpPr txBox="1">
            <a:spLocks noChangeArrowheads="1"/>
          </p:cNvSpPr>
          <p:nvPr/>
        </p:nvSpPr>
        <p:spPr bwMode="auto">
          <a:xfrm>
            <a:off x="7242403" y="5720106"/>
            <a:ext cx="2183524" cy="338554"/>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Cl</a:t>
            </a:r>
            <a:r>
              <a:rPr lang="es-ES_tradnl" sz="1600" baseline="-25000" dirty="0">
                <a:solidFill>
                  <a:srgbClr val="000000"/>
                </a:solidFill>
              </a:rPr>
              <a:t>2</a:t>
            </a:r>
            <a:r>
              <a:rPr lang="es-ES_tradnl" sz="1600" dirty="0">
                <a:solidFill>
                  <a:srgbClr val="000000"/>
                </a:solidFill>
              </a:rPr>
              <a:t> = 0,2 mg/l</a:t>
            </a:r>
            <a:endParaRPr lang="es-MX" sz="1600" dirty="0">
              <a:solidFill>
                <a:srgbClr val="000000"/>
              </a:solidFill>
            </a:endParaRPr>
          </a:p>
        </p:txBody>
      </p:sp>
      <p:cxnSp>
        <p:nvCxnSpPr>
          <p:cNvPr id="160778" name="Conector recto 160777">
            <a:extLst>
              <a:ext uri="{FF2B5EF4-FFF2-40B4-BE49-F238E27FC236}">
                <a16:creationId xmlns:a16="http://schemas.microsoft.com/office/drawing/2014/main" id="{479913BD-39F4-DD83-062B-84C568521940}"/>
              </a:ext>
            </a:extLst>
          </p:cNvPr>
          <p:cNvCxnSpPr/>
          <p:nvPr/>
        </p:nvCxnSpPr>
        <p:spPr>
          <a:xfrm>
            <a:off x="7242404" y="4690571"/>
            <a:ext cx="0" cy="14762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189078"/>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499EE16C-98EC-0B2A-D12F-2F467456F108}"/>
              </a:ext>
            </a:extLst>
          </p:cNvPr>
          <p:cNvSpPr txBox="1">
            <a:spLocks noChangeArrowheads="1"/>
          </p:cNvSpPr>
          <p:nvPr/>
        </p:nvSpPr>
        <p:spPr bwMode="auto">
          <a:xfrm>
            <a:off x="911424" y="620688"/>
            <a:ext cx="10009112" cy="5909310"/>
          </a:xfrm>
          <a:prstGeom prst="rect">
            <a:avLst/>
          </a:prstGeom>
          <a:noFill/>
          <a:ln w="9525">
            <a:noFill/>
            <a:miter lim="800000"/>
            <a:headEnd/>
            <a:tailEnd/>
          </a:ln>
        </p:spPr>
        <p:txBody>
          <a:bodyPr wrap="square">
            <a:spAutoFit/>
          </a:bodyPr>
          <a:lstStyle/>
          <a:p>
            <a:pPr algn="just"/>
            <a:r>
              <a:rPr lang="es-ES" b="1" i="1" dirty="0"/>
              <a:t>1er segmento de desinfección</a:t>
            </a:r>
            <a:r>
              <a:rPr lang="es-ES" b="1" i="1" dirty="0">
                <a:solidFill>
                  <a:schemeClr val="tx1"/>
                </a:solidFill>
              </a:rPr>
              <a:t>:</a:t>
            </a:r>
          </a:p>
          <a:p>
            <a:pPr algn="just"/>
            <a:r>
              <a:rPr lang="es-ES" i="1" dirty="0"/>
              <a:t>T</a:t>
            </a:r>
            <a:r>
              <a:rPr lang="es-ES" i="1" baseline="-25000" dirty="0"/>
              <a:t>10</a:t>
            </a:r>
            <a:r>
              <a:rPr lang="es-ES" i="1" dirty="0"/>
              <a:t> = 15 min   </a:t>
            </a:r>
            <a:r>
              <a:rPr lang="es-ES" i="1" dirty="0">
                <a:solidFill>
                  <a:schemeClr val="tx1"/>
                </a:solidFill>
              </a:rPr>
              <a:t>CT = 0,2 * 15 = 3 mg/l*min</a:t>
            </a:r>
          </a:p>
          <a:p>
            <a:pPr algn="just"/>
            <a:r>
              <a:rPr lang="es-ES" i="1" dirty="0">
                <a:solidFill>
                  <a:schemeClr val="tx1"/>
                </a:solidFill>
              </a:rPr>
              <a:t>Observando la tabla de inactivación de virus, a 10°C y pH = 7, con CT=3 mg/l*min se inactivan 2 log de virus</a:t>
            </a:r>
          </a:p>
          <a:p>
            <a:pPr algn="just"/>
            <a:endParaRPr lang="es-ES" i="1" dirty="0"/>
          </a:p>
          <a:p>
            <a:pPr algn="just"/>
            <a:endParaRPr lang="es-ES" i="1" dirty="0">
              <a:solidFill>
                <a:schemeClr val="tx1"/>
              </a:solidFill>
            </a:endParaRPr>
          </a:p>
          <a:p>
            <a:pPr algn="just"/>
            <a:endParaRPr lang="es-ES" i="1" dirty="0"/>
          </a:p>
          <a:p>
            <a:pPr algn="just"/>
            <a:r>
              <a:rPr lang="es-ES" i="1" dirty="0">
                <a:solidFill>
                  <a:schemeClr val="tx1"/>
                </a:solidFill>
              </a:rPr>
              <a:t>Log </a:t>
            </a:r>
            <a:r>
              <a:rPr lang="es-ES" i="1" dirty="0" err="1">
                <a:solidFill>
                  <a:schemeClr val="tx1"/>
                </a:solidFill>
              </a:rPr>
              <a:t>Giardia</a:t>
            </a:r>
            <a:r>
              <a:rPr lang="es-ES" i="1" dirty="0"/>
              <a:t> (ecuaciones) = 0,08</a:t>
            </a:r>
          </a:p>
          <a:p>
            <a:pPr algn="just"/>
            <a:endParaRPr lang="es-ES" i="1" dirty="0"/>
          </a:p>
          <a:p>
            <a:pPr algn="just"/>
            <a:r>
              <a:rPr lang="es-ES" b="1" i="1" dirty="0"/>
              <a:t>2do segmento de desinfección</a:t>
            </a:r>
            <a:r>
              <a:rPr lang="es-ES" b="1" i="1" dirty="0">
                <a:solidFill>
                  <a:schemeClr val="tx1"/>
                </a:solidFill>
              </a:rPr>
              <a:t>:</a:t>
            </a:r>
          </a:p>
          <a:p>
            <a:pPr algn="just"/>
            <a:r>
              <a:rPr lang="es-ES" i="1" dirty="0"/>
              <a:t>Tiempo de retención teórico = V/Q = 100/80 = 1,25 h = 75 minutos</a:t>
            </a:r>
          </a:p>
          <a:p>
            <a:pPr algn="just"/>
            <a:r>
              <a:rPr lang="es-ES" i="1" dirty="0"/>
              <a:t>Coeficiente de bafle = 0,1    T</a:t>
            </a:r>
            <a:r>
              <a:rPr lang="es-ES" i="1" baseline="-25000" dirty="0"/>
              <a:t>10</a:t>
            </a:r>
            <a:r>
              <a:rPr lang="es-ES" i="1" dirty="0"/>
              <a:t> = 7,5 min</a:t>
            </a:r>
          </a:p>
          <a:p>
            <a:pPr algn="just"/>
            <a:r>
              <a:rPr lang="es-ES" i="1" dirty="0">
                <a:solidFill>
                  <a:schemeClr val="tx1"/>
                </a:solidFill>
              </a:rPr>
              <a:t>CT = 0,53 * 7</a:t>
            </a:r>
            <a:r>
              <a:rPr lang="es-ES" i="1" dirty="0"/>
              <a:t>,5</a:t>
            </a:r>
            <a:r>
              <a:rPr lang="es-ES" i="1" dirty="0">
                <a:solidFill>
                  <a:schemeClr val="tx1"/>
                </a:solidFill>
              </a:rPr>
              <a:t> = 4 mg/l*min</a:t>
            </a:r>
          </a:p>
          <a:p>
            <a:pPr algn="just"/>
            <a:endParaRPr lang="es-ES" i="1" dirty="0"/>
          </a:p>
          <a:p>
            <a:pPr algn="just"/>
            <a:r>
              <a:rPr lang="es-ES" i="1" dirty="0">
                <a:solidFill>
                  <a:schemeClr val="tx1"/>
                </a:solidFill>
              </a:rPr>
              <a:t>Observando la tabla de inactivación de virus, a 10°C y pH = 7, con CT=18 mg/l*min se inactivan 3 log de virus</a:t>
            </a:r>
          </a:p>
          <a:p>
            <a:pPr algn="just"/>
            <a:endParaRPr lang="es-ES" i="1" dirty="0"/>
          </a:p>
          <a:p>
            <a:pPr algn="just"/>
            <a:r>
              <a:rPr lang="es-ES" i="1" dirty="0">
                <a:solidFill>
                  <a:schemeClr val="tx1"/>
                </a:solidFill>
              </a:rPr>
              <a:t>Log </a:t>
            </a:r>
            <a:r>
              <a:rPr lang="es-ES" i="1" dirty="0" err="1">
                <a:solidFill>
                  <a:schemeClr val="tx1"/>
                </a:solidFill>
              </a:rPr>
              <a:t>Giardia</a:t>
            </a:r>
            <a:r>
              <a:rPr lang="es-ES" i="1" dirty="0"/>
              <a:t> (ecuaciones) = 0,11</a:t>
            </a:r>
          </a:p>
          <a:p>
            <a:pPr algn="just"/>
            <a:endParaRPr lang="es-ES" i="1" dirty="0">
              <a:solidFill>
                <a:schemeClr val="tx1"/>
              </a:solidFill>
            </a:endParaRPr>
          </a:p>
          <a:p>
            <a:pPr algn="just"/>
            <a:r>
              <a:rPr lang="es-ES" i="1" dirty="0"/>
              <a:t>Eficacia total virus: 2 + 3 = 5 log</a:t>
            </a:r>
          </a:p>
          <a:p>
            <a:pPr algn="just"/>
            <a:r>
              <a:rPr lang="es-ES" i="1" dirty="0">
                <a:solidFill>
                  <a:schemeClr val="tx1"/>
                </a:solidFill>
              </a:rPr>
              <a:t>Eficacia total </a:t>
            </a:r>
            <a:r>
              <a:rPr lang="es-ES" i="1" dirty="0" err="1">
                <a:solidFill>
                  <a:schemeClr val="tx1"/>
                </a:solidFill>
              </a:rPr>
              <a:t>Giardia</a:t>
            </a:r>
            <a:r>
              <a:rPr lang="es-ES" i="1" dirty="0">
                <a:solidFill>
                  <a:schemeClr val="tx1"/>
                </a:solidFill>
              </a:rPr>
              <a:t>: 0,19 log</a:t>
            </a:r>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41EA5CF0-3679-9DDD-E78D-E5B17BE21B62}"/>
                  </a:ext>
                </a:extLst>
              </p:cNvPr>
              <p:cNvGraphicFramePr>
                <a:graphicFrameLocks noChangeAspect="1"/>
              </p:cNvGraphicFramePr>
              <p:nvPr>
                <p:extLst>
                  <p:ext uri="{D42A27DB-BD31-4B8C-83A1-F6EECF244321}">
                    <p14:modId xmlns:p14="http://schemas.microsoft.com/office/powerpoint/2010/main" val="2075045012"/>
                  </p:ext>
                </p:extLst>
              </p:nvPr>
            </p:nvGraphicFramePr>
            <p:xfrm>
              <a:off x="4799856" y="1772816"/>
              <a:ext cx="1057150" cy="594647"/>
            </p:xfrm>
            <a:graphic>
              <a:graphicData uri="http://schemas.microsoft.com/office/powerpoint/2016/slidezoom">
                <pslz:sldZm>
                  <pslz:sldZmObj sldId="773" cId="1396302331">
                    <pslz:zmPr id="{9F13BBDC-298A-4130-B3A7-D09A6AB1B031}" returnToParent="0" transitionDur="1000">
                      <p166:blipFill xmlns:p166="http://schemas.microsoft.com/office/powerpoint/2016/6/main">
                        <a:blip r:embed="rId2"/>
                        <a:stretch>
                          <a:fillRect/>
                        </a:stretch>
                      </p166:blipFill>
                      <p166:spPr xmlns:p166="http://schemas.microsoft.com/office/powerpoint/2016/6/main">
                        <a:xfrm>
                          <a:off x="0" y="0"/>
                          <a:ext cx="1057150" cy="594647"/>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41EA5CF0-3679-9DDD-E78D-E5B17BE21B62}"/>
                  </a:ext>
                </a:extLst>
              </p:cNvPr>
              <p:cNvPicPr>
                <a:picLocks noGrp="1" noRot="1" noChangeAspect="1" noMove="1" noResize="1" noEditPoints="1" noAdjustHandles="1" noChangeArrowheads="1" noChangeShapeType="1"/>
              </p:cNvPicPr>
              <p:nvPr/>
            </p:nvPicPr>
            <p:blipFill>
              <a:blip r:embed="rId3"/>
              <a:stretch>
                <a:fillRect/>
              </a:stretch>
            </p:blipFill>
            <p:spPr>
              <a:xfrm>
                <a:off x="4799856" y="1772816"/>
                <a:ext cx="1057150" cy="594647"/>
              </a:xfrm>
              <a:prstGeom prst="rect">
                <a:avLst/>
              </a:prstGeom>
              <a:ln w="3175">
                <a:solidFill>
                  <a:prstClr val="ltGray"/>
                </a:solidFill>
              </a:ln>
            </p:spPr>
          </p:pic>
        </mc:Fallback>
      </mc:AlternateContent>
    </p:spTree>
    <p:extLst>
      <p:ext uri="{BB962C8B-B14F-4D97-AF65-F5344CB8AC3E}">
        <p14:creationId xmlns:p14="http://schemas.microsoft.com/office/powerpoint/2010/main" val="185298900"/>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8723" name="Group 489"/>
          <p:cNvGrpSpPr>
            <a:grpSpLocks/>
          </p:cNvGrpSpPr>
          <p:nvPr/>
        </p:nvGrpSpPr>
        <p:grpSpPr bwMode="auto">
          <a:xfrm>
            <a:off x="1487488" y="1680369"/>
            <a:ext cx="7561262" cy="3497262"/>
            <a:chOff x="567" y="935"/>
            <a:chExt cx="4763" cy="2203"/>
          </a:xfrm>
          <a:solidFill>
            <a:schemeClr val="bg1">
              <a:lumMod val="95000"/>
            </a:schemeClr>
          </a:solidFill>
        </p:grpSpPr>
        <p:sp>
          <p:nvSpPr>
            <p:cNvPr id="158726" name="Line 217"/>
            <p:cNvSpPr>
              <a:spLocks noChangeShapeType="1"/>
            </p:cNvSpPr>
            <p:nvPr/>
          </p:nvSpPr>
          <p:spPr bwMode="auto">
            <a:xfrm>
              <a:off x="1090" y="1485"/>
              <a:ext cx="0"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27" name="Rectangle 206"/>
            <p:cNvSpPr>
              <a:spLocks noChangeArrowheads="1"/>
            </p:cNvSpPr>
            <p:nvPr/>
          </p:nvSpPr>
          <p:spPr bwMode="auto">
            <a:xfrm>
              <a:off x="4661"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28" name="Rectangle 205"/>
            <p:cNvSpPr>
              <a:spLocks noChangeArrowheads="1"/>
            </p:cNvSpPr>
            <p:nvPr/>
          </p:nvSpPr>
          <p:spPr bwMode="auto">
            <a:xfrm>
              <a:off x="3992"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29" name="Rectangle 204"/>
            <p:cNvSpPr>
              <a:spLocks noChangeArrowheads="1"/>
            </p:cNvSpPr>
            <p:nvPr/>
          </p:nvSpPr>
          <p:spPr bwMode="auto">
            <a:xfrm>
              <a:off x="3322" y="2889"/>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0" name="Rectangle 203"/>
            <p:cNvSpPr>
              <a:spLocks noChangeArrowheads="1"/>
            </p:cNvSpPr>
            <p:nvPr/>
          </p:nvSpPr>
          <p:spPr bwMode="auto">
            <a:xfrm>
              <a:off x="2653"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1" name="Rectangle 202"/>
            <p:cNvSpPr>
              <a:spLocks noChangeArrowheads="1"/>
            </p:cNvSpPr>
            <p:nvPr/>
          </p:nvSpPr>
          <p:spPr bwMode="auto">
            <a:xfrm>
              <a:off x="1984" y="2889"/>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7</a:t>
              </a:r>
              <a:endParaRPr lang="en-GB" sz="3600">
                <a:solidFill>
                  <a:schemeClr val="tx1"/>
                </a:solidFill>
                <a:ea typeface="Times New Roman" pitchFamily="18" charset="0"/>
                <a:cs typeface="Arial" pitchFamily="34" charset="0"/>
              </a:endParaRPr>
            </a:p>
          </p:txBody>
        </p:sp>
        <p:sp>
          <p:nvSpPr>
            <p:cNvPr id="158732" name="Rectangle 201"/>
            <p:cNvSpPr>
              <a:spLocks noChangeArrowheads="1"/>
            </p:cNvSpPr>
            <p:nvPr/>
          </p:nvSpPr>
          <p:spPr bwMode="auto">
            <a:xfrm>
              <a:off x="1312" y="2889"/>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33" name="Rectangle 200"/>
            <p:cNvSpPr>
              <a:spLocks noChangeArrowheads="1"/>
            </p:cNvSpPr>
            <p:nvPr/>
          </p:nvSpPr>
          <p:spPr bwMode="auto">
            <a:xfrm>
              <a:off x="567" y="2889"/>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25</a:t>
              </a:r>
              <a:endParaRPr lang="en-GB" sz="3600">
                <a:solidFill>
                  <a:schemeClr val="tx1"/>
                </a:solidFill>
                <a:ea typeface="Times New Roman" pitchFamily="18" charset="0"/>
                <a:cs typeface="Arial" pitchFamily="34" charset="0"/>
              </a:endParaRPr>
            </a:p>
          </p:txBody>
        </p:sp>
        <p:sp>
          <p:nvSpPr>
            <p:cNvPr id="158734" name="Rectangle 199"/>
            <p:cNvSpPr>
              <a:spLocks noChangeArrowheads="1"/>
            </p:cNvSpPr>
            <p:nvPr/>
          </p:nvSpPr>
          <p:spPr bwMode="auto">
            <a:xfrm>
              <a:off x="4661"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35" name="Rectangle 198"/>
            <p:cNvSpPr>
              <a:spLocks noChangeArrowheads="1"/>
            </p:cNvSpPr>
            <p:nvPr/>
          </p:nvSpPr>
          <p:spPr bwMode="auto">
            <a:xfrm>
              <a:off x="3992"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36" name="Rectangle 197"/>
            <p:cNvSpPr>
              <a:spLocks noChangeArrowheads="1"/>
            </p:cNvSpPr>
            <p:nvPr/>
          </p:nvSpPr>
          <p:spPr bwMode="auto">
            <a:xfrm>
              <a:off x="3322" y="2640"/>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16</a:t>
              </a:r>
              <a:endParaRPr lang="en-GB" sz="3600">
                <a:solidFill>
                  <a:schemeClr val="tx1"/>
                </a:solidFill>
                <a:ea typeface="Times New Roman" pitchFamily="18" charset="0"/>
                <a:cs typeface="Arial" pitchFamily="34" charset="0"/>
              </a:endParaRPr>
            </a:p>
          </p:txBody>
        </p:sp>
        <p:sp>
          <p:nvSpPr>
            <p:cNvPr id="158737" name="Rectangle 196"/>
            <p:cNvSpPr>
              <a:spLocks noChangeArrowheads="1"/>
            </p:cNvSpPr>
            <p:nvPr/>
          </p:nvSpPr>
          <p:spPr bwMode="auto">
            <a:xfrm>
              <a:off x="2653"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38" name="Rectangle 195"/>
            <p:cNvSpPr>
              <a:spLocks noChangeArrowheads="1"/>
            </p:cNvSpPr>
            <p:nvPr/>
          </p:nvSpPr>
          <p:spPr bwMode="auto">
            <a:xfrm>
              <a:off x="1984" y="2640"/>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11</a:t>
              </a:r>
              <a:endParaRPr lang="en-GB" sz="3600">
                <a:solidFill>
                  <a:schemeClr val="tx1"/>
                </a:solidFill>
                <a:ea typeface="Times New Roman" pitchFamily="18" charset="0"/>
                <a:cs typeface="Arial" pitchFamily="34" charset="0"/>
              </a:endParaRPr>
            </a:p>
          </p:txBody>
        </p:sp>
        <p:sp>
          <p:nvSpPr>
            <p:cNvPr id="158739" name="Rectangle 194"/>
            <p:cNvSpPr>
              <a:spLocks noChangeArrowheads="1"/>
            </p:cNvSpPr>
            <p:nvPr/>
          </p:nvSpPr>
          <p:spPr bwMode="auto">
            <a:xfrm>
              <a:off x="1312" y="2640"/>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a:t>
              </a:r>
              <a:endParaRPr lang="en-GB" sz="3600">
                <a:solidFill>
                  <a:schemeClr val="tx1"/>
                </a:solidFill>
                <a:ea typeface="Times New Roman" pitchFamily="18" charset="0"/>
                <a:cs typeface="Arial" pitchFamily="34" charset="0"/>
              </a:endParaRPr>
            </a:p>
          </p:txBody>
        </p:sp>
        <p:sp>
          <p:nvSpPr>
            <p:cNvPr id="158740" name="Rectangle 193"/>
            <p:cNvSpPr>
              <a:spLocks noChangeArrowheads="1"/>
            </p:cNvSpPr>
            <p:nvPr/>
          </p:nvSpPr>
          <p:spPr bwMode="auto">
            <a:xfrm>
              <a:off x="567" y="2640"/>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20</a:t>
              </a:r>
              <a:endParaRPr lang="en-GB" sz="3600">
                <a:solidFill>
                  <a:schemeClr val="tx1"/>
                </a:solidFill>
                <a:ea typeface="Times New Roman" pitchFamily="18" charset="0"/>
                <a:cs typeface="Arial" pitchFamily="34" charset="0"/>
              </a:endParaRPr>
            </a:p>
          </p:txBody>
        </p:sp>
        <p:sp>
          <p:nvSpPr>
            <p:cNvPr id="158741" name="Rectangle 192"/>
            <p:cNvSpPr>
              <a:spLocks noChangeArrowheads="1"/>
            </p:cNvSpPr>
            <p:nvPr/>
          </p:nvSpPr>
          <p:spPr bwMode="auto">
            <a:xfrm>
              <a:off x="4661"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42" name="Rectangle 191"/>
            <p:cNvSpPr>
              <a:spLocks noChangeArrowheads="1"/>
            </p:cNvSpPr>
            <p:nvPr/>
          </p:nvSpPr>
          <p:spPr bwMode="auto">
            <a:xfrm>
              <a:off x="3992" y="2391"/>
              <a:ext cx="669" cy="249"/>
            </a:xfrm>
            <a:prstGeom prst="rect">
              <a:avLst/>
            </a:prstGeom>
            <a:solidFill>
              <a:schemeClr val="bg2"/>
            </a:solidFill>
            <a:ln w="9525">
              <a:solidFill>
                <a:srgbClr val="FFFF00"/>
              </a:solidFill>
              <a:miter lim="800000"/>
              <a:headEnd/>
              <a:tailEnd/>
            </a:ln>
          </p:spPr>
          <p:txBody>
            <a:bodyPr/>
            <a:lstStyle/>
            <a:p>
              <a:pPr algn="ctr"/>
              <a:r>
                <a:rPr lang="en-GB" dirty="0">
                  <a:solidFill>
                    <a:schemeClr val="tx1"/>
                  </a:solidFill>
                  <a:ea typeface="Times New Roman" pitchFamily="18" charset="0"/>
                  <a:cs typeface="Arial" pitchFamily="34" charset="0"/>
                </a:rPr>
                <a:t>4</a:t>
              </a:r>
              <a:endParaRPr lang="en-GB" sz="3600" dirty="0">
                <a:solidFill>
                  <a:schemeClr val="tx1"/>
                </a:solidFill>
                <a:ea typeface="Times New Roman" pitchFamily="18" charset="0"/>
                <a:cs typeface="Arial" pitchFamily="34" charset="0"/>
              </a:endParaRPr>
            </a:p>
          </p:txBody>
        </p:sp>
        <p:sp>
          <p:nvSpPr>
            <p:cNvPr id="158743" name="Rectangle 190"/>
            <p:cNvSpPr>
              <a:spLocks noChangeArrowheads="1"/>
            </p:cNvSpPr>
            <p:nvPr/>
          </p:nvSpPr>
          <p:spPr bwMode="auto">
            <a:xfrm>
              <a:off x="3322" y="2391"/>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44" name="Rectangle 189"/>
            <p:cNvSpPr>
              <a:spLocks noChangeArrowheads="1"/>
            </p:cNvSpPr>
            <p:nvPr/>
          </p:nvSpPr>
          <p:spPr bwMode="auto">
            <a:xfrm>
              <a:off x="2653"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45" name="Rectangle 188"/>
            <p:cNvSpPr>
              <a:spLocks noChangeArrowheads="1"/>
            </p:cNvSpPr>
            <p:nvPr/>
          </p:nvSpPr>
          <p:spPr bwMode="auto">
            <a:xfrm>
              <a:off x="1984" y="2391"/>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6" name="Rectangle 187"/>
            <p:cNvSpPr>
              <a:spLocks noChangeArrowheads="1"/>
            </p:cNvSpPr>
            <p:nvPr/>
          </p:nvSpPr>
          <p:spPr bwMode="auto">
            <a:xfrm>
              <a:off x="1312" y="2391"/>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a:t>
              </a:r>
              <a:endParaRPr lang="en-GB" sz="3600">
                <a:solidFill>
                  <a:schemeClr val="tx1"/>
                </a:solidFill>
                <a:ea typeface="Times New Roman" pitchFamily="18" charset="0"/>
                <a:cs typeface="Arial" pitchFamily="34" charset="0"/>
              </a:endParaRPr>
            </a:p>
          </p:txBody>
        </p:sp>
        <p:sp>
          <p:nvSpPr>
            <p:cNvPr id="158747" name="Rectangle 186"/>
            <p:cNvSpPr>
              <a:spLocks noChangeArrowheads="1"/>
            </p:cNvSpPr>
            <p:nvPr/>
          </p:nvSpPr>
          <p:spPr bwMode="auto">
            <a:xfrm>
              <a:off x="567" y="2391"/>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15</a:t>
              </a:r>
              <a:endParaRPr lang="en-GB" sz="3600">
                <a:solidFill>
                  <a:schemeClr val="tx1"/>
                </a:solidFill>
                <a:ea typeface="Times New Roman" pitchFamily="18" charset="0"/>
                <a:cs typeface="Arial" pitchFamily="34" charset="0"/>
              </a:endParaRPr>
            </a:p>
          </p:txBody>
        </p:sp>
        <p:sp>
          <p:nvSpPr>
            <p:cNvPr id="158748" name="Rectangle 185"/>
            <p:cNvSpPr>
              <a:spLocks noChangeArrowheads="1"/>
            </p:cNvSpPr>
            <p:nvPr/>
          </p:nvSpPr>
          <p:spPr bwMode="auto">
            <a:xfrm>
              <a:off x="4661"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49" name="Rectangle 184"/>
            <p:cNvSpPr>
              <a:spLocks noChangeArrowheads="1"/>
            </p:cNvSpPr>
            <p:nvPr/>
          </p:nvSpPr>
          <p:spPr bwMode="auto">
            <a:xfrm>
              <a:off x="3992"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0" name="Rectangle 183"/>
            <p:cNvSpPr>
              <a:spLocks noChangeArrowheads="1"/>
            </p:cNvSpPr>
            <p:nvPr/>
          </p:nvSpPr>
          <p:spPr bwMode="auto">
            <a:xfrm>
              <a:off x="3322" y="2142"/>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33</a:t>
              </a:r>
              <a:endParaRPr lang="en-GB" sz="3600">
                <a:solidFill>
                  <a:schemeClr val="tx1"/>
                </a:solidFill>
                <a:ea typeface="Times New Roman" pitchFamily="18" charset="0"/>
                <a:cs typeface="Arial" pitchFamily="34" charset="0"/>
              </a:endParaRPr>
            </a:p>
          </p:txBody>
        </p:sp>
        <p:sp>
          <p:nvSpPr>
            <p:cNvPr id="158751" name="Rectangle 182"/>
            <p:cNvSpPr>
              <a:spLocks noChangeArrowheads="1"/>
            </p:cNvSpPr>
            <p:nvPr/>
          </p:nvSpPr>
          <p:spPr bwMode="auto">
            <a:xfrm>
              <a:off x="2653" y="2142"/>
              <a:ext cx="669" cy="249"/>
            </a:xfrm>
            <a:prstGeom prst="rect">
              <a:avLst/>
            </a:prstGeom>
            <a:solidFill>
              <a:srgbClr val="66FF66"/>
            </a:solidFill>
            <a:ln w="9525">
              <a:solidFill>
                <a:srgbClr val="66FF66"/>
              </a:solid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52" name="Rectangle 181"/>
            <p:cNvSpPr>
              <a:spLocks noChangeArrowheads="1"/>
            </p:cNvSpPr>
            <p:nvPr/>
          </p:nvSpPr>
          <p:spPr bwMode="auto">
            <a:xfrm>
              <a:off x="1984" y="2142"/>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22</a:t>
              </a:r>
              <a:endParaRPr lang="en-GB" sz="3600">
                <a:solidFill>
                  <a:schemeClr val="tx1"/>
                </a:solidFill>
                <a:ea typeface="Times New Roman" pitchFamily="18" charset="0"/>
                <a:cs typeface="Arial" pitchFamily="34" charset="0"/>
              </a:endParaRPr>
            </a:p>
          </p:txBody>
        </p:sp>
        <p:sp>
          <p:nvSpPr>
            <p:cNvPr id="158753" name="Rectangle 180"/>
            <p:cNvSpPr>
              <a:spLocks noChangeArrowheads="1"/>
            </p:cNvSpPr>
            <p:nvPr/>
          </p:nvSpPr>
          <p:spPr bwMode="auto">
            <a:xfrm>
              <a:off x="1312" y="2142"/>
              <a:ext cx="672" cy="249"/>
            </a:xfrm>
            <a:prstGeom prst="rect">
              <a:avLst/>
            </a:prstGeom>
            <a:solidFill>
              <a:srgbClr val="FFFF00"/>
            </a:solidFill>
            <a:ln w="9525">
              <a:solidFill>
                <a:srgbClr val="FFFF00"/>
              </a:solidFill>
              <a:miter lim="800000"/>
              <a:headEnd/>
              <a:tailEnd/>
            </a:ln>
          </p:spPr>
          <p:txBody>
            <a:bodyPr/>
            <a:lstStyle/>
            <a:p>
              <a:pPr algn="ctr"/>
              <a:r>
                <a:rPr lang="en-GB">
                  <a:solidFill>
                    <a:schemeClr val="tx1"/>
                  </a:solidFill>
                  <a:ea typeface="Times New Roman" pitchFamily="18" charset="0"/>
                  <a:cs typeface="Arial" pitchFamily="34" charset="0"/>
                </a:rPr>
                <a:t>3</a:t>
              </a:r>
              <a:endParaRPr lang="en-GB" sz="3600">
                <a:solidFill>
                  <a:schemeClr val="tx1"/>
                </a:solidFill>
                <a:ea typeface="Times New Roman" pitchFamily="18" charset="0"/>
                <a:cs typeface="Arial" pitchFamily="34" charset="0"/>
              </a:endParaRPr>
            </a:p>
          </p:txBody>
        </p:sp>
        <p:sp>
          <p:nvSpPr>
            <p:cNvPr id="158754" name="Rectangle 179"/>
            <p:cNvSpPr>
              <a:spLocks noChangeArrowheads="1"/>
            </p:cNvSpPr>
            <p:nvPr/>
          </p:nvSpPr>
          <p:spPr bwMode="auto">
            <a:xfrm>
              <a:off x="567" y="2142"/>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10</a:t>
              </a:r>
              <a:endParaRPr lang="en-GB" sz="3600">
                <a:solidFill>
                  <a:schemeClr val="tx1"/>
                </a:solidFill>
                <a:ea typeface="Times New Roman" pitchFamily="18" charset="0"/>
                <a:cs typeface="Arial" pitchFamily="34" charset="0"/>
              </a:endParaRPr>
            </a:p>
          </p:txBody>
        </p:sp>
        <p:sp>
          <p:nvSpPr>
            <p:cNvPr id="158755" name="Rectangle 178"/>
            <p:cNvSpPr>
              <a:spLocks noChangeArrowheads="1"/>
            </p:cNvSpPr>
            <p:nvPr/>
          </p:nvSpPr>
          <p:spPr bwMode="auto">
            <a:xfrm>
              <a:off x="4661"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60</a:t>
              </a:r>
              <a:endParaRPr lang="en-GB" sz="3600">
                <a:solidFill>
                  <a:schemeClr val="tx1"/>
                </a:solidFill>
                <a:ea typeface="Times New Roman" pitchFamily="18" charset="0"/>
                <a:cs typeface="Arial" pitchFamily="34" charset="0"/>
              </a:endParaRPr>
            </a:p>
          </p:txBody>
        </p:sp>
        <p:sp>
          <p:nvSpPr>
            <p:cNvPr id="158756" name="Rectangle 177"/>
            <p:cNvSpPr>
              <a:spLocks noChangeArrowheads="1"/>
            </p:cNvSpPr>
            <p:nvPr/>
          </p:nvSpPr>
          <p:spPr bwMode="auto">
            <a:xfrm>
              <a:off x="3992"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8</a:t>
              </a:r>
              <a:endParaRPr lang="en-GB" sz="3600">
                <a:solidFill>
                  <a:schemeClr val="tx1"/>
                </a:solidFill>
                <a:ea typeface="Times New Roman" pitchFamily="18" charset="0"/>
                <a:cs typeface="Arial" pitchFamily="34" charset="0"/>
              </a:endParaRPr>
            </a:p>
          </p:txBody>
        </p:sp>
        <p:sp>
          <p:nvSpPr>
            <p:cNvPr id="158757" name="Rectangle 176"/>
            <p:cNvSpPr>
              <a:spLocks noChangeArrowheads="1"/>
            </p:cNvSpPr>
            <p:nvPr/>
          </p:nvSpPr>
          <p:spPr bwMode="auto">
            <a:xfrm>
              <a:off x="3322" y="1893"/>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44</a:t>
              </a:r>
              <a:endParaRPr lang="en-GB" sz="3600">
                <a:solidFill>
                  <a:schemeClr val="tx1"/>
                </a:solidFill>
                <a:ea typeface="Times New Roman" pitchFamily="18" charset="0"/>
                <a:cs typeface="Arial" pitchFamily="34" charset="0"/>
              </a:endParaRPr>
            </a:p>
          </p:txBody>
        </p:sp>
        <p:sp>
          <p:nvSpPr>
            <p:cNvPr id="158758" name="Rectangle 175"/>
            <p:cNvSpPr>
              <a:spLocks noChangeArrowheads="1"/>
            </p:cNvSpPr>
            <p:nvPr/>
          </p:nvSpPr>
          <p:spPr bwMode="auto">
            <a:xfrm>
              <a:off x="2653"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a:t>
              </a:r>
              <a:endParaRPr lang="en-GB" sz="3600">
                <a:solidFill>
                  <a:schemeClr val="tx1"/>
                </a:solidFill>
                <a:ea typeface="Times New Roman" pitchFamily="18" charset="0"/>
                <a:cs typeface="Arial" pitchFamily="34" charset="0"/>
              </a:endParaRPr>
            </a:p>
          </p:txBody>
        </p:sp>
        <p:sp>
          <p:nvSpPr>
            <p:cNvPr id="158759" name="Rectangle 174"/>
            <p:cNvSpPr>
              <a:spLocks noChangeArrowheads="1"/>
            </p:cNvSpPr>
            <p:nvPr/>
          </p:nvSpPr>
          <p:spPr bwMode="auto">
            <a:xfrm>
              <a:off x="1984" y="1893"/>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30</a:t>
              </a:r>
              <a:endParaRPr lang="en-GB" sz="3600">
                <a:solidFill>
                  <a:schemeClr val="tx1"/>
                </a:solidFill>
                <a:ea typeface="Times New Roman" pitchFamily="18" charset="0"/>
                <a:cs typeface="Arial" pitchFamily="34" charset="0"/>
              </a:endParaRPr>
            </a:p>
          </p:txBody>
        </p:sp>
        <p:sp>
          <p:nvSpPr>
            <p:cNvPr id="158760" name="Rectangle 173"/>
            <p:cNvSpPr>
              <a:spLocks noChangeArrowheads="1"/>
            </p:cNvSpPr>
            <p:nvPr/>
          </p:nvSpPr>
          <p:spPr bwMode="auto">
            <a:xfrm>
              <a:off x="1312" y="1893"/>
              <a:ext cx="672"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a:t>
              </a:r>
              <a:endParaRPr lang="en-GB" sz="3600">
                <a:solidFill>
                  <a:schemeClr val="tx1"/>
                </a:solidFill>
                <a:ea typeface="Times New Roman" pitchFamily="18" charset="0"/>
                <a:cs typeface="Arial" pitchFamily="34" charset="0"/>
              </a:endParaRPr>
            </a:p>
          </p:txBody>
        </p:sp>
        <p:sp>
          <p:nvSpPr>
            <p:cNvPr id="158761" name="Rectangle 172"/>
            <p:cNvSpPr>
              <a:spLocks noChangeArrowheads="1"/>
            </p:cNvSpPr>
            <p:nvPr/>
          </p:nvSpPr>
          <p:spPr bwMode="auto">
            <a:xfrm>
              <a:off x="567" y="1893"/>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5</a:t>
              </a:r>
              <a:endParaRPr lang="en-GB" sz="3600">
                <a:solidFill>
                  <a:schemeClr val="tx1"/>
                </a:solidFill>
                <a:ea typeface="Times New Roman" pitchFamily="18" charset="0"/>
                <a:cs typeface="Arial" pitchFamily="34" charset="0"/>
              </a:endParaRPr>
            </a:p>
          </p:txBody>
        </p:sp>
        <p:sp>
          <p:nvSpPr>
            <p:cNvPr id="158762" name="Rectangle 171"/>
            <p:cNvSpPr>
              <a:spLocks noChangeArrowheads="1"/>
            </p:cNvSpPr>
            <p:nvPr/>
          </p:nvSpPr>
          <p:spPr bwMode="auto">
            <a:xfrm>
              <a:off x="4661"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90</a:t>
              </a:r>
              <a:endParaRPr lang="en-GB" sz="3600">
                <a:solidFill>
                  <a:schemeClr val="tx1"/>
                </a:solidFill>
                <a:ea typeface="Times New Roman" pitchFamily="18" charset="0"/>
                <a:cs typeface="Arial" pitchFamily="34" charset="0"/>
              </a:endParaRPr>
            </a:p>
          </p:txBody>
        </p:sp>
        <p:sp>
          <p:nvSpPr>
            <p:cNvPr id="158763" name="Rectangle 170"/>
            <p:cNvSpPr>
              <a:spLocks noChangeArrowheads="1"/>
            </p:cNvSpPr>
            <p:nvPr/>
          </p:nvSpPr>
          <p:spPr bwMode="auto">
            <a:xfrm>
              <a:off x="3992" y="1644"/>
              <a:ext cx="669" cy="249"/>
            </a:xfrm>
            <a:prstGeom prst="rect">
              <a:avLst/>
            </a:prstGeom>
            <a:solidFill>
              <a:schemeClr val="bg1">
                <a:lumMod val="95000"/>
              </a:schemeClr>
            </a:solidFill>
            <a:ln w="9525">
              <a:noFill/>
              <a:miter lim="800000"/>
              <a:headEnd/>
              <a:tailEnd/>
            </a:ln>
          </p:spPr>
          <p:txBody>
            <a:bodyPr/>
            <a:lstStyle/>
            <a:p>
              <a:pPr algn="ctr"/>
              <a:r>
                <a:rPr lang="en-GB">
                  <a:solidFill>
                    <a:schemeClr val="tx1"/>
                  </a:solidFill>
                  <a:ea typeface="Times New Roman" pitchFamily="18" charset="0"/>
                  <a:cs typeface="Arial" pitchFamily="34" charset="0"/>
                </a:rPr>
                <a:t>12</a:t>
              </a:r>
              <a:endParaRPr lang="en-GB" sz="3600">
                <a:solidFill>
                  <a:schemeClr val="tx1"/>
                </a:solidFill>
                <a:ea typeface="Times New Roman" pitchFamily="18" charset="0"/>
                <a:cs typeface="Arial" pitchFamily="34" charset="0"/>
              </a:endParaRPr>
            </a:p>
          </p:txBody>
        </p:sp>
        <p:sp>
          <p:nvSpPr>
            <p:cNvPr id="158764" name="Rectangle 169"/>
            <p:cNvSpPr>
              <a:spLocks noChangeArrowheads="1"/>
            </p:cNvSpPr>
            <p:nvPr/>
          </p:nvSpPr>
          <p:spPr bwMode="auto">
            <a:xfrm>
              <a:off x="3322" y="1644"/>
              <a:ext cx="670"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66</a:t>
              </a:r>
              <a:endParaRPr lang="en-GB" sz="3600">
                <a:solidFill>
                  <a:schemeClr val="tx1"/>
                </a:solidFill>
                <a:ea typeface="Times New Roman" pitchFamily="18" charset="0"/>
                <a:cs typeface="Arial" pitchFamily="34" charset="0"/>
              </a:endParaRPr>
            </a:p>
          </p:txBody>
        </p:sp>
        <p:sp>
          <p:nvSpPr>
            <p:cNvPr id="158765" name="Rectangle 168"/>
            <p:cNvSpPr>
              <a:spLocks noChangeArrowheads="1"/>
            </p:cNvSpPr>
            <p:nvPr/>
          </p:nvSpPr>
          <p:spPr bwMode="auto">
            <a:xfrm>
              <a:off x="2653"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9</a:t>
              </a:r>
              <a:endParaRPr lang="en-GB" sz="3600">
                <a:solidFill>
                  <a:schemeClr val="tx1"/>
                </a:solidFill>
                <a:ea typeface="Times New Roman" pitchFamily="18" charset="0"/>
                <a:cs typeface="Arial" pitchFamily="34" charset="0"/>
              </a:endParaRPr>
            </a:p>
          </p:txBody>
        </p:sp>
        <p:sp>
          <p:nvSpPr>
            <p:cNvPr id="158766" name="Rectangle 167"/>
            <p:cNvSpPr>
              <a:spLocks noChangeArrowheads="1"/>
            </p:cNvSpPr>
            <p:nvPr/>
          </p:nvSpPr>
          <p:spPr bwMode="auto">
            <a:xfrm>
              <a:off x="1984" y="1644"/>
              <a:ext cx="669" cy="249"/>
            </a:xfrm>
            <a:prstGeom prst="rect">
              <a:avLst/>
            </a:prstGeom>
            <a:grpFill/>
            <a:ln w="9525">
              <a:noFill/>
              <a:miter lim="800000"/>
              <a:headEnd/>
              <a:tailEnd/>
            </a:ln>
          </p:spPr>
          <p:txBody>
            <a:bodyPr/>
            <a:lstStyle/>
            <a:p>
              <a:pPr algn="ctr"/>
              <a:r>
                <a:rPr lang="en-GB">
                  <a:solidFill>
                    <a:schemeClr val="tx1"/>
                  </a:solidFill>
                  <a:ea typeface="Times New Roman" pitchFamily="18" charset="0"/>
                  <a:cs typeface="Arial" pitchFamily="34" charset="0"/>
                </a:rPr>
                <a:t>45</a:t>
              </a:r>
              <a:endParaRPr lang="en-GB" sz="3600">
                <a:solidFill>
                  <a:schemeClr val="tx1"/>
                </a:solidFill>
                <a:ea typeface="Times New Roman" pitchFamily="18" charset="0"/>
                <a:cs typeface="Arial" pitchFamily="34" charset="0"/>
              </a:endParaRPr>
            </a:p>
          </p:txBody>
        </p:sp>
        <p:sp>
          <p:nvSpPr>
            <p:cNvPr id="158767" name="Rectangle 166"/>
            <p:cNvSpPr>
              <a:spLocks noChangeArrowheads="1"/>
            </p:cNvSpPr>
            <p:nvPr/>
          </p:nvSpPr>
          <p:spPr bwMode="auto">
            <a:xfrm>
              <a:off x="1312" y="1644"/>
              <a:ext cx="672" cy="249"/>
            </a:xfrm>
            <a:prstGeom prst="rect">
              <a:avLst/>
            </a:prstGeom>
            <a:noFill/>
            <a:ln w="9525">
              <a:noFill/>
              <a:miter lim="800000"/>
              <a:headEnd/>
              <a:tailEnd/>
            </a:ln>
          </p:spPr>
          <p:txBody>
            <a:bodyPr/>
            <a:lstStyle/>
            <a:p>
              <a:pPr algn="ctr"/>
              <a:r>
                <a:rPr lang="en-GB" dirty="0">
                  <a:solidFill>
                    <a:schemeClr val="tx1"/>
                  </a:solidFill>
                  <a:ea typeface="Times New Roman" pitchFamily="18" charset="0"/>
                  <a:cs typeface="Arial" pitchFamily="34" charset="0"/>
                </a:rPr>
                <a:t>6</a:t>
              </a:r>
              <a:endParaRPr lang="en-GB" sz="3600" dirty="0">
                <a:solidFill>
                  <a:schemeClr val="tx1"/>
                </a:solidFill>
                <a:ea typeface="Times New Roman" pitchFamily="18" charset="0"/>
                <a:cs typeface="Arial" pitchFamily="34" charset="0"/>
              </a:endParaRPr>
            </a:p>
          </p:txBody>
        </p:sp>
        <p:sp>
          <p:nvSpPr>
            <p:cNvPr id="158768" name="Rectangle 165"/>
            <p:cNvSpPr>
              <a:spLocks noChangeArrowheads="1"/>
            </p:cNvSpPr>
            <p:nvPr/>
          </p:nvSpPr>
          <p:spPr bwMode="auto">
            <a:xfrm>
              <a:off x="567" y="1644"/>
              <a:ext cx="745" cy="249"/>
            </a:xfrm>
            <a:prstGeom prst="rect">
              <a:avLst/>
            </a:prstGeom>
            <a:grpFill/>
            <a:ln w="9525">
              <a:noFill/>
              <a:miter lim="800000"/>
              <a:headEnd/>
              <a:tailEnd/>
            </a:ln>
          </p:spPr>
          <p:txBody>
            <a:bodyPr/>
            <a:lstStyle/>
            <a:p>
              <a:pPr algn="ctr"/>
              <a:r>
                <a:rPr lang="en-GB" b="1">
                  <a:solidFill>
                    <a:schemeClr val="tx1"/>
                  </a:solidFill>
                  <a:ea typeface="Times New Roman" pitchFamily="18" charset="0"/>
                  <a:cs typeface="Arial" pitchFamily="34" charset="0"/>
                </a:rPr>
                <a:t>0,5</a:t>
              </a:r>
              <a:endParaRPr lang="en-GB" sz="3600">
                <a:solidFill>
                  <a:schemeClr val="tx1"/>
                </a:solidFill>
                <a:ea typeface="Times New Roman" pitchFamily="18" charset="0"/>
                <a:cs typeface="Arial" pitchFamily="34" charset="0"/>
              </a:endParaRPr>
            </a:p>
          </p:txBody>
        </p:sp>
        <p:sp>
          <p:nvSpPr>
            <p:cNvPr id="158769" name="Rectangle 164"/>
            <p:cNvSpPr>
              <a:spLocks noChangeArrowheads="1"/>
            </p:cNvSpPr>
            <p:nvPr/>
          </p:nvSpPr>
          <p:spPr bwMode="auto">
            <a:xfrm>
              <a:off x="4661"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0" name="Rectangle 163"/>
            <p:cNvSpPr>
              <a:spLocks noChangeArrowheads="1"/>
            </p:cNvSpPr>
            <p:nvPr/>
          </p:nvSpPr>
          <p:spPr bwMode="auto">
            <a:xfrm>
              <a:off x="3992"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1" name="Rectangle 162"/>
            <p:cNvSpPr>
              <a:spLocks noChangeArrowheads="1"/>
            </p:cNvSpPr>
            <p:nvPr/>
          </p:nvSpPr>
          <p:spPr bwMode="auto">
            <a:xfrm>
              <a:off x="3322" y="1433"/>
              <a:ext cx="670"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2" name="Rectangle 161"/>
            <p:cNvSpPr>
              <a:spLocks noChangeArrowheads="1"/>
            </p:cNvSpPr>
            <p:nvPr/>
          </p:nvSpPr>
          <p:spPr bwMode="auto">
            <a:xfrm>
              <a:off x="2653"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3" name="Rectangle 160"/>
            <p:cNvSpPr>
              <a:spLocks noChangeArrowheads="1"/>
            </p:cNvSpPr>
            <p:nvPr/>
          </p:nvSpPr>
          <p:spPr bwMode="auto">
            <a:xfrm>
              <a:off x="1984" y="1433"/>
              <a:ext cx="669"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10</a:t>
              </a:r>
              <a:endParaRPr lang="en-GB" sz="2800">
                <a:solidFill>
                  <a:schemeClr val="tx1"/>
                </a:solidFill>
                <a:ea typeface="Times New Roman" pitchFamily="18" charset="0"/>
                <a:cs typeface="Arial" pitchFamily="34" charset="0"/>
              </a:endParaRPr>
            </a:p>
          </p:txBody>
        </p:sp>
        <p:sp>
          <p:nvSpPr>
            <p:cNvPr id="158774" name="Rectangle 159"/>
            <p:cNvSpPr>
              <a:spLocks noChangeArrowheads="1"/>
            </p:cNvSpPr>
            <p:nvPr/>
          </p:nvSpPr>
          <p:spPr bwMode="auto">
            <a:xfrm>
              <a:off x="1312" y="1433"/>
              <a:ext cx="672" cy="211"/>
            </a:xfrm>
            <a:prstGeom prst="rect">
              <a:avLst/>
            </a:prstGeom>
            <a:grpFill/>
            <a:ln w="9525">
              <a:noFill/>
              <a:miter lim="800000"/>
              <a:headEnd/>
              <a:tailEnd/>
            </a:ln>
          </p:spPr>
          <p:txBody>
            <a:bodyPr/>
            <a:lstStyle/>
            <a:p>
              <a:pPr algn="ctr"/>
              <a:r>
                <a:rPr lang="en-GB" sz="1600" b="1">
                  <a:solidFill>
                    <a:schemeClr val="tx1"/>
                  </a:solidFill>
                  <a:ea typeface="Times New Roman" pitchFamily="18" charset="0"/>
                  <a:cs typeface="Arial" pitchFamily="34" charset="0"/>
                </a:rPr>
                <a:t>pH 6-9</a:t>
              </a:r>
              <a:endParaRPr lang="en-GB" sz="2800">
                <a:solidFill>
                  <a:schemeClr val="tx1"/>
                </a:solidFill>
                <a:ea typeface="Times New Roman" pitchFamily="18" charset="0"/>
                <a:cs typeface="Arial" pitchFamily="34" charset="0"/>
              </a:endParaRPr>
            </a:p>
          </p:txBody>
        </p:sp>
        <p:sp>
          <p:nvSpPr>
            <p:cNvPr id="158775" name="Rectangle 156"/>
            <p:cNvSpPr>
              <a:spLocks noChangeArrowheads="1"/>
            </p:cNvSpPr>
            <p:nvPr/>
          </p:nvSpPr>
          <p:spPr bwMode="auto">
            <a:xfrm>
              <a:off x="3992" y="1184"/>
              <a:ext cx="1338"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4,0 - log</a:t>
              </a:r>
              <a:endParaRPr lang="fr-FR" sz="3600">
                <a:solidFill>
                  <a:schemeClr val="tx1"/>
                </a:solidFill>
                <a:ea typeface="Times New Roman" pitchFamily="18" charset="0"/>
                <a:cs typeface="Arial" pitchFamily="34" charset="0"/>
              </a:endParaRPr>
            </a:p>
          </p:txBody>
        </p:sp>
        <p:sp>
          <p:nvSpPr>
            <p:cNvPr id="158776" name="Rectangle 154"/>
            <p:cNvSpPr>
              <a:spLocks noChangeArrowheads="1"/>
            </p:cNvSpPr>
            <p:nvPr/>
          </p:nvSpPr>
          <p:spPr bwMode="auto">
            <a:xfrm>
              <a:off x="2653" y="1184"/>
              <a:ext cx="1339"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3,0 – log</a:t>
              </a:r>
              <a:endParaRPr lang="fr-FR" sz="3600">
                <a:solidFill>
                  <a:schemeClr val="tx1"/>
                </a:solidFill>
                <a:ea typeface="Times New Roman" pitchFamily="18" charset="0"/>
                <a:cs typeface="Arial" pitchFamily="34" charset="0"/>
              </a:endParaRPr>
            </a:p>
          </p:txBody>
        </p:sp>
        <p:sp>
          <p:nvSpPr>
            <p:cNvPr id="158777" name="Rectangle 152"/>
            <p:cNvSpPr>
              <a:spLocks noChangeArrowheads="1"/>
            </p:cNvSpPr>
            <p:nvPr/>
          </p:nvSpPr>
          <p:spPr bwMode="auto">
            <a:xfrm>
              <a:off x="1312" y="1184"/>
              <a:ext cx="1341" cy="249"/>
            </a:xfrm>
            <a:prstGeom prst="rect">
              <a:avLst/>
            </a:prstGeom>
            <a:grpFill/>
            <a:ln w="9525">
              <a:noFill/>
              <a:miter lim="800000"/>
              <a:headEnd/>
              <a:tailEnd/>
            </a:ln>
          </p:spPr>
          <p:txBody>
            <a:bodyPr/>
            <a:lstStyle/>
            <a:p>
              <a:pPr algn="ctr"/>
              <a:r>
                <a:rPr lang="fr-FR" b="1">
                  <a:solidFill>
                    <a:schemeClr val="tx1"/>
                  </a:solidFill>
                  <a:ea typeface="Times New Roman" pitchFamily="18" charset="0"/>
                  <a:cs typeface="Arial" pitchFamily="34" charset="0"/>
                </a:rPr>
                <a:t>2,0 – log</a:t>
              </a:r>
              <a:endParaRPr lang="fr-FR" sz="3600">
                <a:solidFill>
                  <a:schemeClr val="tx1"/>
                </a:solidFill>
                <a:ea typeface="Times New Roman" pitchFamily="18" charset="0"/>
                <a:cs typeface="Arial" pitchFamily="34" charset="0"/>
              </a:endParaRPr>
            </a:p>
          </p:txBody>
        </p:sp>
        <p:sp>
          <p:nvSpPr>
            <p:cNvPr id="158778" name="Rectangle 145"/>
            <p:cNvSpPr>
              <a:spLocks noChangeArrowheads="1"/>
            </p:cNvSpPr>
            <p:nvPr/>
          </p:nvSpPr>
          <p:spPr bwMode="auto">
            <a:xfrm>
              <a:off x="1312" y="935"/>
              <a:ext cx="4018" cy="249"/>
            </a:xfrm>
            <a:prstGeom prst="rect">
              <a:avLst/>
            </a:prstGeom>
            <a:grpFill/>
            <a:ln w="9525">
              <a:noFill/>
              <a:miter lim="800000"/>
              <a:headEnd/>
              <a:tailEnd/>
            </a:ln>
          </p:spPr>
          <p:txBody>
            <a:bodyPr/>
            <a:lstStyle/>
            <a:p>
              <a:pPr algn="ctr"/>
              <a:r>
                <a:rPr lang="es-ES" b="1">
                  <a:solidFill>
                    <a:schemeClr val="tx1"/>
                  </a:solidFill>
                  <a:ea typeface="Times New Roman" pitchFamily="18" charset="0"/>
                  <a:cs typeface="Arial" pitchFamily="34" charset="0"/>
                </a:rPr>
                <a:t>Log de inactivación</a:t>
              </a:r>
              <a:endParaRPr lang="es-ES" sz="3600">
                <a:solidFill>
                  <a:schemeClr val="tx1"/>
                </a:solidFill>
                <a:ea typeface="Times New Roman" pitchFamily="18" charset="0"/>
                <a:cs typeface="Arial" pitchFamily="34" charset="0"/>
              </a:endParaRPr>
            </a:p>
          </p:txBody>
        </p:sp>
        <p:sp>
          <p:nvSpPr>
            <p:cNvPr id="158779" name="Rectangle 144"/>
            <p:cNvSpPr>
              <a:spLocks noChangeArrowheads="1"/>
            </p:cNvSpPr>
            <p:nvPr/>
          </p:nvSpPr>
          <p:spPr bwMode="auto">
            <a:xfrm>
              <a:off x="567" y="935"/>
              <a:ext cx="745" cy="709"/>
            </a:xfrm>
            <a:prstGeom prst="rect">
              <a:avLst/>
            </a:prstGeom>
            <a:grpFill/>
            <a:ln w="9525">
              <a:noFill/>
              <a:miter lim="800000"/>
              <a:headEnd/>
              <a:tailEnd/>
            </a:ln>
          </p:spPr>
          <p:txBody>
            <a:bodyPr/>
            <a:lstStyle/>
            <a:p>
              <a:pPr algn="ctr"/>
              <a:endParaRPr lang="es-ES" sz="1600" b="1">
                <a:solidFill>
                  <a:schemeClr val="tx1"/>
                </a:solidFill>
                <a:ea typeface="Times New Roman" pitchFamily="18" charset="0"/>
                <a:cs typeface="Arial" pitchFamily="34" charset="0"/>
              </a:endParaRPr>
            </a:p>
            <a:p>
              <a:pPr algn="ctr"/>
              <a:r>
                <a:rPr lang="es-ES" b="1">
                  <a:solidFill>
                    <a:schemeClr val="tx1"/>
                  </a:solidFill>
                  <a:ea typeface="Times New Roman" pitchFamily="18" charset="0"/>
                  <a:cs typeface="Arial" pitchFamily="34" charset="0"/>
                </a:rPr>
                <a:t>T (°C)</a:t>
              </a:r>
              <a:endParaRPr lang="es-ES" sz="3600">
                <a:solidFill>
                  <a:schemeClr val="tx1"/>
                </a:solidFill>
                <a:ea typeface="Times New Roman" pitchFamily="18" charset="0"/>
                <a:cs typeface="Arial" pitchFamily="34" charset="0"/>
              </a:endParaRPr>
            </a:p>
          </p:txBody>
        </p:sp>
        <p:sp>
          <p:nvSpPr>
            <p:cNvPr id="158780" name="Line 207"/>
            <p:cNvSpPr>
              <a:spLocks noChangeShapeType="1"/>
            </p:cNvSpPr>
            <p:nvPr/>
          </p:nvSpPr>
          <p:spPr bwMode="auto">
            <a:xfrm>
              <a:off x="567" y="935"/>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1" name="Line 208"/>
            <p:cNvSpPr>
              <a:spLocks noChangeShapeType="1"/>
            </p:cNvSpPr>
            <p:nvPr/>
          </p:nvSpPr>
          <p:spPr bwMode="auto">
            <a:xfrm>
              <a:off x="567" y="3138"/>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2" name="Line 209"/>
            <p:cNvSpPr>
              <a:spLocks noChangeShapeType="1"/>
            </p:cNvSpPr>
            <p:nvPr/>
          </p:nvSpPr>
          <p:spPr bwMode="auto">
            <a:xfrm>
              <a:off x="567"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3" name="Line 210"/>
            <p:cNvSpPr>
              <a:spLocks noChangeShapeType="1"/>
            </p:cNvSpPr>
            <p:nvPr/>
          </p:nvSpPr>
          <p:spPr bwMode="auto">
            <a:xfrm>
              <a:off x="5330"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4" name="Line 213"/>
            <p:cNvSpPr>
              <a:spLocks noChangeShapeType="1"/>
            </p:cNvSpPr>
            <p:nvPr/>
          </p:nvSpPr>
          <p:spPr bwMode="auto">
            <a:xfrm>
              <a:off x="567" y="1644"/>
              <a:ext cx="4763" cy="0"/>
            </a:xfrm>
            <a:prstGeom prst="line">
              <a:avLst/>
            </a:prstGeom>
            <a:grpFill/>
            <a:ln w="12700" cap="rnd">
              <a:solidFill>
                <a:srgbClr val="000000"/>
              </a:solidFill>
              <a:round/>
              <a:headEnd/>
              <a:tailEnd/>
            </a:ln>
          </p:spPr>
          <p:txBody>
            <a:bodyPr/>
            <a:lstStyle/>
            <a:p>
              <a:endParaRPr lang="es-UY" dirty="0">
                <a:solidFill>
                  <a:schemeClr val="tx1"/>
                </a:solidFill>
              </a:endParaRPr>
            </a:p>
          </p:txBody>
        </p:sp>
        <p:sp>
          <p:nvSpPr>
            <p:cNvPr id="158785" name="Line 215"/>
            <p:cNvSpPr>
              <a:spLocks noChangeShapeType="1"/>
            </p:cNvSpPr>
            <p:nvPr/>
          </p:nvSpPr>
          <p:spPr bwMode="auto">
            <a:xfrm>
              <a:off x="1312" y="935"/>
              <a:ext cx="0" cy="2203"/>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6" name="Line 218"/>
            <p:cNvSpPr>
              <a:spLocks noChangeShapeType="1"/>
            </p:cNvSpPr>
            <p:nvPr/>
          </p:nvSpPr>
          <p:spPr bwMode="auto">
            <a:xfrm>
              <a:off x="1984"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7" name="Line 220"/>
            <p:cNvSpPr>
              <a:spLocks noChangeShapeType="1"/>
            </p:cNvSpPr>
            <p:nvPr/>
          </p:nvSpPr>
          <p:spPr bwMode="auto">
            <a:xfrm>
              <a:off x="1312" y="1184"/>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8" name="Line 233"/>
            <p:cNvSpPr>
              <a:spLocks noChangeShapeType="1"/>
            </p:cNvSpPr>
            <p:nvPr/>
          </p:nvSpPr>
          <p:spPr bwMode="auto">
            <a:xfrm>
              <a:off x="1312" y="1433"/>
              <a:ext cx="4018"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89" name="Line 237"/>
            <p:cNvSpPr>
              <a:spLocks noChangeShapeType="1"/>
            </p:cNvSpPr>
            <p:nvPr/>
          </p:nvSpPr>
          <p:spPr bwMode="auto">
            <a:xfrm>
              <a:off x="2653"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0" name="Line 245"/>
            <p:cNvSpPr>
              <a:spLocks noChangeShapeType="1"/>
            </p:cNvSpPr>
            <p:nvPr/>
          </p:nvSpPr>
          <p:spPr bwMode="auto">
            <a:xfrm>
              <a:off x="3992" y="1184"/>
              <a:ext cx="0" cy="1954"/>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1" name="Line 262"/>
            <p:cNvSpPr>
              <a:spLocks noChangeShapeType="1"/>
            </p:cNvSpPr>
            <p:nvPr/>
          </p:nvSpPr>
          <p:spPr bwMode="auto">
            <a:xfrm>
              <a:off x="3322"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2" name="Line 271"/>
            <p:cNvSpPr>
              <a:spLocks noChangeShapeType="1"/>
            </p:cNvSpPr>
            <p:nvPr/>
          </p:nvSpPr>
          <p:spPr bwMode="auto">
            <a:xfrm>
              <a:off x="4661" y="1433"/>
              <a:ext cx="0" cy="1705"/>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3" name="Line 276"/>
            <p:cNvSpPr>
              <a:spLocks noChangeShapeType="1"/>
            </p:cNvSpPr>
            <p:nvPr/>
          </p:nvSpPr>
          <p:spPr bwMode="auto">
            <a:xfrm>
              <a:off x="567" y="1893"/>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4" name="Line 309"/>
            <p:cNvSpPr>
              <a:spLocks noChangeShapeType="1"/>
            </p:cNvSpPr>
            <p:nvPr/>
          </p:nvSpPr>
          <p:spPr bwMode="auto">
            <a:xfrm>
              <a:off x="567" y="2142"/>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5" name="Line 342"/>
            <p:cNvSpPr>
              <a:spLocks noChangeShapeType="1"/>
            </p:cNvSpPr>
            <p:nvPr/>
          </p:nvSpPr>
          <p:spPr bwMode="auto">
            <a:xfrm>
              <a:off x="567" y="2391"/>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6" name="Line 375"/>
            <p:cNvSpPr>
              <a:spLocks noChangeShapeType="1"/>
            </p:cNvSpPr>
            <p:nvPr/>
          </p:nvSpPr>
          <p:spPr bwMode="auto">
            <a:xfrm>
              <a:off x="567" y="2640"/>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sp>
          <p:nvSpPr>
            <p:cNvPr id="158797" name="Line 408"/>
            <p:cNvSpPr>
              <a:spLocks noChangeShapeType="1"/>
            </p:cNvSpPr>
            <p:nvPr/>
          </p:nvSpPr>
          <p:spPr bwMode="auto">
            <a:xfrm>
              <a:off x="567" y="2889"/>
              <a:ext cx="4763" cy="0"/>
            </a:xfrm>
            <a:prstGeom prst="line">
              <a:avLst/>
            </a:prstGeom>
            <a:grpFill/>
            <a:ln w="12700" cap="rnd">
              <a:solidFill>
                <a:srgbClr val="000000"/>
              </a:solidFill>
              <a:round/>
              <a:headEnd/>
              <a:tailEnd/>
            </a:ln>
          </p:spPr>
          <p:txBody>
            <a:bodyPr/>
            <a:lstStyle/>
            <a:p>
              <a:endParaRPr lang="es-UY">
                <a:solidFill>
                  <a:schemeClr val="tx1"/>
                </a:solidFill>
              </a:endParaRPr>
            </a:p>
          </p:txBody>
        </p:sp>
      </p:grpSp>
      <p:sp>
        <p:nvSpPr>
          <p:cNvPr id="158724" name="Rectangle 471"/>
          <p:cNvSpPr>
            <a:spLocks noChangeArrowheads="1"/>
          </p:cNvSpPr>
          <p:nvPr/>
        </p:nvSpPr>
        <p:spPr bwMode="auto">
          <a:xfrm>
            <a:off x="551384" y="5229200"/>
            <a:ext cx="9144000" cy="307777"/>
          </a:xfrm>
          <a:prstGeom prst="rect">
            <a:avLst/>
          </a:prstGeom>
          <a:noFill/>
          <a:ln w="9525">
            <a:noFill/>
            <a:miter lim="800000"/>
            <a:headEnd/>
            <a:tailEnd/>
          </a:ln>
        </p:spPr>
        <p:txBody>
          <a:bodyPr wrap="square" anchor="ctr">
            <a:spAutoFit/>
          </a:bodyPr>
          <a:lstStyle/>
          <a:p>
            <a:pPr algn="ctr"/>
            <a:r>
              <a:rPr lang="es-ES" sz="1400" dirty="0">
                <a:solidFill>
                  <a:schemeClr val="tx1"/>
                </a:solidFill>
              </a:rPr>
              <a:t>C</a:t>
            </a:r>
            <a:r>
              <a:rPr lang="es-ES" sz="1400" dirty="0">
                <a:solidFill>
                  <a:schemeClr val="tx1"/>
                </a:solidFill>
                <a:sym typeface="Symbol" pitchFamily="18" charset="2"/>
              </a:rPr>
              <a:t></a:t>
            </a:r>
            <a:r>
              <a:rPr lang="es-ES" sz="1400" dirty="0">
                <a:solidFill>
                  <a:schemeClr val="tx1"/>
                </a:solidFill>
              </a:rPr>
              <a:t>T PARA INACTIVACIÓN DE VIRUS CON CLORO LIBRE (mg/l · min)</a:t>
            </a:r>
          </a:p>
        </p:txBody>
      </p:sp>
      <p:sp>
        <p:nvSpPr>
          <p:cNvPr id="158725" name="Rectangle 472"/>
          <p:cNvSpPr>
            <a:spLocks noChangeArrowheads="1"/>
          </p:cNvSpPr>
          <p:nvPr/>
        </p:nvSpPr>
        <p:spPr bwMode="auto">
          <a:xfrm>
            <a:off x="512128" y="6579044"/>
            <a:ext cx="5272135" cy="261610"/>
          </a:xfrm>
          <a:prstGeom prst="rect">
            <a:avLst/>
          </a:prstGeom>
          <a:noFill/>
          <a:ln w="9525">
            <a:noFill/>
            <a:miter lim="800000"/>
            <a:headEnd/>
            <a:tailEnd/>
          </a:ln>
        </p:spPr>
        <p:txBody>
          <a:bodyPr wrap="square" anchor="ctr">
            <a:spAutoFit/>
          </a:bodyPr>
          <a:lstStyle/>
          <a:p>
            <a:pPr algn="just"/>
            <a:r>
              <a:rPr lang="en-GB" sz="1100" dirty="0">
                <a:solidFill>
                  <a:schemeClr val="tx1"/>
                </a:solidFill>
              </a:rPr>
              <a:t>Fuente: EPA, 1999. “Disinfection Profiling and Benchmarking Guidance Manual”</a:t>
            </a:r>
          </a:p>
        </p:txBody>
      </p:sp>
    </p:spTree>
    <p:extLst>
      <p:ext uri="{BB962C8B-B14F-4D97-AF65-F5344CB8AC3E}">
        <p14:creationId xmlns:p14="http://schemas.microsoft.com/office/powerpoint/2010/main" val="1396302331"/>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Text Box 12"/>
          <p:cNvSpPr txBox="1">
            <a:spLocks noChangeArrowheads="1"/>
          </p:cNvSpPr>
          <p:nvPr/>
        </p:nvSpPr>
        <p:spPr bwMode="auto">
          <a:xfrm>
            <a:off x="546543" y="764840"/>
            <a:ext cx="10729192" cy="1631216"/>
          </a:xfrm>
          <a:prstGeom prst="rect">
            <a:avLst/>
          </a:prstGeom>
          <a:noFill/>
          <a:ln w="9525">
            <a:noFill/>
            <a:miter lim="800000"/>
            <a:headEnd/>
            <a:tailEnd/>
          </a:ln>
        </p:spPr>
        <p:txBody>
          <a:bodyPr wrap="square">
            <a:spAutoFit/>
          </a:bodyPr>
          <a:lstStyle/>
          <a:p>
            <a:pPr algn="just"/>
            <a:r>
              <a:rPr lang="es-ES" sz="2000" b="1" dirty="0">
                <a:solidFill>
                  <a:schemeClr val="tx1"/>
                </a:solidFill>
              </a:rPr>
              <a:t>Ejercicio 4</a:t>
            </a:r>
          </a:p>
          <a:p>
            <a:pPr algn="just"/>
            <a:r>
              <a:rPr lang="es-ES" sz="2000" b="1" dirty="0"/>
              <a:t>Calcular la concentración mínima de cloro residual libre que debe existir en el DAF para cumplir con la norma en el parámetro </a:t>
            </a:r>
            <a:r>
              <a:rPr lang="es-ES" sz="2000" b="1" i="1" dirty="0" err="1"/>
              <a:t>Escherichia</a:t>
            </a:r>
            <a:r>
              <a:rPr lang="es-ES" sz="2000" b="1" i="1" dirty="0"/>
              <a:t> </a:t>
            </a:r>
            <a:r>
              <a:rPr lang="es-ES" sz="2000" b="1" i="1" dirty="0" err="1"/>
              <a:t>Coli</a:t>
            </a:r>
            <a:r>
              <a:rPr lang="es-ES" sz="2000" b="1" i="1" dirty="0"/>
              <a:t>. </a:t>
            </a:r>
            <a:r>
              <a:rPr lang="es-ES" sz="2000" b="1" dirty="0"/>
              <a:t>La planta tiene dificultades operativas y solo es capaz de remover 1 log.</a:t>
            </a:r>
            <a:endParaRPr lang="es-ES" sz="2000" b="1" dirty="0">
              <a:solidFill>
                <a:schemeClr val="tx1"/>
              </a:solidFill>
            </a:endParaRPr>
          </a:p>
          <a:p>
            <a:pPr algn="just"/>
            <a:r>
              <a:rPr lang="es-ES" sz="2000" b="1" dirty="0"/>
              <a:t>T</a:t>
            </a:r>
            <a:r>
              <a:rPr lang="es-ES" sz="2000" b="1" baseline="-25000" dirty="0"/>
              <a:t>10</a:t>
            </a:r>
            <a:r>
              <a:rPr lang="es-ES" sz="2000" b="1" dirty="0"/>
              <a:t> en el DAF = 5 minutos</a:t>
            </a:r>
            <a:endParaRPr lang="es-ES" sz="2000" dirty="0">
              <a:solidFill>
                <a:schemeClr val="tx1"/>
              </a:solidFill>
            </a:endParaRPr>
          </a:p>
        </p:txBody>
      </p:sp>
      <p:grpSp>
        <p:nvGrpSpPr>
          <p:cNvPr id="160795" name="Grupo 160794">
            <a:extLst>
              <a:ext uri="{FF2B5EF4-FFF2-40B4-BE49-F238E27FC236}">
                <a16:creationId xmlns:a16="http://schemas.microsoft.com/office/drawing/2014/main" id="{E5B390BA-7459-502D-211A-D5EE1F819B6D}"/>
              </a:ext>
            </a:extLst>
          </p:cNvPr>
          <p:cNvGrpSpPr/>
          <p:nvPr/>
        </p:nvGrpSpPr>
        <p:grpSpPr>
          <a:xfrm>
            <a:off x="812056" y="3110062"/>
            <a:ext cx="8928992" cy="1995036"/>
            <a:chOff x="725777" y="1953714"/>
            <a:chExt cx="9819291" cy="1995036"/>
          </a:xfrm>
        </p:grpSpPr>
        <p:sp>
          <p:nvSpPr>
            <p:cNvPr id="2" name="Text Box 3">
              <a:extLst>
                <a:ext uri="{FF2B5EF4-FFF2-40B4-BE49-F238E27FC236}">
                  <a16:creationId xmlns:a16="http://schemas.microsoft.com/office/drawing/2014/main" id="{AAB0C478-9017-CAA1-59EA-CF21E2C77465}"/>
                </a:ext>
              </a:extLst>
            </p:cNvPr>
            <p:cNvSpPr txBox="1">
              <a:spLocks noChangeArrowheads="1"/>
            </p:cNvSpPr>
            <p:nvPr/>
          </p:nvSpPr>
          <p:spPr bwMode="auto">
            <a:xfrm>
              <a:off x="2310761" y="3433610"/>
              <a:ext cx="1295400" cy="253916"/>
            </a:xfrm>
            <a:prstGeom prst="rect">
              <a:avLst/>
            </a:prstGeom>
            <a:noFill/>
            <a:ln w="9525">
              <a:noFill/>
              <a:miter lim="800000"/>
              <a:headEnd/>
              <a:tailEnd/>
            </a:ln>
          </p:spPr>
          <p:txBody>
            <a:bodyPr>
              <a:spAutoFit/>
            </a:bodyPr>
            <a:lstStyle/>
            <a:p>
              <a:pPr>
                <a:spcBef>
                  <a:spcPct val="50000"/>
                </a:spcBef>
              </a:pPr>
              <a:r>
                <a:rPr lang="es-ES_tradnl" sz="1050" dirty="0">
                  <a:solidFill>
                    <a:srgbClr val="000000"/>
                  </a:solidFill>
                </a:rPr>
                <a:t>COAGULACIÓN</a:t>
              </a:r>
              <a:endParaRPr lang="es-MX" sz="1050" dirty="0">
                <a:solidFill>
                  <a:srgbClr val="000000"/>
                </a:solidFill>
              </a:endParaRPr>
            </a:p>
          </p:txBody>
        </p:sp>
        <p:sp>
          <p:nvSpPr>
            <p:cNvPr id="4" name="Line 6">
              <a:extLst>
                <a:ext uri="{FF2B5EF4-FFF2-40B4-BE49-F238E27FC236}">
                  <a16:creationId xmlns:a16="http://schemas.microsoft.com/office/drawing/2014/main" id="{163C9FAE-5B7C-8AB8-64D8-DFCB48E43CF4}"/>
                </a:ext>
              </a:extLst>
            </p:cNvPr>
            <p:cNvSpPr>
              <a:spLocks noChangeShapeType="1"/>
            </p:cNvSpPr>
            <p:nvPr/>
          </p:nvSpPr>
          <p:spPr bwMode="auto">
            <a:xfrm>
              <a:off x="3125792" y="295292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5" name="Group 13">
              <a:extLst>
                <a:ext uri="{FF2B5EF4-FFF2-40B4-BE49-F238E27FC236}">
                  <a16:creationId xmlns:a16="http://schemas.microsoft.com/office/drawing/2014/main" id="{1B3F94E5-AB07-ACFC-6B42-B76C0971FB61}"/>
                </a:ext>
              </a:extLst>
            </p:cNvPr>
            <p:cNvGrpSpPr>
              <a:grpSpLocks/>
            </p:cNvGrpSpPr>
            <p:nvPr/>
          </p:nvGrpSpPr>
          <p:grpSpPr bwMode="auto">
            <a:xfrm>
              <a:off x="969264" y="1953714"/>
              <a:ext cx="649287" cy="1800225"/>
              <a:chOff x="385" y="1162"/>
              <a:chExt cx="409" cy="1134"/>
            </a:xfrm>
          </p:grpSpPr>
          <p:grpSp>
            <p:nvGrpSpPr>
              <p:cNvPr id="6" name="Group 14">
                <a:extLst>
                  <a:ext uri="{FF2B5EF4-FFF2-40B4-BE49-F238E27FC236}">
                    <a16:creationId xmlns:a16="http://schemas.microsoft.com/office/drawing/2014/main" id="{E08B9558-6758-8792-F147-2ACC0B8C4816}"/>
                  </a:ext>
                </a:extLst>
              </p:cNvPr>
              <p:cNvGrpSpPr>
                <a:grpSpLocks/>
              </p:cNvGrpSpPr>
              <p:nvPr/>
            </p:nvGrpSpPr>
            <p:grpSpPr bwMode="auto">
              <a:xfrm>
                <a:off x="476" y="1162"/>
                <a:ext cx="318" cy="1134"/>
                <a:chOff x="612" y="1162"/>
                <a:chExt cx="318" cy="1134"/>
              </a:xfrm>
            </p:grpSpPr>
            <p:sp>
              <p:nvSpPr>
                <p:cNvPr id="12" name="Freeform 15">
                  <a:extLst>
                    <a:ext uri="{FF2B5EF4-FFF2-40B4-BE49-F238E27FC236}">
                      <a16:creationId xmlns:a16="http://schemas.microsoft.com/office/drawing/2014/main" id="{C47476F5-0B00-9FC8-A75F-2E8339B53B18}"/>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3" name="Freeform 16">
                  <a:extLst>
                    <a:ext uri="{FF2B5EF4-FFF2-40B4-BE49-F238E27FC236}">
                      <a16:creationId xmlns:a16="http://schemas.microsoft.com/office/drawing/2014/main" id="{20C40A12-1973-1C84-BC8F-8B412FD59F6A}"/>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7">
                  <a:extLst>
                    <a:ext uri="{FF2B5EF4-FFF2-40B4-BE49-F238E27FC236}">
                      <a16:creationId xmlns:a16="http://schemas.microsoft.com/office/drawing/2014/main" id="{4A72AA90-D599-436F-9081-9301226AC116}"/>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7" name="Group 18">
                <a:extLst>
                  <a:ext uri="{FF2B5EF4-FFF2-40B4-BE49-F238E27FC236}">
                    <a16:creationId xmlns:a16="http://schemas.microsoft.com/office/drawing/2014/main" id="{D8A07C8A-E429-AA03-FF6D-511E5CEC0F73}"/>
                  </a:ext>
                </a:extLst>
              </p:cNvPr>
              <p:cNvGrpSpPr>
                <a:grpSpLocks/>
              </p:cNvGrpSpPr>
              <p:nvPr/>
            </p:nvGrpSpPr>
            <p:grpSpPr bwMode="auto">
              <a:xfrm>
                <a:off x="385" y="1162"/>
                <a:ext cx="318" cy="1134"/>
                <a:chOff x="612" y="1162"/>
                <a:chExt cx="318" cy="1134"/>
              </a:xfrm>
            </p:grpSpPr>
            <p:sp>
              <p:nvSpPr>
                <p:cNvPr id="9" name="Freeform 19">
                  <a:extLst>
                    <a:ext uri="{FF2B5EF4-FFF2-40B4-BE49-F238E27FC236}">
                      <a16:creationId xmlns:a16="http://schemas.microsoft.com/office/drawing/2014/main" id="{72A7DAEA-A941-6DEF-FC85-F29158A19396}"/>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0" name="Freeform 20">
                  <a:extLst>
                    <a:ext uri="{FF2B5EF4-FFF2-40B4-BE49-F238E27FC236}">
                      <a16:creationId xmlns:a16="http://schemas.microsoft.com/office/drawing/2014/main" id="{AC9E8F71-B5D9-5040-425A-CC43F27A3045}"/>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1">
                  <a:extLst>
                    <a:ext uri="{FF2B5EF4-FFF2-40B4-BE49-F238E27FC236}">
                      <a16:creationId xmlns:a16="http://schemas.microsoft.com/office/drawing/2014/main" id="{E65B7A1A-D95F-F59A-CD28-F2A5BC39C09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8" name="Oval 22">
                <a:extLst>
                  <a:ext uri="{FF2B5EF4-FFF2-40B4-BE49-F238E27FC236}">
                    <a16:creationId xmlns:a16="http://schemas.microsoft.com/office/drawing/2014/main" id="{159C6401-198F-57C3-772D-834210D014CB}"/>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5" name="Line 24">
              <a:extLst>
                <a:ext uri="{FF2B5EF4-FFF2-40B4-BE49-F238E27FC236}">
                  <a16:creationId xmlns:a16="http://schemas.microsoft.com/office/drawing/2014/main" id="{1C113C2A-DD7C-EC6C-A9D2-11D1B48ED9B5}"/>
                </a:ext>
              </a:extLst>
            </p:cNvPr>
            <p:cNvSpPr>
              <a:spLocks noChangeShapeType="1"/>
            </p:cNvSpPr>
            <p:nvPr/>
          </p:nvSpPr>
          <p:spPr bwMode="auto">
            <a:xfrm>
              <a:off x="4849167" y="2935050"/>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6" name="AutoShape 57">
              <a:extLst>
                <a:ext uri="{FF2B5EF4-FFF2-40B4-BE49-F238E27FC236}">
                  <a16:creationId xmlns:a16="http://schemas.microsoft.com/office/drawing/2014/main" id="{95074135-BAC1-8762-AF22-FAC840CE0590}"/>
                </a:ext>
              </a:extLst>
            </p:cNvPr>
            <p:cNvCxnSpPr>
              <a:cxnSpLocks noChangeShapeType="1"/>
              <a:stCxn id="23" idx="1"/>
              <a:endCxn id="24" idx="1"/>
            </p:cNvCxnSpPr>
            <p:nvPr/>
          </p:nvCxnSpPr>
          <p:spPr bwMode="auto">
            <a:xfrm>
              <a:off x="2693996" y="3359324"/>
              <a:ext cx="422275" cy="0"/>
            </a:xfrm>
            <a:prstGeom prst="straightConnector1">
              <a:avLst/>
            </a:prstGeom>
            <a:noFill/>
            <a:ln w="28575">
              <a:solidFill>
                <a:schemeClr val="tx1"/>
              </a:solidFill>
              <a:round/>
              <a:headEnd/>
              <a:tailEnd/>
            </a:ln>
          </p:spPr>
        </p:cxnSp>
        <p:grpSp>
          <p:nvGrpSpPr>
            <p:cNvPr id="17" name="Group 58">
              <a:extLst>
                <a:ext uri="{FF2B5EF4-FFF2-40B4-BE49-F238E27FC236}">
                  <a16:creationId xmlns:a16="http://schemas.microsoft.com/office/drawing/2014/main" id="{D204FA1A-9D5E-1C0A-6753-4AAFE4B83F0C}"/>
                </a:ext>
              </a:extLst>
            </p:cNvPr>
            <p:cNvGrpSpPr>
              <a:grpSpLocks/>
            </p:cNvGrpSpPr>
            <p:nvPr/>
          </p:nvGrpSpPr>
          <p:grpSpPr bwMode="auto">
            <a:xfrm>
              <a:off x="2693995" y="2521124"/>
              <a:ext cx="422275" cy="838200"/>
              <a:chOff x="1728" y="1584"/>
              <a:chExt cx="288" cy="528"/>
            </a:xfrm>
          </p:grpSpPr>
          <p:grpSp>
            <p:nvGrpSpPr>
              <p:cNvPr id="18" name="Group 59">
                <a:extLst>
                  <a:ext uri="{FF2B5EF4-FFF2-40B4-BE49-F238E27FC236}">
                    <a16:creationId xmlns:a16="http://schemas.microsoft.com/office/drawing/2014/main" id="{3EB9A8A6-8C6A-F804-99EE-EFBA13A3687A}"/>
                  </a:ext>
                </a:extLst>
              </p:cNvPr>
              <p:cNvGrpSpPr>
                <a:grpSpLocks/>
              </p:cNvGrpSpPr>
              <p:nvPr/>
            </p:nvGrpSpPr>
            <p:grpSpPr bwMode="auto">
              <a:xfrm>
                <a:off x="1728" y="1632"/>
                <a:ext cx="288" cy="480"/>
                <a:chOff x="1728" y="1632"/>
                <a:chExt cx="336" cy="480"/>
              </a:xfrm>
            </p:grpSpPr>
            <p:sp>
              <p:nvSpPr>
                <p:cNvPr id="23" name="Line 60">
                  <a:extLst>
                    <a:ext uri="{FF2B5EF4-FFF2-40B4-BE49-F238E27FC236}">
                      <a16:creationId xmlns:a16="http://schemas.microsoft.com/office/drawing/2014/main" id="{928541AF-E92E-BA51-879A-66ECA74833DE}"/>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4" name="Line 61">
                  <a:extLst>
                    <a:ext uri="{FF2B5EF4-FFF2-40B4-BE49-F238E27FC236}">
                      <a16:creationId xmlns:a16="http://schemas.microsoft.com/office/drawing/2014/main" id="{80FBC33F-CEC4-2F09-F251-4F68CBBD7EFB}"/>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9" name="Group 62">
                <a:extLst>
                  <a:ext uri="{FF2B5EF4-FFF2-40B4-BE49-F238E27FC236}">
                    <a16:creationId xmlns:a16="http://schemas.microsoft.com/office/drawing/2014/main" id="{B453F4AB-C5EC-F014-D590-A3DB5E1AA453}"/>
                  </a:ext>
                </a:extLst>
              </p:cNvPr>
              <p:cNvGrpSpPr>
                <a:grpSpLocks/>
              </p:cNvGrpSpPr>
              <p:nvPr/>
            </p:nvGrpSpPr>
            <p:grpSpPr bwMode="auto">
              <a:xfrm>
                <a:off x="1776" y="1968"/>
                <a:ext cx="192" cy="48"/>
                <a:chOff x="1392" y="2832"/>
                <a:chExt cx="192" cy="48"/>
              </a:xfrm>
            </p:grpSpPr>
            <p:sp>
              <p:nvSpPr>
                <p:cNvPr id="21" name="Oval 63">
                  <a:extLst>
                    <a:ext uri="{FF2B5EF4-FFF2-40B4-BE49-F238E27FC236}">
                      <a16:creationId xmlns:a16="http://schemas.microsoft.com/office/drawing/2014/main" id="{F4DECE60-0B3E-3A17-4345-BCD33BCB88E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2" name="Oval 64">
                  <a:extLst>
                    <a:ext uri="{FF2B5EF4-FFF2-40B4-BE49-F238E27FC236}">
                      <a16:creationId xmlns:a16="http://schemas.microsoft.com/office/drawing/2014/main" id="{0DD84025-E65F-3300-C74D-C79ADBDFDD67}"/>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0" name="Line 65">
                <a:extLst>
                  <a:ext uri="{FF2B5EF4-FFF2-40B4-BE49-F238E27FC236}">
                    <a16:creationId xmlns:a16="http://schemas.microsoft.com/office/drawing/2014/main" id="{773BB19A-8669-F648-2A13-CB6EAB5232C2}"/>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5" name="Group 66">
              <a:extLst>
                <a:ext uri="{FF2B5EF4-FFF2-40B4-BE49-F238E27FC236}">
                  <a16:creationId xmlns:a16="http://schemas.microsoft.com/office/drawing/2014/main" id="{C1F804A3-7702-A7BE-87DF-E3701143515C}"/>
                </a:ext>
              </a:extLst>
            </p:cNvPr>
            <p:cNvGrpSpPr>
              <a:grpSpLocks/>
            </p:cNvGrpSpPr>
            <p:nvPr/>
          </p:nvGrpSpPr>
          <p:grpSpPr bwMode="auto">
            <a:xfrm>
              <a:off x="6502934" y="2595025"/>
              <a:ext cx="1296987" cy="1268413"/>
              <a:chOff x="2968" y="1525"/>
              <a:chExt cx="817" cy="799"/>
            </a:xfrm>
          </p:grpSpPr>
          <p:sp>
            <p:nvSpPr>
              <p:cNvPr id="26" name="Rectangle 67">
                <a:extLst>
                  <a:ext uri="{FF2B5EF4-FFF2-40B4-BE49-F238E27FC236}">
                    <a16:creationId xmlns:a16="http://schemas.microsoft.com/office/drawing/2014/main" id="{11C6E1E3-DD5B-CEF8-A759-39BE249B569A}"/>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7" name="Text Box 68">
                <a:extLst>
                  <a:ext uri="{FF2B5EF4-FFF2-40B4-BE49-F238E27FC236}">
                    <a16:creationId xmlns:a16="http://schemas.microsoft.com/office/drawing/2014/main" id="{72B9179F-7891-AE86-3A09-9F88726FAA46}"/>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28" name="Rectangle 69" descr="Vertical clara">
                <a:extLst>
                  <a:ext uri="{FF2B5EF4-FFF2-40B4-BE49-F238E27FC236}">
                    <a16:creationId xmlns:a16="http://schemas.microsoft.com/office/drawing/2014/main" id="{F17F6EF6-567D-4DC1-11D3-FB8762C4A48F}"/>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29" name="Rectangle 70" descr="Confeti grande">
                <a:extLst>
                  <a:ext uri="{FF2B5EF4-FFF2-40B4-BE49-F238E27FC236}">
                    <a16:creationId xmlns:a16="http://schemas.microsoft.com/office/drawing/2014/main" id="{ABE05369-7161-591C-9767-53F0F39C9B5E}"/>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dirty="0">
                  <a:solidFill>
                    <a:srgbClr val="000000"/>
                  </a:solidFill>
                </a:endParaRPr>
              </a:p>
            </p:txBody>
          </p:sp>
          <p:sp>
            <p:nvSpPr>
              <p:cNvPr id="30" name="Freeform 71">
                <a:extLst>
                  <a:ext uri="{FF2B5EF4-FFF2-40B4-BE49-F238E27FC236}">
                    <a16:creationId xmlns:a16="http://schemas.microsoft.com/office/drawing/2014/main" id="{6198536A-D712-6F6B-A650-225A89910C34}"/>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1" name="Text Box 78">
              <a:extLst>
                <a:ext uri="{FF2B5EF4-FFF2-40B4-BE49-F238E27FC236}">
                  <a16:creationId xmlns:a16="http://schemas.microsoft.com/office/drawing/2014/main" id="{15D2D89B-4415-21AB-EC78-4426EE21F8EA}"/>
                </a:ext>
              </a:extLst>
            </p:cNvPr>
            <p:cNvSpPr txBox="1">
              <a:spLocks noChangeArrowheads="1"/>
            </p:cNvSpPr>
            <p:nvPr/>
          </p:nvSpPr>
          <p:spPr bwMode="auto">
            <a:xfrm>
              <a:off x="5128158" y="3687140"/>
              <a:ext cx="1522413" cy="261610"/>
            </a:xfrm>
            <a:prstGeom prst="rect">
              <a:avLst/>
            </a:prstGeom>
            <a:noFill/>
            <a:ln w="9525">
              <a:noFill/>
              <a:miter lim="800000"/>
              <a:headEnd/>
              <a:tailEnd/>
            </a:ln>
          </p:spPr>
          <p:txBody>
            <a:bodyPr wrap="square">
              <a:spAutoFit/>
            </a:bodyPr>
            <a:lstStyle/>
            <a:p>
              <a:pPr algn="l">
                <a:spcBef>
                  <a:spcPct val="50000"/>
                </a:spcBef>
              </a:pPr>
              <a:r>
                <a:rPr lang="es-ES_tradnl" sz="1100" dirty="0">
                  <a:solidFill>
                    <a:srgbClr val="000000"/>
                  </a:solidFill>
                </a:rPr>
                <a:t>SEDIMENTACION</a:t>
              </a:r>
              <a:endParaRPr lang="es-MX" sz="1100" dirty="0">
                <a:solidFill>
                  <a:srgbClr val="000000"/>
                </a:solidFill>
              </a:endParaRPr>
            </a:p>
          </p:txBody>
        </p:sp>
        <p:sp>
          <p:nvSpPr>
            <p:cNvPr id="160769" name="Text Box 5">
              <a:extLst>
                <a:ext uri="{FF2B5EF4-FFF2-40B4-BE49-F238E27FC236}">
                  <a16:creationId xmlns:a16="http://schemas.microsoft.com/office/drawing/2014/main" id="{11B9AAAF-9CE4-4C97-298B-E56681672750}"/>
                </a:ext>
              </a:extLst>
            </p:cNvPr>
            <p:cNvSpPr txBox="1">
              <a:spLocks noChangeArrowheads="1"/>
            </p:cNvSpPr>
            <p:nvPr/>
          </p:nvSpPr>
          <p:spPr bwMode="auto">
            <a:xfrm>
              <a:off x="725777" y="2402303"/>
              <a:ext cx="1152525" cy="274638"/>
            </a:xfrm>
            <a:prstGeom prst="rect">
              <a:avLst/>
            </a:prstGeom>
            <a:noFill/>
            <a:ln w="9525">
              <a:noFill/>
              <a:miter lim="800000"/>
              <a:headEnd/>
              <a:tailEnd/>
            </a:ln>
          </p:spPr>
          <p:txBody>
            <a:bodyPr>
              <a:spAutoFit/>
            </a:bodyPr>
            <a:lstStyle/>
            <a:p>
              <a:pPr algn="l">
                <a:spcBef>
                  <a:spcPct val="50000"/>
                </a:spcBef>
              </a:pPr>
              <a:r>
                <a:rPr lang="es-ES_tradnl" sz="1200" dirty="0">
                  <a:solidFill>
                    <a:srgbClr val="000000"/>
                  </a:solidFill>
                </a:rPr>
                <a:t>CAPTACIÓN</a:t>
              </a:r>
              <a:endParaRPr lang="es-MX" sz="1200" dirty="0">
                <a:solidFill>
                  <a:srgbClr val="000000"/>
                </a:solidFill>
              </a:endParaRPr>
            </a:p>
          </p:txBody>
        </p:sp>
        <p:sp>
          <p:nvSpPr>
            <p:cNvPr id="160774" name="Rectángulo 160773">
              <a:extLst>
                <a:ext uri="{FF2B5EF4-FFF2-40B4-BE49-F238E27FC236}">
                  <a16:creationId xmlns:a16="http://schemas.microsoft.com/office/drawing/2014/main" id="{C47F145D-165B-2D39-39C0-1CE5022C3B72}"/>
                </a:ext>
              </a:extLst>
            </p:cNvPr>
            <p:cNvSpPr/>
            <p:nvPr/>
          </p:nvSpPr>
          <p:spPr>
            <a:xfrm>
              <a:off x="2004260" y="2745874"/>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60775" name="Group 8">
              <a:extLst>
                <a:ext uri="{FF2B5EF4-FFF2-40B4-BE49-F238E27FC236}">
                  <a16:creationId xmlns:a16="http://schemas.microsoft.com/office/drawing/2014/main" id="{03560330-4B3B-7B7F-A9D1-AC000FC50D85}"/>
                </a:ext>
              </a:extLst>
            </p:cNvPr>
            <p:cNvGrpSpPr>
              <a:grpSpLocks/>
            </p:cNvGrpSpPr>
            <p:nvPr/>
          </p:nvGrpSpPr>
          <p:grpSpPr bwMode="auto">
            <a:xfrm>
              <a:off x="8231946" y="2483317"/>
              <a:ext cx="1305060" cy="837394"/>
              <a:chOff x="4059" y="1480"/>
              <a:chExt cx="771" cy="453"/>
            </a:xfrm>
            <a:noFill/>
          </p:grpSpPr>
          <p:sp>
            <p:nvSpPr>
              <p:cNvPr id="160776" name="Rectangle 9">
                <a:extLst>
                  <a:ext uri="{FF2B5EF4-FFF2-40B4-BE49-F238E27FC236}">
                    <a16:creationId xmlns:a16="http://schemas.microsoft.com/office/drawing/2014/main" id="{6ACB56BD-6EB9-2289-98A5-B2F8DA793576}"/>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60777" name="Text Box 10">
                <a:extLst>
                  <a:ext uri="{FF2B5EF4-FFF2-40B4-BE49-F238E27FC236}">
                    <a16:creationId xmlns:a16="http://schemas.microsoft.com/office/drawing/2014/main" id="{0F2C854F-73E2-7194-51EB-F8CA7CDFBDD7}"/>
                  </a:ext>
                </a:extLst>
              </p:cNvPr>
              <p:cNvSpPr txBox="1">
                <a:spLocks noChangeArrowheads="1"/>
              </p:cNvSpPr>
              <p:nvPr/>
            </p:nvSpPr>
            <p:spPr bwMode="auto">
              <a:xfrm>
                <a:off x="4059" y="1525"/>
                <a:ext cx="771" cy="297"/>
              </a:xfrm>
              <a:prstGeom prst="rect">
                <a:avLst/>
              </a:prstGeom>
              <a:grpFill/>
              <a:ln w="9525">
                <a:noFill/>
                <a:miter lim="800000"/>
                <a:headEnd/>
                <a:tailEnd/>
              </a:ln>
            </p:spPr>
            <p:txBody>
              <a:bodyPr>
                <a:spAutoFit/>
              </a:bodyPr>
              <a:lstStyle/>
              <a:p>
                <a:pPr algn="ctr">
                  <a:spcBef>
                    <a:spcPct val="50000"/>
                  </a:spcBef>
                </a:pPr>
                <a:r>
                  <a:rPr lang="es-ES_tradnl" sz="1000" b="1" dirty="0">
                    <a:solidFill>
                      <a:srgbClr val="00001C"/>
                    </a:solidFill>
                  </a:rPr>
                  <a:t>DEPÓSITO DE AGUA FILTRADA Y TANQUE DE CONTACTO</a:t>
                </a:r>
                <a:endParaRPr lang="es-MX" sz="1000" b="1" dirty="0">
                  <a:solidFill>
                    <a:srgbClr val="00001C"/>
                  </a:solidFill>
                </a:endParaRPr>
              </a:p>
            </p:txBody>
          </p:sp>
        </p:grpSp>
        <p:sp>
          <p:nvSpPr>
            <p:cNvPr id="160779" name="Text Box 25">
              <a:extLst>
                <a:ext uri="{FF2B5EF4-FFF2-40B4-BE49-F238E27FC236}">
                  <a16:creationId xmlns:a16="http://schemas.microsoft.com/office/drawing/2014/main" id="{9055887A-FA6C-30E4-5250-9AB4A3616795}"/>
                </a:ext>
              </a:extLst>
            </p:cNvPr>
            <p:cNvSpPr txBox="1">
              <a:spLocks noChangeArrowheads="1"/>
            </p:cNvSpPr>
            <p:nvPr/>
          </p:nvSpPr>
          <p:spPr bwMode="auto">
            <a:xfrm>
              <a:off x="3620917" y="3376718"/>
              <a:ext cx="1150938" cy="253916"/>
            </a:xfrm>
            <a:prstGeom prst="rect">
              <a:avLst/>
            </a:prstGeom>
            <a:noFill/>
            <a:ln w="9525">
              <a:noFill/>
              <a:miter lim="800000"/>
              <a:headEnd/>
              <a:tailEnd/>
            </a:ln>
          </p:spPr>
          <p:txBody>
            <a:bodyPr>
              <a:spAutoFit/>
            </a:bodyPr>
            <a:lstStyle/>
            <a:p>
              <a:pPr algn="l">
                <a:spcBef>
                  <a:spcPct val="50000"/>
                </a:spcBef>
              </a:pPr>
              <a:r>
                <a:rPr lang="es-ES_tradnl" sz="1050" dirty="0">
                  <a:solidFill>
                    <a:srgbClr val="000000"/>
                  </a:solidFill>
                </a:rPr>
                <a:t>FLOCULACIÓN</a:t>
              </a:r>
              <a:endParaRPr lang="es-MX" sz="1050" dirty="0">
                <a:solidFill>
                  <a:srgbClr val="000000"/>
                </a:solidFill>
              </a:endParaRPr>
            </a:p>
          </p:txBody>
        </p:sp>
        <p:cxnSp>
          <p:nvCxnSpPr>
            <p:cNvPr id="160780" name="Conector recto 160779">
              <a:extLst>
                <a:ext uri="{FF2B5EF4-FFF2-40B4-BE49-F238E27FC236}">
                  <a16:creationId xmlns:a16="http://schemas.microsoft.com/office/drawing/2014/main" id="{B1B725AD-FA01-19FB-2A58-CAC9078C4FEE}"/>
                </a:ext>
              </a:extLst>
            </p:cNvPr>
            <p:cNvCxnSpPr>
              <a:cxnSpLocks/>
            </p:cNvCxnSpPr>
            <p:nvPr/>
          </p:nvCxnSpPr>
          <p:spPr bwMode="auto">
            <a:xfrm>
              <a:off x="3710710" y="2556367"/>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1" name="Forma libre: forma 160780">
              <a:extLst>
                <a:ext uri="{FF2B5EF4-FFF2-40B4-BE49-F238E27FC236}">
                  <a16:creationId xmlns:a16="http://schemas.microsoft.com/office/drawing/2014/main" id="{1E1AA99F-FB14-5882-1F78-B035135CEDC0}"/>
                </a:ext>
              </a:extLst>
            </p:cNvPr>
            <p:cNvSpPr/>
            <p:nvPr/>
          </p:nvSpPr>
          <p:spPr bwMode="auto">
            <a:xfrm>
              <a:off x="3572742" y="2509565"/>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60782" name="Conector recto 160781">
              <a:extLst>
                <a:ext uri="{FF2B5EF4-FFF2-40B4-BE49-F238E27FC236}">
                  <a16:creationId xmlns:a16="http://schemas.microsoft.com/office/drawing/2014/main" id="{BD017B6F-1781-BE51-68E2-CA209054ED18}"/>
                </a:ext>
              </a:extLst>
            </p:cNvPr>
            <p:cNvCxnSpPr>
              <a:cxnSpLocks/>
            </p:cNvCxnSpPr>
            <p:nvPr/>
          </p:nvCxnSpPr>
          <p:spPr bwMode="auto">
            <a:xfrm>
              <a:off x="3836335" y="2556367"/>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3" name="Conector recto 160782">
              <a:extLst>
                <a:ext uri="{FF2B5EF4-FFF2-40B4-BE49-F238E27FC236}">
                  <a16:creationId xmlns:a16="http://schemas.microsoft.com/office/drawing/2014/main" id="{EEFCBE32-77A9-338B-3CC0-BEE8D591EEB8}"/>
                </a:ext>
              </a:extLst>
            </p:cNvPr>
            <p:cNvCxnSpPr>
              <a:cxnSpLocks/>
            </p:cNvCxnSpPr>
            <p:nvPr/>
          </p:nvCxnSpPr>
          <p:spPr bwMode="auto">
            <a:xfrm>
              <a:off x="3998742" y="25520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4" name="Conector recto 160783">
              <a:extLst>
                <a:ext uri="{FF2B5EF4-FFF2-40B4-BE49-F238E27FC236}">
                  <a16:creationId xmlns:a16="http://schemas.microsoft.com/office/drawing/2014/main" id="{F8C9F87A-A271-9969-7B21-B764E0F1AD8E}"/>
                </a:ext>
              </a:extLst>
            </p:cNvPr>
            <p:cNvCxnSpPr>
              <a:cxnSpLocks/>
            </p:cNvCxnSpPr>
            <p:nvPr/>
          </p:nvCxnSpPr>
          <p:spPr bwMode="auto">
            <a:xfrm>
              <a:off x="4124367" y="25520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5" name="Conector recto 160784">
              <a:extLst>
                <a:ext uri="{FF2B5EF4-FFF2-40B4-BE49-F238E27FC236}">
                  <a16:creationId xmlns:a16="http://schemas.microsoft.com/office/drawing/2014/main" id="{F98797E0-4642-4451-DF7F-C9C208F7B95B}"/>
                </a:ext>
              </a:extLst>
            </p:cNvPr>
            <p:cNvCxnSpPr>
              <a:cxnSpLocks/>
            </p:cNvCxnSpPr>
            <p:nvPr/>
          </p:nvCxnSpPr>
          <p:spPr bwMode="auto">
            <a:xfrm>
              <a:off x="4286774" y="256291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6" name="Conector recto 160785">
              <a:extLst>
                <a:ext uri="{FF2B5EF4-FFF2-40B4-BE49-F238E27FC236}">
                  <a16:creationId xmlns:a16="http://schemas.microsoft.com/office/drawing/2014/main" id="{AB80A8DE-4347-ED85-D982-53662DA57694}"/>
                </a:ext>
              </a:extLst>
            </p:cNvPr>
            <p:cNvCxnSpPr>
              <a:cxnSpLocks/>
            </p:cNvCxnSpPr>
            <p:nvPr/>
          </p:nvCxnSpPr>
          <p:spPr bwMode="auto">
            <a:xfrm>
              <a:off x="4412399" y="256291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7" name="Conector recto 160786">
              <a:extLst>
                <a:ext uri="{FF2B5EF4-FFF2-40B4-BE49-F238E27FC236}">
                  <a16:creationId xmlns:a16="http://schemas.microsoft.com/office/drawing/2014/main" id="{FC622A9B-8FC6-51FC-F31A-FC7481774488}"/>
                </a:ext>
              </a:extLst>
            </p:cNvPr>
            <p:cNvCxnSpPr>
              <a:cxnSpLocks/>
            </p:cNvCxnSpPr>
            <p:nvPr/>
          </p:nvCxnSpPr>
          <p:spPr bwMode="auto">
            <a:xfrm>
              <a:off x="4574806" y="25586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88" name="Conector recto 160787">
              <a:extLst>
                <a:ext uri="{FF2B5EF4-FFF2-40B4-BE49-F238E27FC236}">
                  <a16:creationId xmlns:a16="http://schemas.microsoft.com/office/drawing/2014/main" id="{2180ADFE-492C-E6B7-08AB-C8F8E23F5E87}"/>
                </a:ext>
              </a:extLst>
            </p:cNvPr>
            <p:cNvCxnSpPr>
              <a:cxnSpLocks/>
            </p:cNvCxnSpPr>
            <p:nvPr/>
          </p:nvCxnSpPr>
          <p:spPr bwMode="auto">
            <a:xfrm>
              <a:off x="4700431" y="25586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789" name="Line 24">
              <a:extLst>
                <a:ext uri="{FF2B5EF4-FFF2-40B4-BE49-F238E27FC236}">
                  <a16:creationId xmlns:a16="http://schemas.microsoft.com/office/drawing/2014/main" id="{F3BDBEB1-9871-01B9-89ED-AB6589D0C5CC}"/>
                </a:ext>
              </a:extLst>
            </p:cNvPr>
            <p:cNvSpPr>
              <a:spLocks noChangeShapeType="1"/>
            </p:cNvSpPr>
            <p:nvPr/>
          </p:nvSpPr>
          <p:spPr bwMode="auto">
            <a:xfrm flipV="1">
              <a:off x="6268988" y="2903374"/>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0" name="Line 24">
              <a:extLst>
                <a:ext uri="{FF2B5EF4-FFF2-40B4-BE49-F238E27FC236}">
                  <a16:creationId xmlns:a16="http://schemas.microsoft.com/office/drawing/2014/main" id="{EFA3B85B-3873-529F-0FF3-F1356A5DEBD9}"/>
                </a:ext>
              </a:extLst>
            </p:cNvPr>
            <p:cNvSpPr>
              <a:spLocks noChangeShapeType="1"/>
            </p:cNvSpPr>
            <p:nvPr/>
          </p:nvSpPr>
          <p:spPr bwMode="auto">
            <a:xfrm flipV="1">
              <a:off x="9537006" y="2903374"/>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1" name="Rectángulo: esquinas superiores cortadas 160790">
              <a:extLst>
                <a:ext uri="{FF2B5EF4-FFF2-40B4-BE49-F238E27FC236}">
                  <a16:creationId xmlns:a16="http://schemas.microsoft.com/office/drawing/2014/main" id="{C6EDA2C6-D8EB-1F39-7E94-B4DCF84C8AF0}"/>
                </a:ext>
              </a:extLst>
            </p:cNvPr>
            <p:cNvSpPr/>
            <p:nvPr/>
          </p:nvSpPr>
          <p:spPr bwMode="auto">
            <a:xfrm rot="10800000">
              <a:off x="5211568" y="2558635"/>
              <a:ext cx="100806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60792" name="Line 6">
              <a:extLst>
                <a:ext uri="{FF2B5EF4-FFF2-40B4-BE49-F238E27FC236}">
                  <a16:creationId xmlns:a16="http://schemas.microsoft.com/office/drawing/2014/main" id="{1FDE55F5-8E70-39FA-3B5D-8E0CF4411963}"/>
                </a:ext>
              </a:extLst>
            </p:cNvPr>
            <p:cNvSpPr>
              <a:spLocks noChangeShapeType="1"/>
            </p:cNvSpPr>
            <p:nvPr/>
          </p:nvSpPr>
          <p:spPr bwMode="auto">
            <a:xfrm>
              <a:off x="2281242" y="293749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160793" name="Line 6">
              <a:extLst>
                <a:ext uri="{FF2B5EF4-FFF2-40B4-BE49-F238E27FC236}">
                  <a16:creationId xmlns:a16="http://schemas.microsoft.com/office/drawing/2014/main" id="{0F33F824-8B6A-2882-17EB-34F72279A748}"/>
                </a:ext>
              </a:extLst>
            </p:cNvPr>
            <p:cNvSpPr>
              <a:spLocks noChangeShapeType="1"/>
            </p:cNvSpPr>
            <p:nvPr/>
          </p:nvSpPr>
          <p:spPr bwMode="auto">
            <a:xfrm>
              <a:off x="1591508" y="291021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pic>
          <p:nvPicPr>
            <p:cNvPr id="160794" name="Imagen 160793">
              <a:extLst>
                <a:ext uri="{FF2B5EF4-FFF2-40B4-BE49-F238E27FC236}">
                  <a16:creationId xmlns:a16="http://schemas.microsoft.com/office/drawing/2014/main" id="{716EEF12-FC7E-43AE-863D-9500F82A2FBE}"/>
                </a:ext>
              </a:extLst>
            </p:cNvPr>
            <p:cNvPicPr>
              <a:picLocks noChangeAspect="1"/>
            </p:cNvPicPr>
            <p:nvPr/>
          </p:nvPicPr>
          <p:blipFill>
            <a:blip r:embed="rId3"/>
            <a:stretch>
              <a:fillRect/>
            </a:stretch>
          </p:blipFill>
          <p:spPr>
            <a:xfrm>
              <a:off x="7680078" y="2813879"/>
              <a:ext cx="615749" cy="231668"/>
            </a:xfrm>
            <a:prstGeom prst="rect">
              <a:avLst/>
            </a:prstGeom>
          </p:spPr>
        </p:pic>
      </p:grpSp>
      <p:cxnSp>
        <p:nvCxnSpPr>
          <p:cNvPr id="160797" name="Conector recto de flecha 160796">
            <a:extLst>
              <a:ext uri="{FF2B5EF4-FFF2-40B4-BE49-F238E27FC236}">
                <a16:creationId xmlns:a16="http://schemas.microsoft.com/office/drawing/2014/main" id="{560F0FC3-BF72-27F2-79EF-0F718C4236C9}"/>
              </a:ext>
            </a:extLst>
          </p:cNvPr>
          <p:cNvCxnSpPr>
            <a:endCxn id="160794" idx="0"/>
          </p:cNvCxnSpPr>
          <p:nvPr/>
        </p:nvCxnSpPr>
        <p:spPr>
          <a:xfrm>
            <a:off x="7415782" y="2775981"/>
            <a:ext cx="0" cy="119424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798" name="Text Box 78">
            <a:extLst>
              <a:ext uri="{FF2B5EF4-FFF2-40B4-BE49-F238E27FC236}">
                <a16:creationId xmlns:a16="http://schemas.microsoft.com/office/drawing/2014/main" id="{68E5BBB8-573D-C7E8-0A62-202F964036EA}"/>
              </a:ext>
            </a:extLst>
          </p:cNvPr>
          <p:cNvSpPr txBox="1">
            <a:spLocks noChangeArrowheads="1"/>
          </p:cNvSpPr>
          <p:nvPr/>
        </p:nvSpPr>
        <p:spPr bwMode="auto">
          <a:xfrm>
            <a:off x="7244799" y="2364266"/>
            <a:ext cx="450938" cy="338554"/>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Cl</a:t>
            </a:r>
            <a:r>
              <a:rPr lang="es-ES_tradnl" sz="1600" baseline="-25000" dirty="0">
                <a:solidFill>
                  <a:srgbClr val="000000"/>
                </a:solidFill>
              </a:rPr>
              <a:t>2</a:t>
            </a:r>
            <a:endParaRPr lang="es-MX" sz="1600" baseline="-25000" dirty="0">
              <a:solidFill>
                <a:srgbClr val="000000"/>
              </a:solidFill>
            </a:endParaRPr>
          </a:p>
        </p:txBody>
      </p:sp>
      <p:sp>
        <p:nvSpPr>
          <p:cNvPr id="160799" name="Text Box 78">
            <a:extLst>
              <a:ext uri="{FF2B5EF4-FFF2-40B4-BE49-F238E27FC236}">
                <a16:creationId xmlns:a16="http://schemas.microsoft.com/office/drawing/2014/main" id="{19BE7496-B814-E488-4108-742CEA4E8CDE}"/>
              </a:ext>
            </a:extLst>
          </p:cNvPr>
          <p:cNvSpPr txBox="1">
            <a:spLocks noChangeArrowheads="1"/>
          </p:cNvSpPr>
          <p:nvPr/>
        </p:nvSpPr>
        <p:spPr bwMode="auto">
          <a:xfrm>
            <a:off x="9105212" y="4495021"/>
            <a:ext cx="2183524" cy="1077218"/>
          </a:xfrm>
          <a:prstGeom prst="rect">
            <a:avLst/>
          </a:prstGeom>
          <a:noFill/>
          <a:ln w="9525">
            <a:noFill/>
            <a:miter lim="800000"/>
            <a:headEnd/>
            <a:tailEnd/>
          </a:ln>
        </p:spPr>
        <p:txBody>
          <a:bodyPr wrap="square">
            <a:spAutoFit/>
          </a:bodyPr>
          <a:lstStyle/>
          <a:p>
            <a:pPr algn="l">
              <a:spcBef>
                <a:spcPct val="50000"/>
              </a:spcBef>
            </a:pPr>
            <a:r>
              <a:rPr lang="es-ES_tradnl" sz="1600" dirty="0">
                <a:solidFill>
                  <a:srgbClr val="000000"/>
                </a:solidFill>
              </a:rPr>
              <a:t>pH = 7</a:t>
            </a:r>
          </a:p>
          <a:p>
            <a:pPr algn="l">
              <a:spcBef>
                <a:spcPct val="50000"/>
              </a:spcBef>
            </a:pPr>
            <a:r>
              <a:rPr lang="es-ES_tradnl" sz="1600" dirty="0">
                <a:solidFill>
                  <a:srgbClr val="000000"/>
                </a:solidFill>
              </a:rPr>
              <a:t>Temperatura = 5°C</a:t>
            </a:r>
          </a:p>
          <a:p>
            <a:pPr algn="l">
              <a:spcBef>
                <a:spcPct val="50000"/>
              </a:spcBef>
            </a:pPr>
            <a:r>
              <a:rPr lang="es-ES_tradnl" sz="1600" dirty="0">
                <a:solidFill>
                  <a:srgbClr val="000000"/>
                </a:solidFill>
              </a:rPr>
              <a:t>Cl</a:t>
            </a:r>
            <a:r>
              <a:rPr lang="es-ES_tradnl" sz="1600" baseline="-25000" dirty="0">
                <a:solidFill>
                  <a:srgbClr val="000000"/>
                </a:solidFill>
              </a:rPr>
              <a:t>2</a:t>
            </a:r>
            <a:r>
              <a:rPr lang="es-ES_tradnl" sz="1600" dirty="0">
                <a:solidFill>
                  <a:srgbClr val="000000"/>
                </a:solidFill>
              </a:rPr>
              <a:t> = ?</a:t>
            </a:r>
          </a:p>
        </p:txBody>
      </p:sp>
      <p:cxnSp>
        <p:nvCxnSpPr>
          <p:cNvPr id="160801" name="Conector recto 160800">
            <a:extLst>
              <a:ext uri="{FF2B5EF4-FFF2-40B4-BE49-F238E27FC236}">
                <a16:creationId xmlns:a16="http://schemas.microsoft.com/office/drawing/2014/main" id="{E1446A5D-D028-C8F2-D732-2425CF57E91C}"/>
              </a:ext>
            </a:extLst>
          </p:cNvPr>
          <p:cNvCxnSpPr/>
          <p:nvPr/>
        </p:nvCxnSpPr>
        <p:spPr>
          <a:xfrm>
            <a:off x="9105212" y="4096021"/>
            <a:ext cx="0" cy="14762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773" name="Text Box 78">
            <a:extLst>
              <a:ext uri="{FF2B5EF4-FFF2-40B4-BE49-F238E27FC236}">
                <a16:creationId xmlns:a16="http://schemas.microsoft.com/office/drawing/2014/main" id="{137A8282-466E-97D5-DAA9-22C402A8475B}"/>
              </a:ext>
            </a:extLst>
          </p:cNvPr>
          <p:cNvSpPr txBox="1">
            <a:spLocks noChangeArrowheads="1"/>
          </p:cNvSpPr>
          <p:nvPr/>
        </p:nvSpPr>
        <p:spPr bwMode="auto">
          <a:xfrm>
            <a:off x="1669487" y="5233685"/>
            <a:ext cx="2821793" cy="584775"/>
          </a:xfrm>
          <a:prstGeom prst="rect">
            <a:avLst/>
          </a:prstGeom>
          <a:noFill/>
          <a:ln w="9525">
            <a:noFill/>
            <a:miter lim="800000"/>
            <a:headEnd/>
            <a:tailEnd/>
          </a:ln>
        </p:spPr>
        <p:txBody>
          <a:bodyPr wrap="square">
            <a:spAutoFit/>
          </a:bodyPr>
          <a:lstStyle/>
          <a:p>
            <a:pPr algn="l"/>
            <a:r>
              <a:rPr lang="es-ES_tradnl" sz="1600" dirty="0">
                <a:solidFill>
                  <a:srgbClr val="000000"/>
                </a:solidFill>
              </a:rPr>
              <a:t>Escherichia </a:t>
            </a:r>
            <a:r>
              <a:rPr lang="es-ES_tradnl" sz="1600" dirty="0" err="1">
                <a:solidFill>
                  <a:srgbClr val="000000"/>
                </a:solidFill>
              </a:rPr>
              <a:t>Coli</a:t>
            </a:r>
            <a:r>
              <a:rPr lang="es-ES_tradnl" sz="1600" dirty="0">
                <a:solidFill>
                  <a:srgbClr val="000000"/>
                </a:solidFill>
              </a:rPr>
              <a:t>:</a:t>
            </a:r>
          </a:p>
          <a:p>
            <a:pPr algn="l"/>
            <a:r>
              <a:rPr lang="es-ES_tradnl" sz="1600" dirty="0">
                <a:solidFill>
                  <a:srgbClr val="000000"/>
                </a:solidFill>
              </a:rPr>
              <a:t>33.000 organismos/100 ml</a:t>
            </a:r>
            <a:endParaRPr lang="es-MX" sz="1600" dirty="0">
              <a:solidFill>
                <a:srgbClr val="000000"/>
              </a:solidFill>
            </a:endParaRPr>
          </a:p>
        </p:txBody>
      </p:sp>
      <p:cxnSp>
        <p:nvCxnSpPr>
          <p:cNvPr id="160778" name="Conector recto 160777">
            <a:extLst>
              <a:ext uri="{FF2B5EF4-FFF2-40B4-BE49-F238E27FC236}">
                <a16:creationId xmlns:a16="http://schemas.microsoft.com/office/drawing/2014/main" id="{479913BD-39F4-DD83-062B-84C568521940}"/>
              </a:ext>
            </a:extLst>
          </p:cNvPr>
          <p:cNvCxnSpPr/>
          <p:nvPr/>
        </p:nvCxnSpPr>
        <p:spPr>
          <a:xfrm>
            <a:off x="1622439" y="4109272"/>
            <a:ext cx="0" cy="14762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633283"/>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5428A9F-F64C-4BBD-8A39-A98FB4C6379E}"/>
                  </a:ext>
                </a:extLst>
              </p:cNvPr>
              <p:cNvSpPr txBox="1"/>
              <p:nvPr/>
            </p:nvSpPr>
            <p:spPr>
              <a:xfrm>
                <a:off x="695400" y="476672"/>
                <a:ext cx="10801200" cy="6214265"/>
              </a:xfrm>
              <a:prstGeom prst="rect">
                <a:avLst/>
              </a:prstGeom>
              <a:noFill/>
            </p:spPr>
            <p:txBody>
              <a:bodyPr wrap="square" rtlCol="0">
                <a:spAutoFit/>
              </a:bodyPr>
              <a:lstStyle/>
              <a:p>
                <a:pPr>
                  <a:spcBef>
                    <a:spcPts val="600"/>
                  </a:spcBef>
                  <a:spcAft>
                    <a:spcPts val="600"/>
                  </a:spcAft>
                </a:pPr>
                <a:r>
                  <a:rPr lang="es-AR" dirty="0"/>
                  <a:t>Resolución:</a:t>
                </a:r>
              </a:p>
              <a:p>
                <a:pPr>
                  <a:spcBef>
                    <a:spcPts val="600"/>
                  </a:spcBef>
                  <a:spcAft>
                    <a:spcPts val="600"/>
                  </a:spcAft>
                </a:pPr>
                <a:r>
                  <a:rPr lang="es-AR" dirty="0"/>
                  <a:t>La concentración de E. </a:t>
                </a:r>
                <a:r>
                  <a:rPr lang="es-AR" dirty="0" err="1"/>
                  <a:t>coli</a:t>
                </a:r>
                <a:r>
                  <a:rPr lang="es-AR" dirty="0"/>
                  <a:t> en el agua bruta es 330.000 organismos/litro. Como la planta remueve el 90%, el proceso de desinfección debe inactivar 33.000 </a:t>
                </a:r>
                <a:r>
                  <a:rPr lang="es-AR" dirty="0" err="1"/>
                  <a:t>org</a:t>
                </a:r>
                <a:r>
                  <a:rPr lang="es-AR" dirty="0"/>
                  <a:t>/litro.</a:t>
                </a:r>
              </a:p>
              <a:p>
                <a:pPr>
                  <a:spcBef>
                    <a:spcPts val="600"/>
                  </a:spcBef>
                  <a:spcAft>
                    <a:spcPts val="600"/>
                  </a:spcAft>
                </a:pPr>
                <a:r>
                  <a:rPr lang="es-AR" dirty="0"/>
                  <a:t>La norma </a:t>
                </a:r>
                <a:r>
                  <a:rPr lang="es-AR" dirty="0" err="1"/>
                  <a:t>Unit</a:t>
                </a:r>
                <a:r>
                  <a:rPr lang="es-AR" dirty="0"/>
                  <a:t> 833:2008/2010 exige “ausencia en 100 ml de E. </a:t>
                </a:r>
                <a:r>
                  <a:rPr lang="es-AR" dirty="0" err="1"/>
                  <a:t>coli</a:t>
                </a:r>
                <a:r>
                  <a:rPr lang="es-AR" dirty="0"/>
                  <a:t>”, por lo tanto, la concentración a la salida debe ser </a:t>
                </a:r>
                <a:r>
                  <a:rPr lang="en-US" dirty="0"/>
                  <a:t>&lt; 1/100 ml, es </a:t>
                </a:r>
                <a:r>
                  <a:rPr lang="en-US" dirty="0" err="1"/>
                  <a:t>decir</a:t>
                </a:r>
                <a:r>
                  <a:rPr lang="en-US" dirty="0"/>
                  <a:t>, &lt; 10 org/</a:t>
                </a:r>
                <a:r>
                  <a:rPr lang="en-US" dirty="0" err="1"/>
                  <a:t>litro</a:t>
                </a:r>
                <a:r>
                  <a:rPr lang="en-US" dirty="0"/>
                  <a:t>.</a:t>
                </a:r>
              </a:p>
              <a:p>
                <a:endParaRPr lang="es-UY" dirty="0"/>
              </a:p>
              <a:p>
                <a:pPr/>
                <a14:m>
                  <m:oMathPara xmlns:m="http://schemas.openxmlformats.org/officeDocument/2006/math">
                    <m:oMathParaPr>
                      <m:jc m:val="centerGroup"/>
                    </m:oMathParaPr>
                    <m:oMath xmlns:m="http://schemas.openxmlformats.org/officeDocument/2006/math">
                      <m:func>
                        <m:funcPr>
                          <m:ctrlPr>
                            <a:rPr lang="es-UY" i="1" smtClean="0">
                              <a:latin typeface="Cambria Math" panose="02040503050406030204" pitchFamily="18" charset="0"/>
                            </a:rPr>
                          </m:ctrlPr>
                        </m:funcPr>
                        <m:fName>
                          <m:r>
                            <m:rPr>
                              <m:sty m:val="p"/>
                            </m:rPr>
                            <a:rPr lang="es-UY" i="0" smtClean="0">
                              <a:latin typeface="Cambria Math" panose="02040503050406030204" pitchFamily="18" charset="0"/>
                            </a:rPr>
                            <m:t>log</m:t>
                          </m:r>
                        </m:fName>
                        <m:e>
                          <m:f>
                            <m:fPr>
                              <m:ctrlPr>
                                <a:rPr lang="es-UY" i="1" smtClean="0">
                                  <a:latin typeface="Cambria Math" panose="02040503050406030204" pitchFamily="18" charset="0"/>
                                </a:rPr>
                              </m:ctrlPr>
                            </m:fPr>
                            <m:num>
                              <m:sSub>
                                <m:sSubPr>
                                  <m:ctrlPr>
                                    <a:rPr lang="es-UY"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𝑁</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33000</m:t>
                                  </m:r>
                                </m:num>
                                <m:den>
                                  <m:r>
                                    <a:rPr lang="en-US" b="0" i="1" smtClean="0">
                                      <a:latin typeface="Cambria Math" panose="02040503050406030204" pitchFamily="18" charset="0"/>
                                    </a:rPr>
                                    <m:t>10</m:t>
                                  </m:r>
                                </m:den>
                              </m:f>
                              <m:r>
                                <a:rPr lang="en-US" b="0" i="1" smtClean="0">
                                  <a:latin typeface="Cambria Math" panose="02040503050406030204" pitchFamily="18" charset="0"/>
                                </a:rPr>
                                <m:t>=3,52</m:t>
                              </m:r>
                            </m:e>
                          </m:func>
                        </m:e>
                      </m:func>
                    </m:oMath>
                  </m:oMathPara>
                </a14:m>
                <a:endParaRPr lang="es-UY" dirty="0"/>
              </a:p>
              <a:p>
                <a:endParaRPr lang="es-UY" dirty="0"/>
              </a:p>
              <a:p>
                <a:r>
                  <a:rPr lang="es-UY" sz="1800" dirty="0"/>
                  <a:t>Para inactivar 2 log a 5°C y pH= 6-7, se necesita C*T = 0,04 – 0,08 mg/l*min (OMS, 2022:151).</a:t>
                </a:r>
              </a:p>
              <a:p>
                <a:r>
                  <a:rPr lang="es-UY" dirty="0"/>
                  <a:t>Por seguridad, se asume que es necesario </a:t>
                </a:r>
                <a:r>
                  <a:rPr lang="es-UY" sz="1800" dirty="0"/>
                  <a:t>C*T = 0,08 mg/l*min para inactivar 2 log.</a:t>
                </a:r>
              </a:p>
              <a:p>
                <a:endParaRPr lang="es-UY" dirty="0"/>
              </a:p>
              <a:p>
                <a:endParaRPr lang="es-UY" sz="1800" dirty="0"/>
              </a:p>
              <a:p>
                <a:endParaRPr lang="es-UY" dirty="0"/>
              </a:p>
              <a:p>
                <a:endParaRPr lang="es-UY" sz="1800" dirty="0"/>
              </a:p>
              <a:p>
                <a:pPr>
                  <a:spcBef>
                    <a:spcPts val="200"/>
                  </a:spcBef>
                  <a:spcAft>
                    <a:spcPts val="200"/>
                  </a:spcAft>
                </a:pPr>
                <a:r>
                  <a:rPr lang="es-UY" dirty="0"/>
                  <a:t>C*T = </a:t>
                </a:r>
                <a:r>
                  <a:rPr lang="es-UY" sz="1800" dirty="0"/>
                  <a:t>0,14 mg/l*min</a:t>
                </a:r>
              </a:p>
              <a:p>
                <a:pPr>
                  <a:spcBef>
                    <a:spcPts val="200"/>
                  </a:spcBef>
                  <a:spcAft>
                    <a:spcPts val="200"/>
                  </a:spcAft>
                </a:pPr>
                <a:r>
                  <a:rPr lang="es-UY" dirty="0"/>
                  <a:t>T</a:t>
                </a:r>
                <a:r>
                  <a:rPr lang="es-UY" baseline="-25000" dirty="0"/>
                  <a:t>10</a:t>
                </a:r>
                <a:r>
                  <a:rPr lang="es-UY" dirty="0"/>
                  <a:t> = 5 min</a:t>
                </a:r>
              </a:p>
              <a:p>
                <a:pPr>
                  <a:spcBef>
                    <a:spcPts val="200"/>
                  </a:spcBef>
                  <a:spcAft>
                    <a:spcPts val="200"/>
                  </a:spcAft>
                </a:pPr>
                <a:r>
                  <a:rPr lang="es-UY" sz="1800" b="1" u="sng" dirty="0"/>
                  <a:t>C= 0,03 mg/</a:t>
                </a:r>
                <a:r>
                  <a:rPr lang="es-UY" sz="1800" dirty="0"/>
                  <a:t>l        </a:t>
                </a:r>
              </a:p>
              <a:p>
                <a:pPr>
                  <a:spcBef>
                    <a:spcPts val="600"/>
                  </a:spcBef>
                  <a:spcAft>
                    <a:spcPts val="600"/>
                  </a:spcAft>
                </a:pPr>
                <a:r>
                  <a:rPr lang="es-UY" sz="1800" dirty="0"/>
                  <a:t>La inactivaci</a:t>
                </a:r>
                <a:r>
                  <a:rPr lang="es-UY" dirty="0"/>
                  <a:t>ón de E. </a:t>
                </a:r>
                <a:r>
                  <a:rPr lang="es-UY" dirty="0" err="1"/>
                  <a:t>coli</a:t>
                </a:r>
                <a:r>
                  <a:rPr lang="es-UY" dirty="0"/>
                  <a:t> es muy eficiente con cloro, es “muy poco probable” detectar el patógeno en el agua elevada.</a:t>
                </a:r>
              </a:p>
            </p:txBody>
          </p:sp>
        </mc:Choice>
        <mc:Fallback xmlns="">
          <p:sp>
            <p:nvSpPr>
              <p:cNvPr id="3" name="CuadroTexto 2">
                <a:extLst>
                  <a:ext uri="{FF2B5EF4-FFF2-40B4-BE49-F238E27FC236}">
                    <a16:creationId xmlns:a16="http://schemas.microsoft.com/office/drawing/2014/main" id="{35428A9F-F64C-4BBD-8A39-A98FB4C6379E}"/>
                  </a:ext>
                </a:extLst>
              </p:cNvPr>
              <p:cNvSpPr txBox="1">
                <a:spLocks noRot="1" noChangeAspect="1" noMove="1" noResize="1" noEditPoints="1" noAdjustHandles="1" noChangeArrowheads="1" noChangeShapeType="1" noTextEdit="1"/>
              </p:cNvSpPr>
              <p:nvPr/>
            </p:nvSpPr>
            <p:spPr>
              <a:xfrm>
                <a:off x="695400" y="476672"/>
                <a:ext cx="10801200" cy="6214265"/>
              </a:xfrm>
              <a:prstGeom prst="rect">
                <a:avLst/>
              </a:prstGeom>
              <a:blipFill>
                <a:blip r:embed="rId2"/>
                <a:stretch>
                  <a:fillRect l="-451" t="-588" r="-339" b="-4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5267FC50-118E-1AEB-2745-B411FDC8AE4F}"/>
                  </a:ext>
                </a:extLst>
              </p:cNvPr>
              <p:cNvSpPr txBox="1"/>
              <p:nvPr/>
            </p:nvSpPr>
            <p:spPr>
              <a:xfrm>
                <a:off x="3503712" y="4077072"/>
                <a:ext cx="4770483" cy="666593"/>
              </a:xfrm>
              <a:prstGeom prst="rect">
                <a:avLst/>
              </a:prstGeom>
              <a:noFill/>
            </p:spPr>
            <p:txBody>
              <a:bodyPr wrap="square" rtlCol="0">
                <a:spAutoFit/>
              </a:bodyPr>
              <a:lstStyle/>
              <a:p>
                <a:r>
                  <a:rPr lang="es-AR" sz="2000" dirty="0"/>
                  <a:t>Log inactivación = 2 * </a:t>
                </a:r>
                <a14:m>
                  <m:oMath xmlns:m="http://schemas.openxmlformats.org/officeDocument/2006/math">
                    <m:f>
                      <m:fPr>
                        <m:ctrlPr>
                          <a:rPr lang="es-AR" sz="2400" i="1" smtClean="0">
                            <a:latin typeface="Cambria Math" panose="02040503050406030204" pitchFamily="18" charset="0"/>
                          </a:rPr>
                        </m:ctrlPr>
                      </m:fPr>
                      <m:num>
                        <m:r>
                          <a:rPr lang="es-AR" sz="2400" b="0" i="1" smtClean="0">
                            <a:latin typeface="Cambria Math" panose="02040503050406030204" pitchFamily="18" charset="0"/>
                          </a:rPr>
                          <m:t>𝐶𝑇</m:t>
                        </m:r>
                      </m:num>
                      <m:den>
                        <m:r>
                          <a:rPr lang="es-AR" sz="2400" b="0" i="1" smtClean="0">
                            <a:latin typeface="Cambria Math" panose="02040503050406030204" pitchFamily="18" charset="0"/>
                          </a:rPr>
                          <m:t>𝐶𝑇</m:t>
                        </m:r>
                        <m:r>
                          <a:rPr lang="es-AR" sz="2400" b="0" i="1" smtClean="0">
                            <a:latin typeface="Cambria Math" panose="02040503050406030204" pitchFamily="18" charset="0"/>
                          </a:rPr>
                          <m:t> (2 </m:t>
                        </m:r>
                        <m:r>
                          <a:rPr lang="es-AR" sz="2400" b="0" i="1" smtClean="0">
                            <a:latin typeface="Cambria Math" panose="02040503050406030204" pitchFamily="18" charset="0"/>
                          </a:rPr>
                          <m:t>𝑙𝑜𝑔</m:t>
                        </m:r>
                        <m:r>
                          <a:rPr lang="es-AR" sz="2400" b="0" i="1" smtClean="0">
                            <a:latin typeface="Cambria Math" panose="02040503050406030204" pitchFamily="18" charset="0"/>
                          </a:rPr>
                          <m:t>)</m:t>
                        </m:r>
                      </m:den>
                    </m:f>
                  </m:oMath>
                </a14:m>
                <a:endParaRPr lang="es-UY" sz="2400" dirty="0"/>
              </a:p>
            </p:txBody>
          </p:sp>
        </mc:Choice>
        <mc:Fallback xmlns="">
          <p:sp>
            <p:nvSpPr>
              <p:cNvPr id="4" name="CuadroTexto 3">
                <a:extLst>
                  <a:ext uri="{FF2B5EF4-FFF2-40B4-BE49-F238E27FC236}">
                    <a16:creationId xmlns:a16="http://schemas.microsoft.com/office/drawing/2014/main" id="{5267FC50-118E-1AEB-2745-B411FDC8AE4F}"/>
                  </a:ext>
                </a:extLst>
              </p:cNvPr>
              <p:cNvSpPr txBox="1">
                <a:spLocks noRot="1" noChangeAspect="1" noMove="1" noResize="1" noEditPoints="1" noAdjustHandles="1" noChangeArrowheads="1" noChangeShapeType="1" noTextEdit="1"/>
              </p:cNvSpPr>
              <p:nvPr/>
            </p:nvSpPr>
            <p:spPr>
              <a:xfrm>
                <a:off x="3503712" y="4077072"/>
                <a:ext cx="4770483" cy="666593"/>
              </a:xfrm>
              <a:prstGeom prst="rect">
                <a:avLst/>
              </a:prstGeom>
              <a:blipFill>
                <a:blip r:embed="rId3"/>
                <a:stretch>
                  <a:fillRect l="-1407"/>
                </a:stretch>
              </a:blipFill>
            </p:spPr>
            <p:txBody>
              <a:bodyPr/>
              <a:lstStyle/>
              <a:p>
                <a:r>
                  <a:rPr lang="es-UY">
                    <a:noFill/>
                  </a:rPr>
                  <a:t> </a:t>
                </a:r>
              </a:p>
            </p:txBody>
          </p:sp>
        </mc:Fallback>
      </mc:AlternateContent>
    </p:spTree>
    <p:extLst>
      <p:ext uri="{BB962C8B-B14F-4D97-AF65-F5344CB8AC3E}">
        <p14:creationId xmlns:p14="http://schemas.microsoft.com/office/powerpoint/2010/main" val="103565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61828" y="2636912"/>
            <a:ext cx="7668344" cy="1862658"/>
          </a:xfrm>
          <a:noFill/>
        </p:spPr>
        <p:txBody>
          <a:bodyPr>
            <a:normAutofit/>
          </a:bodyPr>
          <a:lstStyle/>
          <a:p>
            <a:pPr algn="ctr" eaLnBrk="1" hangingPunct="1"/>
            <a:r>
              <a:rPr lang="es-MX" sz="4400" b="1" cap="all" dirty="0">
                <a:solidFill>
                  <a:schemeClr val="tx1"/>
                </a:solidFill>
                <a:cs typeface="Arial" panose="020B0604020202020204" pitchFamily="34" charset="0"/>
              </a:rPr>
              <a:t>Propiedades físicas y químicas del cloro</a:t>
            </a: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822AC1E-E6AC-1B29-9169-BC17A9307B87}"/>
              </a:ext>
            </a:extLst>
          </p:cNvPr>
          <p:cNvSpPr txBox="1">
            <a:spLocks noChangeArrowheads="1"/>
          </p:cNvSpPr>
          <p:nvPr/>
        </p:nvSpPr>
        <p:spPr>
          <a:xfrm>
            <a:off x="0" y="3212976"/>
            <a:ext cx="12192000" cy="1008112"/>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b="1" kern="0" cap="all" dirty="0">
                <a:solidFill>
                  <a:schemeClr val="tx1"/>
                </a:solidFill>
                <a:cs typeface="Arial" panose="020B0604020202020204" pitchFamily="34" charset="0"/>
              </a:rPr>
              <a:t>INSTALACIONES DE CLORACIÓN</a:t>
            </a:r>
          </a:p>
        </p:txBody>
      </p:sp>
    </p:spTree>
    <p:extLst>
      <p:ext uri="{BB962C8B-B14F-4D97-AF65-F5344CB8AC3E}">
        <p14:creationId xmlns:p14="http://schemas.microsoft.com/office/powerpoint/2010/main" val="4116758803"/>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1" name="Text Box 12"/>
          <p:cNvSpPr txBox="1">
            <a:spLocks noChangeArrowheads="1"/>
          </p:cNvSpPr>
          <p:nvPr/>
        </p:nvSpPr>
        <p:spPr bwMode="auto">
          <a:xfrm>
            <a:off x="767408" y="1351508"/>
            <a:ext cx="10441160" cy="4154984"/>
          </a:xfrm>
          <a:prstGeom prst="rect">
            <a:avLst/>
          </a:prstGeom>
          <a:noFill/>
          <a:ln w="9525">
            <a:noFill/>
            <a:miter lim="800000"/>
            <a:headEnd/>
            <a:tailEnd/>
          </a:ln>
        </p:spPr>
        <p:txBody>
          <a:bodyPr wrap="square">
            <a:spAutoFit/>
          </a:bodyPr>
          <a:lstStyle/>
          <a:p>
            <a:pPr algn="just">
              <a:spcBef>
                <a:spcPct val="50000"/>
              </a:spcBef>
            </a:pPr>
            <a:r>
              <a:rPr lang="pt-BR" sz="2400" dirty="0" err="1">
                <a:solidFill>
                  <a:schemeClr val="tx1"/>
                </a:solidFill>
              </a:rPr>
              <a:t>Las</a:t>
            </a:r>
            <a:r>
              <a:rPr lang="pt-BR" sz="2400" dirty="0">
                <a:solidFill>
                  <a:schemeClr val="tx1"/>
                </a:solidFill>
              </a:rPr>
              <a:t> </a:t>
            </a:r>
            <a:r>
              <a:rPr lang="pt-BR" sz="2400" dirty="0" err="1">
                <a:solidFill>
                  <a:schemeClr val="tx1"/>
                </a:solidFill>
              </a:rPr>
              <a:t>instalaciones</a:t>
            </a:r>
            <a:r>
              <a:rPr lang="pt-BR" sz="2400" dirty="0">
                <a:solidFill>
                  <a:schemeClr val="tx1"/>
                </a:solidFill>
              </a:rPr>
              <a:t> </a:t>
            </a:r>
            <a:r>
              <a:rPr lang="pt-BR" sz="2400" dirty="0" err="1">
                <a:solidFill>
                  <a:schemeClr val="tx1"/>
                </a:solidFill>
              </a:rPr>
              <a:t>tienen</a:t>
            </a:r>
            <a:r>
              <a:rPr lang="pt-BR" sz="2400" dirty="0">
                <a:solidFill>
                  <a:schemeClr val="tx1"/>
                </a:solidFill>
              </a:rPr>
              <a:t> requerimentos importantes de </a:t>
            </a:r>
            <a:r>
              <a:rPr lang="pt-BR" sz="2400" dirty="0" err="1">
                <a:solidFill>
                  <a:schemeClr val="tx1"/>
                </a:solidFill>
              </a:rPr>
              <a:t>seguridad</a:t>
            </a:r>
            <a:r>
              <a:rPr lang="pt-BR" sz="2400" dirty="0">
                <a:solidFill>
                  <a:schemeClr val="tx1"/>
                </a:solidFill>
              </a:rPr>
              <a:t>, sobre todo </a:t>
            </a:r>
            <a:r>
              <a:rPr lang="pt-BR" sz="2400" dirty="0" err="1">
                <a:solidFill>
                  <a:schemeClr val="tx1"/>
                </a:solidFill>
              </a:rPr>
              <a:t>las</a:t>
            </a:r>
            <a:r>
              <a:rPr lang="pt-BR" sz="2400" dirty="0">
                <a:solidFill>
                  <a:schemeClr val="tx1"/>
                </a:solidFill>
              </a:rPr>
              <a:t> que </a:t>
            </a:r>
            <a:r>
              <a:rPr lang="pt-BR" sz="2400" dirty="0" err="1">
                <a:solidFill>
                  <a:schemeClr val="tx1"/>
                </a:solidFill>
              </a:rPr>
              <a:t>utilizan</a:t>
            </a:r>
            <a:r>
              <a:rPr lang="pt-BR" sz="2400" dirty="0">
                <a:solidFill>
                  <a:schemeClr val="tx1"/>
                </a:solidFill>
              </a:rPr>
              <a:t> cloro </a:t>
            </a:r>
            <a:r>
              <a:rPr lang="pt-BR" sz="2400" dirty="0" err="1">
                <a:solidFill>
                  <a:schemeClr val="tx1"/>
                </a:solidFill>
              </a:rPr>
              <a:t>gaseoso</a:t>
            </a:r>
            <a:r>
              <a:rPr lang="pt-BR" sz="2400" dirty="0">
                <a:solidFill>
                  <a:schemeClr val="tx1"/>
                </a:solidFill>
              </a:rPr>
              <a:t>, </a:t>
            </a:r>
            <a:r>
              <a:rPr lang="pt-BR" sz="2400" dirty="0" err="1">
                <a:solidFill>
                  <a:schemeClr val="tx1"/>
                </a:solidFill>
              </a:rPr>
              <a:t>ya</a:t>
            </a:r>
            <a:r>
              <a:rPr lang="pt-BR" sz="2400" dirty="0">
                <a:solidFill>
                  <a:schemeClr val="tx1"/>
                </a:solidFill>
              </a:rPr>
              <a:t> que una fuga </a:t>
            </a:r>
            <a:r>
              <a:rPr lang="pt-BR" sz="2400" dirty="0" err="1">
                <a:solidFill>
                  <a:schemeClr val="tx1"/>
                </a:solidFill>
              </a:rPr>
              <a:t>puede</a:t>
            </a:r>
            <a:r>
              <a:rPr lang="pt-BR" sz="2400" dirty="0">
                <a:solidFill>
                  <a:schemeClr val="tx1"/>
                </a:solidFill>
              </a:rPr>
              <a:t> provocar </a:t>
            </a:r>
            <a:r>
              <a:rPr lang="pt-BR" sz="2400" dirty="0" err="1">
                <a:solidFill>
                  <a:schemeClr val="tx1"/>
                </a:solidFill>
              </a:rPr>
              <a:t>daños</a:t>
            </a:r>
            <a:r>
              <a:rPr lang="pt-BR" sz="2400" dirty="0">
                <a:solidFill>
                  <a:schemeClr val="tx1"/>
                </a:solidFill>
              </a:rPr>
              <a:t> severos a </a:t>
            </a:r>
            <a:r>
              <a:rPr lang="pt-BR" sz="2400" dirty="0" err="1">
                <a:solidFill>
                  <a:schemeClr val="tx1"/>
                </a:solidFill>
              </a:rPr>
              <a:t>la</a:t>
            </a:r>
            <a:r>
              <a:rPr lang="pt-BR" sz="2400" dirty="0">
                <a:solidFill>
                  <a:schemeClr val="tx1"/>
                </a:solidFill>
              </a:rPr>
              <a:t> </a:t>
            </a:r>
            <a:r>
              <a:rPr lang="pt-BR" sz="2400" dirty="0" err="1">
                <a:solidFill>
                  <a:schemeClr val="tx1"/>
                </a:solidFill>
              </a:rPr>
              <a:t>salud</a:t>
            </a:r>
            <a:r>
              <a:rPr lang="pt-BR" sz="2400" dirty="0">
                <a:solidFill>
                  <a:schemeClr val="tx1"/>
                </a:solidFill>
              </a:rPr>
              <a:t> de </a:t>
            </a:r>
            <a:r>
              <a:rPr lang="pt-BR" sz="2400" dirty="0" err="1">
                <a:solidFill>
                  <a:schemeClr val="tx1"/>
                </a:solidFill>
              </a:rPr>
              <a:t>los</a:t>
            </a:r>
            <a:r>
              <a:rPr lang="pt-BR" sz="2400" dirty="0">
                <a:solidFill>
                  <a:schemeClr val="tx1"/>
                </a:solidFill>
              </a:rPr>
              <a:t> </a:t>
            </a:r>
            <a:r>
              <a:rPr lang="pt-BR" sz="2400" dirty="0" err="1">
                <a:solidFill>
                  <a:schemeClr val="tx1"/>
                </a:solidFill>
              </a:rPr>
              <a:t>operarios</a:t>
            </a:r>
            <a:r>
              <a:rPr lang="pt-BR" sz="2400" dirty="0">
                <a:solidFill>
                  <a:schemeClr val="tx1"/>
                </a:solidFill>
              </a:rPr>
              <a:t>.</a:t>
            </a:r>
          </a:p>
          <a:p>
            <a:pPr algn="just">
              <a:spcBef>
                <a:spcPct val="50000"/>
              </a:spcBef>
            </a:pPr>
            <a:r>
              <a:rPr lang="pt-BR" sz="2400" dirty="0">
                <a:solidFill>
                  <a:schemeClr val="tx1"/>
                </a:solidFill>
              </a:rPr>
              <a:t>El cloro </a:t>
            </a:r>
            <a:r>
              <a:rPr lang="pt-BR" sz="2400" dirty="0" err="1">
                <a:solidFill>
                  <a:schemeClr val="tx1"/>
                </a:solidFill>
              </a:rPr>
              <a:t>gas</a:t>
            </a:r>
            <a:r>
              <a:rPr lang="pt-BR" sz="2400" dirty="0">
                <a:solidFill>
                  <a:schemeClr val="tx1"/>
                </a:solidFill>
              </a:rPr>
              <a:t> se </a:t>
            </a:r>
            <a:r>
              <a:rPr lang="pt-BR" sz="2400" dirty="0" err="1">
                <a:solidFill>
                  <a:schemeClr val="tx1"/>
                </a:solidFill>
              </a:rPr>
              <a:t>suministra</a:t>
            </a:r>
            <a:r>
              <a:rPr lang="pt-BR" sz="2400" dirty="0">
                <a:solidFill>
                  <a:schemeClr val="tx1"/>
                </a:solidFill>
              </a:rPr>
              <a:t> </a:t>
            </a:r>
            <a:r>
              <a:rPr lang="pt-BR" sz="2400" dirty="0" err="1">
                <a:solidFill>
                  <a:schemeClr val="tx1"/>
                </a:solidFill>
              </a:rPr>
              <a:t>en</a:t>
            </a:r>
            <a:r>
              <a:rPr lang="pt-BR" sz="2400" dirty="0">
                <a:solidFill>
                  <a:schemeClr val="tx1"/>
                </a:solidFill>
              </a:rPr>
              <a:t> cilindros </a:t>
            </a:r>
            <a:r>
              <a:rPr lang="pt-BR" sz="2400" dirty="0"/>
              <a:t>de acero </a:t>
            </a:r>
            <a:r>
              <a:rPr lang="pt-BR" sz="2400" dirty="0" err="1"/>
              <a:t>sin</a:t>
            </a:r>
            <a:r>
              <a:rPr lang="pt-BR" sz="2400" dirty="0"/>
              <a:t> costura </a:t>
            </a:r>
            <a:r>
              <a:rPr lang="pt-BR" sz="2400" dirty="0">
                <a:solidFill>
                  <a:schemeClr val="tx1"/>
                </a:solidFill>
              </a:rPr>
              <a:t>de 150 libras (68 kg) y 2000 libras (908 kg). La </a:t>
            </a:r>
            <a:r>
              <a:rPr lang="pt-BR" sz="2400" dirty="0" err="1">
                <a:solidFill>
                  <a:schemeClr val="tx1"/>
                </a:solidFill>
              </a:rPr>
              <a:t>presión</a:t>
            </a:r>
            <a:r>
              <a:rPr lang="pt-BR" sz="2400" dirty="0">
                <a:solidFill>
                  <a:schemeClr val="tx1"/>
                </a:solidFill>
              </a:rPr>
              <a:t> dentro de </a:t>
            </a:r>
            <a:r>
              <a:rPr lang="pt-BR" sz="2400" dirty="0" err="1">
                <a:solidFill>
                  <a:schemeClr val="tx1"/>
                </a:solidFill>
              </a:rPr>
              <a:t>los</a:t>
            </a:r>
            <a:r>
              <a:rPr lang="pt-BR" sz="2400" dirty="0">
                <a:solidFill>
                  <a:schemeClr val="tx1"/>
                </a:solidFill>
              </a:rPr>
              <a:t> cilindros es de 5,3 a 6,3 kg/cm</a:t>
            </a:r>
            <a:r>
              <a:rPr lang="pt-BR" sz="2400" baseline="30000" dirty="0">
                <a:solidFill>
                  <a:schemeClr val="tx1"/>
                </a:solidFill>
              </a:rPr>
              <a:t>2</a:t>
            </a:r>
            <a:r>
              <a:rPr lang="pt-BR" sz="2400" baseline="30000" dirty="0"/>
              <a:t> </a:t>
            </a:r>
          </a:p>
          <a:p>
            <a:pPr algn="just">
              <a:spcBef>
                <a:spcPct val="50000"/>
              </a:spcBef>
            </a:pPr>
            <a:r>
              <a:rPr lang="pt-BR" sz="2400" dirty="0">
                <a:solidFill>
                  <a:schemeClr val="tx1"/>
                </a:solidFill>
              </a:rPr>
              <a:t>En general se utiliza hipoclorito de </a:t>
            </a:r>
            <a:r>
              <a:rPr lang="pt-BR" sz="2400" dirty="0" err="1">
                <a:solidFill>
                  <a:schemeClr val="tx1"/>
                </a:solidFill>
              </a:rPr>
              <a:t>sodio</a:t>
            </a:r>
            <a:r>
              <a:rPr lang="pt-BR" sz="2400" dirty="0">
                <a:solidFill>
                  <a:schemeClr val="tx1"/>
                </a:solidFill>
              </a:rPr>
              <a:t> (líquido) para </a:t>
            </a:r>
            <a:r>
              <a:rPr lang="pt-BR" sz="2400" dirty="0" err="1">
                <a:solidFill>
                  <a:schemeClr val="tx1"/>
                </a:solidFill>
              </a:rPr>
              <a:t>pequeñas</a:t>
            </a:r>
            <a:r>
              <a:rPr lang="pt-BR" sz="2400" dirty="0">
                <a:solidFill>
                  <a:schemeClr val="tx1"/>
                </a:solidFill>
              </a:rPr>
              <a:t> </a:t>
            </a:r>
            <a:r>
              <a:rPr lang="pt-BR" sz="2400" dirty="0" err="1">
                <a:solidFill>
                  <a:schemeClr val="tx1"/>
                </a:solidFill>
              </a:rPr>
              <a:t>instalaciones</a:t>
            </a:r>
            <a:r>
              <a:rPr lang="pt-BR" sz="2400" dirty="0">
                <a:solidFill>
                  <a:schemeClr val="tx1"/>
                </a:solidFill>
              </a:rPr>
              <a:t>, y cloro </a:t>
            </a:r>
            <a:r>
              <a:rPr lang="pt-BR" sz="2400" dirty="0" err="1">
                <a:solidFill>
                  <a:schemeClr val="tx1"/>
                </a:solidFill>
              </a:rPr>
              <a:t>gas</a:t>
            </a:r>
            <a:r>
              <a:rPr lang="pt-BR" sz="2400" dirty="0">
                <a:solidFill>
                  <a:schemeClr val="tx1"/>
                </a:solidFill>
              </a:rPr>
              <a:t> para </a:t>
            </a:r>
            <a:r>
              <a:rPr lang="pt-BR" sz="2400" dirty="0" err="1">
                <a:solidFill>
                  <a:schemeClr val="tx1"/>
                </a:solidFill>
              </a:rPr>
              <a:t>las</a:t>
            </a:r>
            <a:r>
              <a:rPr lang="pt-BR" sz="2400" dirty="0">
                <a:solidFill>
                  <a:schemeClr val="tx1"/>
                </a:solidFill>
              </a:rPr>
              <a:t> de </a:t>
            </a:r>
            <a:r>
              <a:rPr lang="pt-BR" sz="2400" dirty="0" err="1">
                <a:solidFill>
                  <a:schemeClr val="tx1"/>
                </a:solidFill>
              </a:rPr>
              <a:t>mayor</a:t>
            </a:r>
            <a:r>
              <a:rPr lang="pt-BR" sz="2400" dirty="0">
                <a:solidFill>
                  <a:schemeClr val="tx1"/>
                </a:solidFill>
              </a:rPr>
              <a:t> porte. </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En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el</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interior de Uruguay se utiliza cloro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gas</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al menos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en</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capitales</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dptales</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y AACC. En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las</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pt-BR" sz="2400" b="0" i="1" u="none" strike="noStrike" kern="1200" cap="none" spc="0" normalizeH="0" baseline="0" noProof="0" dirty="0">
                <a:ln>
                  <a:noFill/>
                </a:ln>
                <a:solidFill>
                  <a:prstClr val="black"/>
                </a:solidFill>
                <a:effectLst/>
                <a:uLnTx/>
                <a:uFillTx/>
                <a:latin typeface="Trebuchet MS" panose="020B0603020202020204"/>
                <a:ea typeface="+mn-ea"/>
                <a:cs typeface="+mn-cs"/>
              </a:rPr>
              <a:t>Estaciones de </a:t>
            </a:r>
            <a:r>
              <a:rPr kumimoji="0" lang="pt-BR" sz="2400" b="0" i="1" u="none" strike="noStrike" kern="1200" cap="none" spc="0" normalizeH="0" baseline="0" noProof="0" dirty="0" err="1">
                <a:ln>
                  <a:noFill/>
                </a:ln>
                <a:solidFill>
                  <a:prstClr val="black"/>
                </a:solidFill>
                <a:effectLst/>
                <a:uLnTx/>
                <a:uFillTx/>
                <a:latin typeface="Trebuchet MS" panose="020B0603020202020204"/>
                <a:ea typeface="+mn-ea"/>
                <a:cs typeface="+mn-cs"/>
              </a:rPr>
              <a:t>Recloración</a:t>
            </a:r>
            <a:r>
              <a:rPr kumimoji="0" lang="pt-BR" sz="2400" b="0" i="1"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de  Montevideo se utiliza hipoclorito de </a:t>
            </a:r>
            <a:r>
              <a:rPr kumimoji="0" lang="pt-BR" sz="2400" b="0" i="0" u="none" strike="noStrike" kern="1200" cap="none" spc="0" normalizeH="0" baseline="0" noProof="0" dirty="0" err="1">
                <a:ln>
                  <a:noFill/>
                </a:ln>
                <a:solidFill>
                  <a:prstClr val="black"/>
                </a:solidFill>
                <a:effectLst/>
                <a:uLnTx/>
                <a:uFillTx/>
                <a:latin typeface="Trebuchet MS" panose="020B0603020202020204"/>
                <a:ea typeface="+mn-ea"/>
                <a:cs typeface="+mn-cs"/>
              </a:rPr>
              <a:t>sodio</a:t>
            </a:r>
            <a:r>
              <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6"/>
          <p:cNvSpPr txBox="1">
            <a:spLocks noChangeArrowheads="1"/>
          </p:cNvSpPr>
          <p:nvPr/>
        </p:nvSpPr>
        <p:spPr bwMode="auto">
          <a:xfrm>
            <a:off x="1199456" y="1412776"/>
            <a:ext cx="9433048" cy="4385816"/>
          </a:xfrm>
          <a:prstGeom prst="rect">
            <a:avLst/>
          </a:prstGeom>
          <a:noFill/>
          <a:ln w="9525">
            <a:noFill/>
            <a:miter lim="800000"/>
            <a:headEnd/>
            <a:tailEnd/>
          </a:ln>
        </p:spPr>
        <p:txBody>
          <a:bodyPr wrap="square">
            <a:spAutoFit/>
          </a:bodyPr>
          <a:lstStyle/>
          <a:p>
            <a:pPr algn="just">
              <a:spcBef>
                <a:spcPts val="600"/>
              </a:spcBef>
            </a:pPr>
            <a:r>
              <a:rPr lang="pt-BR" sz="2400" dirty="0">
                <a:solidFill>
                  <a:schemeClr val="tx1"/>
                </a:solidFill>
              </a:rPr>
              <a:t>Los cilindros de 68 kg </a:t>
            </a:r>
            <a:r>
              <a:rPr lang="pt-BR" sz="2400" dirty="0" err="1">
                <a:solidFill>
                  <a:schemeClr val="tx1"/>
                </a:solidFill>
              </a:rPr>
              <a:t>funcionan</a:t>
            </a:r>
            <a:r>
              <a:rPr lang="pt-BR" sz="2400" dirty="0">
                <a:solidFill>
                  <a:schemeClr val="tx1"/>
                </a:solidFill>
              </a:rPr>
              <a:t> </a:t>
            </a:r>
            <a:r>
              <a:rPr lang="pt-BR" sz="2400" dirty="0" err="1">
                <a:solidFill>
                  <a:schemeClr val="tx1"/>
                </a:solidFill>
              </a:rPr>
              <a:t>verticales</a:t>
            </a:r>
            <a:r>
              <a:rPr lang="pt-BR" sz="2400" dirty="0">
                <a:solidFill>
                  <a:schemeClr val="tx1"/>
                </a:solidFill>
              </a:rPr>
              <a:t> </a:t>
            </a:r>
            <a:r>
              <a:rPr lang="pt-BR" sz="2400" dirty="0" err="1">
                <a:solidFill>
                  <a:schemeClr val="tx1"/>
                </a:solidFill>
              </a:rPr>
              <a:t>mientras</a:t>
            </a:r>
            <a:r>
              <a:rPr lang="pt-BR" sz="2400" dirty="0">
                <a:solidFill>
                  <a:schemeClr val="tx1"/>
                </a:solidFill>
              </a:rPr>
              <a:t> que </a:t>
            </a:r>
            <a:r>
              <a:rPr lang="pt-BR" sz="2400" dirty="0" err="1">
                <a:solidFill>
                  <a:schemeClr val="tx1"/>
                </a:solidFill>
              </a:rPr>
              <a:t>los</a:t>
            </a:r>
            <a:r>
              <a:rPr lang="pt-BR" sz="2400" dirty="0">
                <a:solidFill>
                  <a:schemeClr val="tx1"/>
                </a:solidFill>
              </a:rPr>
              <a:t> de 908 kg </a:t>
            </a:r>
            <a:r>
              <a:rPr lang="pt-BR" sz="2400" dirty="0" err="1">
                <a:solidFill>
                  <a:schemeClr val="tx1"/>
                </a:solidFill>
              </a:rPr>
              <a:t>lo</a:t>
            </a:r>
            <a:r>
              <a:rPr lang="pt-BR" sz="2400" dirty="0">
                <a:solidFill>
                  <a:schemeClr val="tx1"/>
                </a:solidFill>
              </a:rPr>
              <a:t> </a:t>
            </a:r>
            <a:r>
              <a:rPr lang="pt-BR" sz="2400" dirty="0" err="1">
                <a:solidFill>
                  <a:schemeClr val="tx1"/>
                </a:solidFill>
              </a:rPr>
              <a:t>hacen</a:t>
            </a:r>
            <a:r>
              <a:rPr lang="pt-BR" sz="2400" dirty="0">
                <a:solidFill>
                  <a:schemeClr val="tx1"/>
                </a:solidFill>
              </a:rPr>
              <a:t> “acostados”, </a:t>
            </a:r>
            <a:r>
              <a:rPr lang="pt-BR" sz="2400" dirty="0" err="1">
                <a:solidFill>
                  <a:schemeClr val="tx1"/>
                </a:solidFill>
              </a:rPr>
              <a:t>lo</a:t>
            </a:r>
            <a:r>
              <a:rPr lang="pt-BR" sz="2400" dirty="0">
                <a:solidFill>
                  <a:schemeClr val="tx1"/>
                </a:solidFill>
              </a:rPr>
              <a:t> </a:t>
            </a:r>
            <a:r>
              <a:rPr lang="pt-BR" sz="2400" dirty="0" err="1">
                <a:solidFill>
                  <a:schemeClr val="tx1"/>
                </a:solidFill>
              </a:rPr>
              <a:t>cual</a:t>
            </a:r>
            <a:r>
              <a:rPr lang="pt-BR" sz="2400" dirty="0">
                <a:solidFill>
                  <a:schemeClr val="tx1"/>
                </a:solidFill>
              </a:rPr>
              <a:t> permite </a:t>
            </a:r>
            <a:r>
              <a:rPr lang="pt-BR" sz="2400" dirty="0" err="1">
                <a:solidFill>
                  <a:schemeClr val="tx1"/>
                </a:solidFill>
              </a:rPr>
              <a:t>extraer</a:t>
            </a:r>
            <a:r>
              <a:rPr lang="pt-BR" sz="2400" dirty="0">
                <a:solidFill>
                  <a:schemeClr val="tx1"/>
                </a:solidFill>
              </a:rPr>
              <a:t> de </a:t>
            </a:r>
            <a:r>
              <a:rPr lang="pt-BR" sz="2400" dirty="0" err="1">
                <a:solidFill>
                  <a:schemeClr val="tx1"/>
                </a:solidFill>
              </a:rPr>
              <a:t>estos</a:t>
            </a:r>
            <a:r>
              <a:rPr lang="pt-BR" sz="2400" dirty="0">
                <a:solidFill>
                  <a:schemeClr val="tx1"/>
                </a:solidFill>
              </a:rPr>
              <a:t> últimos cloro </a:t>
            </a:r>
            <a:r>
              <a:rPr lang="pt-BR" sz="2400" dirty="0" err="1">
                <a:solidFill>
                  <a:schemeClr val="tx1"/>
                </a:solidFill>
              </a:rPr>
              <a:t>en</a:t>
            </a:r>
            <a:r>
              <a:rPr lang="pt-BR" sz="2400" dirty="0">
                <a:solidFill>
                  <a:schemeClr val="tx1"/>
                </a:solidFill>
              </a:rPr>
              <a:t> forma </a:t>
            </a:r>
            <a:r>
              <a:rPr lang="pt-BR" sz="2400" dirty="0" err="1">
                <a:solidFill>
                  <a:schemeClr val="tx1"/>
                </a:solidFill>
              </a:rPr>
              <a:t>gaseosa</a:t>
            </a:r>
            <a:r>
              <a:rPr lang="pt-BR" sz="2400" dirty="0">
                <a:solidFill>
                  <a:schemeClr val="tx1"/>
                </a:solidFill>
              </a:rPr>
              <a:t> o líquida.</a:t>
            </a:r>
          </a:p>
          <a:p>
            <a:pPr algn="just">
              <a:spcBef>
                <a:spcPts val="600"/>
              </a:spcBef>
            </a:pPr>
            <a:r>
              <a:rPr lang="es-ES" sz="2400" dirty="0">
                <a:solidFill>
                  <a:schemeClr val="tx1"/>
                </a:solidFill>
              </a:rPr>
              <a:t>El flujo máximo de cloro gas que puede extraerse de un cilindro depende de la presión interna, la que a su vez es función de la temperatura del cloro.</a:t>
            </a:r>
          </a:p>
          <a:p>
            <a:pPr algn="just">
              <a:spcBef>
                <a:spcPts val="600"/>
              </a:spcBef>
            </a:pPr>
            <a:r>
              <a:rPr lang="es-ES" sz="2400" i="1" dirty="0">
                <a:solidFill>
                  <a:schemeClr val="tx1"/>
                </a:solidFill>
              </a:rPr>
              <a:t>Se estima en 10 kilos por cada grado </a:t>
            </a:r>
            <a:r>
              <a:rPr lang="es-ES" sz="2400" i="1" dirty="0" err="1">
                <a:solidFill>
                  <a:schemeClr val="tx1"/>
                </a:solidFill>
              </a:rPr>
              <a:t>ºC</a:t>
            </a:r>
            <a:r>
              <a:rPr lang="es-ES" sz="2400" i="1" dirty="0">
                <a:solidFill>
                  <a:schemeClr val="tx1"/>
                </a:solidFill>
              </a:rPr>
              <a:t> y por día, por lo que, a 20º C, se pueden extraer 200 kilos / día.</a:t>
            </a:r>
          </a:p>
          <a:p>
            <a:pPr algn="just">
              <a:spcBef>
                <a:spcPts val="600"/>
              </a:spcBef>
            </a:pPr>
            <a:r>
              <a:rPr lang="es-ES" sz="2400" dirty="0">
                <a:solidFill>
                  <a:schemeClr val="tx1"/>
                </a:solidFill>
              </a:rPr>
              <a:t>Para mayores consumos se deben colocar cilindros en paralelo, y si el gasto de cloro es mayor aún, se debe extraer cloro de la fase líquida, y colocar evaporadores.</a:t>
            </a: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7" name="Text Box 18"/>
          <p:cNvSpPr txBox="1">
            <a:spLocks noChangeArrowheads="1"/>
          </p:cNvSpPr>
          <p:nvPr/>
        </p:nvSpPr>
        <p:spPr bwMode="auto">
          <a:xfrm>
            <a:off x="407368" y="6596390"/>
            <a:ext cx="5154920" cy="261610"/>
          </a:xfrm>
          <a:prstGeom prst="rect">
            <a:avLst/>
          </a:prstGeom>
          <a:noFill/>
          <a:ln w="9525">
            <a:noFill/>
            <a:miter lim="800000"/>
            <a:headEnd/>
            <a:tailEnd/>
          </a:ln>
        </p:spPr>
        <p:txBody>
          <a:bodyPr wrap="square">
            <a:spAutoFit/>
          </a:bodyPr>
          <a:lstStyle/>
          <a:p>
            <a:pPr>
              <a:spcBef>
                <a:spcPct val="50000"/>
              </a:spcBef>
            </a:pPr>
            <a:r>
              <a:rPr lang="pt-BR" sz="1100">
                <a:solidFill>
                  <a:schemeClr val="tx1"/>
                </a:solidFill>
              </a:rPr>
              <a:t>https://www.msgascylinder.com/es/chlorine-cylinders-manufacturing/</a:t>
            </a:r>
            <a:endParaRPr lang="pt-BR" sz="1100" dirty="0">
              <a:solidFill>
                <a:schemeClr val="tx1"/>
              </a:solidFill>
            </a:endParaRPr>
          </a:p>
        </p:txBody>
      </p:sp>
      <p:pic>
        <p:nvPicPr>
          <p:cNvPr id="1026" name="Picture 2" descr="cilindro-de-cloro-3">
            <a:extLst>
              <a:ext uri="{FF2B5EF4-FFF2-40B4-BE49-F238E27FC236}">
                <a16:creationId xmlns:a16="http://schemas.microsoft.com/office/drawing/2014/main" id="{AB7D0806-3467-701E-5BBC-C4D8E3B4B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532476"/>
            <a:ext cx="6912768" cy="5793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id="{2739FAB5-77EB-A6CF-95D8-3EB2E96CFEB0}"/>
              </a:ext>
            </a:extLst>
          </p:cNvPr>
          <p:cNvSpPr txBox="1">
            <a:spLocks noChangeArrowheads="1"/>
          </p:cNvSpPr>
          <p:nvPr/>
        </p:nvSpPr>
        <p:spPr bwMode="auto">
          <a:xfrm>
            <a:off x="407368" y="3004110"/>
            <a:ext cx="2232248" cy="923330"/>
          </a:xfrm>
          <a:prstGeom prst="rect">
            <a:avLst/>
          </a:prstGeom>
          <a:noFill/>
          <a:ln w="9525">
            <a:noFill/>
            <a:miter lim="800000"/>
            <a:headEnd/>
            <a:tailEnd/>
          </a:ln>
        </p:spPr>
        <p:txBody>
          <a:bodyPr wrap="square">
            <a:spAutoFit/>
          </a:bodyPr>
          <a:lstStyle/>
          <a:p>
            <a:r>
              <a:rPr lang="es-ES" sz="1800" dirty="0">
                <a:solidFill>
                  <a:schemeClr val="tx1"/>
                </a:solidFill>
                <a:latin typeface="Times New Roman" pitchFamily="18" charset="0"/>
              </a:rPr>
              <a:t>3 tapones fusibles en cada cara. Se funden a 65ºC</a:t>
            </a:r>
          </a:p>
        </p:txBody>
      </p:sp>
      <p:sp>
        <p:nvSpPr>
          <p:cNvPr id="7" name="Line 4">
            <a:extLst>
              <a:ext uri="{FF2B5EF4-FFF2-40B4-BE49-F238E27FC236}">
                <a16:creationId xmlns:a16="http://schemas.microsoft.com/office/drawing/2014/main" id="{9D30B295-5B3F-1C68-496A-52B0C4858A3F}"/>
              </a:ext>
            </a:extLst>
          </p:cNvPr>
          <p:cNvSpPr>
            <a:spLocks noChangeShapeType="1"/>
          </p:cNvSpPr>
          <p:nvPr/>
        </p:nvSpPr>
        <p:spPr bwMode="auto">
          <a:xfrm>
            <a:off x="2063552" y="3789040"/>
            <a:ext cx="3498736" cy="1728191"/>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
        <p:nvSpPr>
          <p:cNvPr id="8" name="Text Box 15">
            <a:extLst>
              <a:ext uri="{FF2B5EF4-FFF2-40B4-BE49-F238E27FC236}">
                <a16:creationId xmlns:a16="http://schemas.microsoft.com/office/drawing/2014/main" id="{BB7C2F60-CBF5-78AB-42AD-61371F5C3873}"/>
              </a:ext>
            </a:extLst>
          </p:cNvPr>
          <p:cNvSpPr txBox="1">
            <a:spLocks noChangeArrowheads="1"/>
          </p:cNvSpPr>
          <p:nvPr/>
        </p:nvSpPr>
        <p:spPr bwMode="auto">
          <a:xfrm>
            <a:off x="511132" y="1235960"/>
            <a:ext cx="2016125" cy="1200329"/>
          </a:xfrm>
          <a:prstGeom prst="rect">
            <a:avLst/>
          </a:prstGeom>
          <a:noFill/>
          <a:ln w="9525">
            <a:noFill/>
            <a:miter lim="800000"/>
            <a:headEnd/>
            <a:tailEnd/>
          </a:ln>
        </p:spPr>
        <p:txBody>
          <a:bodyPr>
            <a:spAutoFit/>
          </a:bodyPr>
          <a:lstStyle/>
          <a:p>
            <a:pPr>
              <a:spcBef>
                <a:spcPct val="50000"/>
              </a:spcBef>
            </a:pPr>
            <a:r>
              <a:rPr lang="pt-BR" dirty="0">
                <a:solidFill>
                  <a:schemeClr val="tx1"/>
                </a:solidFill>
                <a:latin typeface="Times New Roman" panose="02020603050405020304" pitchFamily="18" charset="0"/>
                <a:cs typeface="Times New Roman" panose="02020603050405020304" pitchFamily="18" charset="0"/>
              </a:rPr>
              <a:t>Cloro </a:t>
            </a:r>
            <a:r>
              <a:rPr lang="pt-BR" dirty="0" err="1">
                <a:solidFill>
                  <a:schemeClr val="tx1"/>
                </a:solidFill>
                <a:latin typeface="Times New Roman" panose="02020603050405020304" pitchFamily="18" charset="0"/>
                <a:cs typeface="Times New Roman" panose="02020603050405020304" pitchFamily="18" charset="0"/>
              </a:rPr>
              <a:t>gas</a:t>
            </a:r>
            <a:endParaRPr lang="pt-BR" dirty="0">
              <a:solidFill>
                <a:schemeClr val="tx1"/>
              </a:solidFill>
              <a:latin typeface="Times New Roman" panose="02020603050405020304" pitchFamily="18" charset="0"/>
              <a:cs typeface="Times New Roman" panose="02020603050405020304" pitchFamily="18" charset="0"/>
            </a:endParaRPr>
          </a:p>
          <a:p>
            <a:pPr>
              <a:spcBef>
                <a:spcPct val="50000"/>
              </a:spcBef>
            </a:pPr>
            <a:endParaRPr lang="pt-BR" dirty="0">
              <a:solidFill>
                <a:schemeClr val="tx1"/>
              </a:solidFill>
              <a:latin typeface="Times New Roman" panose="02020603050405020304" pitchFamily="18" charset="0"/>
              <a:cs typeface="Times New Roman" panose="02020603050405020304" pitchFamily="18" charset="0"/>
            </a:endParaRPr>
          </a:p>
          <a:p>
            <a:pPr>
              <a:spcBef>
                <a:spcPct val="50000"/>
              </a:spcBef>
            </a:pPr>
            <a:r>
              <a:rPr lang="pt-BR" dirty="0">
                <a:solidFill>
                  <a:schemeClr val="tx1"/>
                </a:solidFill>
                <a:latin typeface="Times New Roman" panose="02020603050405020304" pitchFamily="18" charset="0"/>
                <a:cs typeface="Times New Roman" panose="02020603050405020304" pitchFamily="18" charset="0"/>
              </a:rPr>
              <a:t>Cloro líquido</a:t>
            </a:r>
          </a:p>
        </p:txBody>
      </p:sp>
      <p:sp>
        <p:nvSpPr>
          <p:cNvPr id="9" name="Line 16">
            <a:extLst>
              <a:ext uri="{FF2B5EF4-FFF2-40B4-BE49-F238E27FC236}">
                <a16:creationId xmlns:a16="http://schemas.microsoft.com/office/drawing/2014/main" id="{3B155CBC-3568-ABBD-793D-69A84847C23B}"/>
              </a:ext>
            </a:extLst>
          </p:cNvPr>
          <p:cNvSpPr>
            <a:spLocks noChangeShapeType="1"/>
          </p:cNvSpPr>
          <p:nvPr/>
        </p:nvSpPr>
        <p:spPr bwMode="auto">
          <a:xfrm>
            <a:off x="1663161" y="1414319"/>
            <a:ext cx="864096" cy="286490"/>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
        <p:nvSpPr>
          <p:cNvPr id="10" name="Line 16">
            <a:extLst>
              <a:ext uri="{FF2B5EF4-FFF2-40B4-BE49-F238E27FC236}">
                <a16:creationId xmlns:a16="http://schemas.microsoft.com/office/drawing/2014/main" id="{A149F0FF-ADF8-62F6-9828-DDD9689EACD3}"/>
              </a:ext>
            </a:extLst>
          </p:cNvPr>
          <p:cNvSpPr>
            <a:spLocks noChangeShapeType="1"/>
          </p:cNvSpPr>
          <p:nvPr/>
        </p:nvSpPr>
        <p:spPr bwMode="auto">
          <a:xfrm flipV="1">
            <a:off x="1919536" y="1971676"/>
            <a:ext cx="663900" cy="224142"/>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Tree>
    <p:extLst>
      <p:ext uri="{BB962C8B-B14F-4D97-AF65-F5344CB8AC3E}">
        <p14:creationId xmlns:p14="http://schemas.microsoft.com/office/powerpoint/2010/main" val="2383807624"/>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822AC1E-E6AC-1B29-9169-BC17A9307B87}"/>
              </a:ext>
            </a:extLst>
          </p:cNvPr>
          <p:cNvSpPr txBox="1">
            <a:spLocks noChangeArrowheads="1"/>
          </p:cNvSpPr>
          <p:nvPr/>
        </p:nvSpPr>
        <p:spPr>
          <a:xfrm>
            <a:off x="443691" y="5596460"/>
            <a:ext cx="8892988" cy="338554"/>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sz="2000" kern="0" cap="all" dirty="0">
                <a:solidFill>
                  <a:schemeClr val="tx1"/>
                </a:solidFill>
                <a:cs typeface="Arial" panose="020B0604020202020204" pitchFamily="34" charset="0"/>
              </a:rPr>
              <a:t>CILINDRO DE 900 KG</a:t>
            </a:r>
          </a:p>
        </p:txBody>
      </p:sp>
      <p:pic>
        <p:nvPicPr>
          <p:cNvPr id="1030" name="Picture 6" descr="CONTENEDOR CILINDRO CLORO GAS LLENO X 68KG">
            <a:extLst>
              <a:ext uri="{FF2B5EF4-FFF2-40B4-BE49-F238E27FC236}">
                <a16:creationId xmlns:a16="http://schemas.microsoft.com/office/drawing/2014/main" id="{AC52C6B5-0281-7EA8-0C97-60C50C8FF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321" y="478937"/>
            <a:ext cx="4871703" cy="511752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8111B86-D98D-529A-8A9F-144BA7AEA8C1}"/>
              </a:ext>
            </a:extLst>
          </p:cNvPr>
          <p:cNvSpPr txBox="1"/>
          <p:nvPr/>
        </p:nvSpPr>
        <p:spPr>
          <a:xfrm>
            <a:off x="551384" y="6465511"/>
            <a:ext cx="2952328" cy="338554"/>
          </a:xfrm>
          <a:prstGeom prst="rect">
            <a:avLst/>
          </a:prstGeom>
          <a:noFill/>
        </p:spPr>
        <p:txBody>
          <a:bodyPr wrap="square" rtlCol="0">
            <a:spAutoFit/>
          </a:bodyPr>
          <a:lstStyle/>
          <a:p>
            <a:r>
              <a:rPr lang="es-UY" sz="1600" dirty="0"/>
              <a:t>Imagen; Icofesa.com</a:t>
            </a:r>
            <a:endParaRPr lang="es-AR" sz="1600" dirty="0"/>
          </a:p>
        </p:txBody>
      </p:sp>
    </p:spTree>
    <p:extLst>
      <p:ext uri="{BB962C8B-B14F-4D97-AF65-F5344CB8AC3E}">
        <p14:creationId xmlns:p14="http://schemas.microsoft.com/office/powerpoint/2010/main" val="525987726"/>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C912826-9744-FC14-8DE7-0580F66BC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00" b="15264"/>
          <a:stretch/>
        </p:blipFill>
        <p:spPr bwMode="auto">
          <a:xfrm>
            <a:off x="2279576" y="1099483"/>
            <a:ext cx="7146032" cy="465903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8FC85B-75D3-6342-9707-CD246BAC5245}"/>
              </a:ext>
            </a:extLst>
          </p:cNvPr>
          <p:cNvSpPr txBox="1"/>
          <p:nvPr/>
        </p:nvSpPr>
        <p:spPr>
          <a:xfrm>
            <a:off x="551384" y="6521441"/>
            <a:ext cx="10081120" cy="307777"/>
          </a:xfrm>
          <a:prstGeom prst="rect">
            <a:avLst/>
          </a:prstGeom>
          <a:noFill/>
        </p:spPr>
        <p:txBody>
          <a:bodyPr wrap="square">
            <a:spAutoFit/>
          </a:bodyPr>
          <a:lstStyle/>
          <a:p>
            <a:r>
              <a:rPr lang="es-AR" sz="1400" dirty="0"/>
              <a:t>Imagen: https://www.fluidfeeder.com.br/es/produtos/sistema-completo-de-dosificacion-de-cloro-gaseoso/</a:t>
            </a:r>
          </a:p>
        </p:txBody>
      </p:sp>
      <p:sp>
        <p:nvSpPr>
          <p:cNvPr id="5" name="CuadroTexto 4">
            <a:extLst>
              <a:ext uri="{FF2B5EF4-FFF2-40B4-BE49-F238E27FC236}">
                <a16:creationId xmlns:a16="http://schemas.microsoft.com/office/drawing/2014/main" id="{0A45CBA0-6CCC-D33F-C8E4-B9DD36D101F2}"/>
              </a:ext>
            </a:extLst>
          </p:cNvPr>
          <p:cNvSpPr txBox="1"/>
          <p:nvPr/>
        </p:nvSpPr>
        <p:spPr>
          <a:xfrm>
            <a:off x="2279576" y="5788794"/>
            <a:ext cx="7146032" cy="338554"/>
          </a:xfrm>
          <a:prstGeom prst="rect">
            <a:avLst/>
          </a:prstGeom>
          <a:noFill/>
        </p:spPr>
        <p:txBody>
          <a:bodyPr wrap="square" rtlCol="0">
            <a:spAutoFit/>
          </a:bodyPr>
          <a:lstStyle/>
          <a:p>
            <a:pPr algn="ctr"/>
            <a:r>
              <a:rPr lang="es-UY" sz="1600" dirty="0"/>
              <a:t>CILINDROS DE CLORO, EXTRACCIÓN DE FASE GASEOSA</a:t>
            </a:r>
            <a:endParaRPr lang="es-AR" sz="1600" dirty="0"/>
          </a:p>
        </p:txBody>
      </p:sp>
    </p:spTree>
    <p:extLst>
      <p:ext uri="{BB962C8B-B14F-4D97-AF65-F5344CB8AC3E}">
        <p14:creationId xmlns:p14="http://schemas.microsoft.com/office/powerpoint/2010/main" val="75093527"/>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4868" name="Group 14"/>
          <p:cNvGrpSpPr>
            <a:grpSpLocks/>
          </p:cNvGrpSpPr>
          <p:nvPr/>
        </p:nvGrpSpPr>
        <p:grpSpPr bwMode="auto">
          <a:xfrm>
            <a:off x="2135560" y="1700808"/>
            <a:ext cx="7704138" cy="3894137"/>
            <a:chOff x="476" y="935"/>
            <a:chExt cx="4853" cy="2453"/>
          </a:xfrm>
        </p:grpSpPr>
        <p:pic>
          <p:nvPicPr>
            <p:cNvPr id="164870" name="Picture 9"/>
            <p:cNvPicPr>
              <a:picLocks noChangeAspect="1" noChangeArrowheads="1"/>
            </p:cNvPicPr>
            <p:nvPr/>
          </p:nvPicPr>
          <p:blipFill>
            <a:blip r:embed="rId3" cstate="print"/>
            <a:srcRect/>
            <a:stretch>
              <a:fillRect/>
            </a:stretch>
          </p:blipFill>
          <p:spPr bwMode="auto">
            <a:xfrm>
              <a:off x="476" y="935"/>
              <a:ext cx="4853" cy="2453"/>
            </a:xfrm>
            <a:prstGeom prst="rect">
              <a:avLst/>
            </a:prstGeom>
            <a:noFill/>
            <a:ln w="9525">
              <a:noFill/>
              <a:miter lim="800000"/>
              <a:headEnd/>
              <a:tailEnd/>
            </a:ln>
          </p:spPr>
        </p:pic>
        <p:sp>
          <p:nvSpPr>
            <p:cNvPr id="164871" name="Rectangle 10"/>
            <p:cNvSpPr>
              <a:spLocks noChangeArrowheads="1"/>
            </p:cNvSpPr>
            <p:nvPr/>
          </p:nvSpPr>
          <p:spPr bwMode="auto">
            <a:xfrm>
              <a:off x="703" y="981"/>
              <a:ext cx="771" cy="181"/>
            </a:xfrm>
            <a:prstGeom prst="rect">
              <a:avLst/>
            </a:prstGeom>
            <a:solidFill>
              <a:schemeClr val="bg1"/>
            </a:solidFill>
            <a:ln w="9525">
              <a:noFill/>
              <a:miter lim="800000"/>
              <a:headEnd/>
              <a:tailEnd/>
            </a:ln>
          </p:spPr>
          <p:txBody>
            <a:bodyPr wrap="none" anchor="ctr"/>
            <a:lstStyle/>
            <a:p>
              <a:endParaRPr lang="es-UY">
                <a:solidFill>
                  <a:schemeClr val="tx1"/>
                </a:solidFill>
              </a:endParaRPr>
            </a:p>
          </p:txBody>
        </p:sp>
        <p:sp>
          <p:nvSpPr>
            <p:cNvPr id="164872" name="Rectangle 11"/>
            <p:cNvSpPr>
              <a:spLocks noChangeArrowheads="1"/>
            </p:cNvSpPr>
            <p:nvPr/>
          </p:nvSpPr>
          <p:spPr bwMode="auto">
            <a:xfrm>
              <a:off x="4740" y="935"/>
              <a:ext cx="272" cy="182"/>
            </a:xfrm>
            <a:prstGeom prst="rect">
              <a:avLst/>
            </a:prstGeom>
            <a:solidFill>
              <a:schemeClr val="bg1"/>
            </a:solidFill>
            <a:ln w="9525">
              <a:noFill/>
              <a:miter lim="800000"/>
              <a:headEnd/>
              <a:tailEnd/>
            </a:ln>
          </p:spPr>
          <p:txBody>
            <a:bodyPr wrap="none" anchor="ctr"/>
            <a:lstStyle/>
            <a:p>
              <a:endParaRPr lang="es-UY">
                <a:solidFill>
                  <a:schemeClr val="tx1"/>
                </a:solidFill>
              </a:endParaRPr>
            </a:p>
          </p:txBody>
        </p:sp>
        <p:sp>
          <p:nvSpPr>
            <p:cNvPr id="164873" name="Text Box 12"/>
            <p:cNvSpPr txBox="1">
              <a:spLocks noChangeArrowheads="1"/>
            </p:cNvSpPr>
            <p:nvPr/>
          </p:nvSpPr>
          <p:spPr bwMode="auto">
            <a:xfrm>
              <a:off x="657" y="1207"/>
              <a:ext cx="2042" cy="212"/>
            </a:xfrm>
            <a:prstGeom prst="rect">
              <a:avLst/>
            </a:prstGeom>
            <a:solidFill>
              <a:srgbClr val="C0C0C0"/>
            </a:solidFill>
            <a:ln w="9525">
              <a:noFill/>
              <a:miter lim="800000"/>
              <a:headEnd/>
              <a:tailEnd/>
            </a:ln>
          </p:spPr>
          <p:txBody>
            <a:bodyPr>
              <a:spAutoFit/>
            </a:bodyPr>
            <a:lstStyle/>
            <a:p>
              <a:pPr algn="ctr">
                <a:spcBef>
                  <a:spcPct val="50000"/>
                </a:spcBef>
              </a:pPr>
              <a:r>
                <a:rPr lang="pt-BR" sz="1600" b="1">
                  <a:solidFill>
                    <a:schemeClr val="tx1"/>
                  </a:solidFill>
                  <a:latin typeface="Times New Roman" pitchFamily="18" charset="0"/>
                </a:rPr>
                <a:t>Cilindros de 68 kg</a:t>
              </a:r>
            </a:p>
          </p:txBody>
        </p:sp>
        <p:sp>
          <p:nvSpPr>
            <p:cNvPr id="164874" name="Text Box 13"/>
            <p:cNvSpPr txBox="1">
              <a:spLocks noChangeArrowheads="1"/>
            </p:cNvSpPr>
            <p:nvPr/>
          </p:nvSpPr>
          <p:spPr bwMode="auto">
            <a:xfrm>
              <a:off x="2744" y="1207"/>
              <a:ext cx="2359" cy="212"/>
            </a:xfrm>
            <a:prstGeom prst="rect">
              <a:avLst/>
            </a:prstGeom>
            <a:solidFill>
              <a:srgbClr val="C0C0C0"/>
            </a:solidFill>
            <a:ln w="9525">
              <a:noFill/>
              <a:miter lim="800000"/>
              <a:headEnd/>
              <a:tailEnd/>
            </a:ln>
          </p:spPr>
          <p:txBody>
            <a:bodyPr>
              <a:spAutoFit/>
            </a:bodyPr>
            <a:lstStyle/>
            <a:p>
              <a:pPr algn="ctr">
                <a:spcBef>
                  <a:spcPct val="50000"/>
                </a:spcBef>
              </a:pPr>
              <a:r>
                <a:rPr lang="pt-BR" sz="1600" b="1">
                  <a:solidFill>
                    <a:schemeClr val="tx1"/>
                  </a:solidFill>
                  <a:latin typeface="Times New Roman" pitchFamily="18" charset="0"/>
                </a:rPr>
                <a:t>Cilindros de 908 kg</a:t>
              </a:r>
            </a:p>
          </p:txBody>
        </p:sp>
      </p:grpSp>
      <p:sp>
        <p:nvSpPr>
          <p:cNvPr id="164869" name="Text Box 15"/>
          <p:cNvSpPr txBox="1">
            <a:spLocks noChangeArrowheads="1"/>
          </p:cNvSpPr>
          <p:nvPr/>
        </p:nvSpPr>
        <p:spPr bwMode="auto">
          <a:xfrm>
            <a:off x="445242" y="6609822"/>
            <a:ext cx="2232025" cy="230832"/>
          </a:xfrm>
          <a:prstGeom prst="rect">
            <a:avLst/>
          </a:prstGeom>
          <a:noFill/>
          <a:ln w="9525">
            <a:noFill/>
            <a:miter lim="800000"/>
            <a:headEnd/>
            <a:tailEnd/>
          </a:ln>
        </p:spPr>
        <p:txBody>
          <a:bodyPr>
            <a:spAutoFit/>
          </a:bodyPr>
          <a:lstStyle/>
          <a:p>
            <a:pPr>
              <a:spcBef>
                <a:spcPct val="50000"/>
              </a:spcBef>
            </a:pPr>
            <a:r>
              <a:rPr lang="pt-BR" sz="900" dirty="0">
                <a:solidFill>
                  <a:schemeClr val="tx1"/>
                </a:solidFill>
              </a:rPr>
              <a:t>FUENTE: CEPIS</a:t>
            </a: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15" descr="cloro-01"/>
          <p:cNvPicPr>
            <a:picLocks noChangeAspect="1" noChangeArrowheads="1"/>
          </p:cNvPicPr>
          <p:nvPr/>
        </p:nvPicPr>
        <p:blipFill>
          <a:blip r:embed="rId2" cstate="print"/>
          <a:srcRect/>
          <a:stretch>
            <a:fillRect/>
          </a:stretch>
        </p:blipFill>
        <p:spPr bwMode="auto">
          <a:xfrm>
            <a:off x="1559496" y="980728"/>
            <a:ext cx="8305800" cy="5184775"/>
          </a:xfrm>
          <a:prstGeom prst="rect">
            <a:avLst/>
          </a:prstGeom>
          <a:noFill/>
          <a:ln w="9525">
            <a:noFill/>
            <a:miter lim="800000"/>
            <a:headEnd/>
            <a:tailEnd/>
          </a:ln>
        </p:spPr>
      </p:pic>
      <p:sp>
        <p:nvSpPr>
          <p:cNvPr id="165892" name="Text Box 16"/>
          <p:cNvSpPr txBox="1">
            <a:spLocks noChangeArrowheads="1"/>
          </p:cNvSpPr>
          <p:nvPr/>
        </p:nvSpPr>
        <p:spPr bwMode="auto">
          <a:xfrm>
            <a:off x="479376" y="6596390"/>
            <a:ext cx="3276600" cy="261610"/>
          </a:xfrm>
          <a:prstGeom prst="rect">
            <a:avLst/>
          </a:prstGeom>
          <a:noFill/>
          <a:ln w="9525">
            <a:noFill/>
            <a:miter lim="800000"/>
            <a:headEnd/>
            <a:tailEnd/>
          </a:ln>
        </p:spPr>
        <p:txBody>
          <a:bodyPr>
            <a:spAutoFit/>
          </a:bodyPr>
          <a:lstStyle/>
          <a:p>
            <a:pPr>
              <a:spcBef>
                <a:spcPct val="50000"/>
              </a:spcBef>
            </a:pPr>
            <a:r>
              <a:rPr lang="pt-BR" sz="1100" dirty="0">
                <a:solidFill>
                  <a:schemeClr val="tx1"/>
                </a:solidFill>
              </a:rPr>
              <a:t>FUENTE: CEPIS, ENOHSA</a:t>
            </a: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4" name="Text Box 71"/>
          <p:cNvSpPr txBox="1">
            <a:spLocks noChangeArrowheads="1"/>
          </p:cNvSpPr>
          <p:nvPr/>
        </p:nvSpPr>
        <p:spPr bwMode="auto">
          <a:xfrm>
            <a:off x="695400" y="1490007"/>
            <a:ext cx="10513168" cy="3877985"/>
          </a:xfrm>
          <a:prstGeom prst="rect">
            <a:avLst/>
          </a:prstGeom>
          <a:noFill/>
          <a:ln w="9525">
            <a:noFill/>
            <a:miter lim="800000"/>
            <a:headEnd/>
            <a:tailEnd/>
          </a:ln>
        </p:spPr>
        <p:txBody>
          <a:bodyPr wrap="square">
            <a:spAutoFit/>
          </a:bodyPr>
          <a:lstStyle/>
          <a:p>
            <a:pPr algn="just">
              <a:spcBef>
                <a:spcPts val="1200"/>
              </a:spcBef>
            </a:pPr>
            <a:r>
              <a:rPr lang="es-ES" sz="2400" i="1" u="sng" dirty="0">
                <a:solidFill>
                  <a:schemeClr val="tx1"/>
                </a:solidFill>
              </a:rPr>
              <a:t>Sistema de cloración al vacío</a:t>
            </a:r>
          </a:p>
          <a:p>
            <a:pPr algn="just">
              <a:spcBef>
                <a:spcPts val="1200"/>
              </a:spcBef>
            </a:pPr>
            <a:r>
              <a:rPr lang="es-ES" sz="2400" dirty="0">
                <a:solidFill>
                  <a:schemeClr val="tx1"/>
                </a:solidFill>
              </a:rPr>
              <a:t>Este sistema se basa en el vacío provocado por un eyector (dispositivo que ante el pasaje de un flujo de agua genera presión negativa, la cual se transmite a todas las válvulas y conductos del clorador).</a:t>
            </a:r>
          </a:p>
          <a:p>
            <a:pPr algn="just">
              <a:spcBef>
                <a:spcPts val="1200"/>
              </a:spcBef>
            </a:pPr>
            <a:r>
              <a:rPr lang="es-ES" sz="2400" dirty="0">
                <a:solidFill>
                  <a:schemeClr val="tx1"/>
                </a:solidFill>
              </a:rPr>
              <a:t>Es un sistema seguro ya que las roturas no producen salidas de cloro al ambiente.</a:t>
            </a:r>
          </a:p>
          <a:p>
            <a:pPr algn="just">
              <a:spcBef>
                <a:spcPts val="1200"/>
              </a:spcBef>
            </a:pPr>
            <a:r>
              <a:rPr lang="es-UY" sz="2400" dirty="0">
                <a:solidFill>
                  <a:schemeClr val="tx1"/>
                </a:solidFill>
              </a:rPr>
              <a:t>El eyector recibe el flujo dosificado de cloro gas a presión negativa, que al mezclarse con el agua forma una solución </a:t>
            </a:r>
            <a:r>
              <a:rPr lang="es-UY" sz="2400" dirty="0" err="1">
                <a:solidFill>
                  <a:schemeClr val="tx1"/>
                </a:solidFill>
              </a:rPr>
              <a:t>superclorada</a:t>
            </a:r>
            <a:r>
              <a:rPr lang="es-UY" sz="2400" dirty="0">
                <a:solidFill>
                  <a:schemeClr val="tx1"/>
                </a:solidFill>
              </a:rPr>
              <a:t> que se aplica en la corriente principal de agua de la planta.</a:t>
            </a:r>
            <a:endParaRPr lang="es-ES" sz="2400" dirty="0">
              <a:solidFill>
                <a:schemeClr val="tx1"/>
              </a:solidFill>
            </a:endParaRP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Oval 9"/>
          <p:cNvSpPr>
            <a:spLocks noChangeArrowheads="1"/>
          </p:cNvSpPr>
          <p:nvPr/>
        </p:nvSpPr>
        <p:spPr bwMode="auto">
          <a:xfrm>
            <a:off x="1846885" y="3644376"/>
            <a:ext cx="1370013" cy="1296988"/>
          </a:xfrm>
          <a:prstGeom prst="ellipse">
            <a:avLst/>
          </a:prstGeom>
          <a:solidFill>
            <a:srgbClr val="3399FF"/>
          </a:solidFill>
          <a:ln w="76200">
            <a:solidFill>
              <a:schemeClr val="tx1"/>
            </a:solidFill>
            <a:round/>
            <a:headEnd/>
            <a:tailEnd/>
          </a:ln>
        </p:spPr>
        <p:txBody>
          <a:bodyPr wrap="none" anchor="ctr"/>
          <a:lstStyle/>
          <a:p>
            <a:endParaRPr lang="es-UY">
              <a:solidFill>
                <a:schemeClr val="tx1"/>
              </a:solidFill>
            </a:endParaRPr>
          </a:p>
        </p:txBody>
      </p:sp>
      <p:sp>
        <p:nvSpPr>
          <p:cNvPr id="15366" name="Oval 10"/>
          <p:cNvSpPr>
            <a:spLocks noChangeArrowheads="1"/>
          </p:cNvSpPr>
          <p:nvPr/>
        </p:nvSpPr>
        <p:spPr bwMode="auto">
          <a:xfrm>
            <a:off x="2496173" y="4149201"/>
            <a:ext cx="73025" cy="71438"/>
          </a:xfrm>
          <a:prstGeom prst="ellipse">
            <a:avLst/>
          </a:prstGeom>
          <a:solidFill>
            <a:schemeClr val="tx1"/>
          </a:solidFill>
          <a:ln w="9525">
            <a:solidFill>
              <a:schemeClr val="tx1"/>
            </a:solidFill>
            <a:round/>
            <a:headEnd/>
            <a:tailEnd/>
          </a:ln>
        </p:spPr>
        <p:txBody>
          <a:bodyPr wrap="none" anchor="ctr"/>
          <a:lstStyle/>
          <a:p>
            <a:endParaRPr lang="es-UY">
              <a:solidFill>
                <a:schemeClr val="tx1"/>
              </a:solidFill>
            </a:endParaRPr>
          </a:p>
        </p:txBody>
      </p:sp>
      <p:sp>
        <p:nvSpPr>
          <p:cNvPr id="15367" name="Oval 11"/>
          <p:cNvSpPr>
            <a:spLocks noChangeArrowheads="1"/>
          </p:cNvSpPr>
          <p:nvPr/>
        </p:nvSpPr>
        <p:spPr bwMode="auto">
          <a:xfrm>
            <a:off x="2496173" y="4365101"/>
            <a:ext cx="73025" cy="71438"/>
          </a:xfrm>
          <a:prstGeom prst="ellipse">
            <a:avLst/>
          </a:prstGeom>
          <a:solidFill>
            <a:schemeClr val="tx1"/>
          </a:solidFill>
          <a:ln w="9525">
            <a:solidFill>
              <a:schemeClr val="tx1"/>
            </a:solidFill>
            <a:round/>
            <a:headEnd/>
            <a:tailEnd/>
          </a:ln>
        </p:spPr>
        <p:txBody>
          <a:bodyPr wrap="none" anchor="ctr"/>
          <a:lstStyle/>
          <a:p>
            <a:endParaRPr lang="es-UY">
              <a:solidFill>
                <a:schemeClr val="tx1"/>
              </a:solidFill>
            </a:endParaRPr>
          </a:p>
        </p:txBody>
      </p:sp>
      <p:sp>
        <p:nvSpPr>
          <p:cNvPr id="15368" name="Line 12"/>
          <p:cNvSpPr>
            <a:spLocks noChangeShapeType="1"/>
          </p:cNvSpPr>
          <p:nvPr/>
        </p:nvSpPr>
        <p:spPr bwMode="auto">
          <a:xfrm>
            <a:off x="1559548" y="3357042"/>
            <a:ext cx="2232025" cy="1587"/>
          </a:xfrm>
          <a:prstGeom prst="line">
            <a:avLst/>
          </a:prstGeom>
          <a:noFill/>
          <a:ln w="38100">
            <a:solidFill>
              <a:srgbClr val="66FF66"/>
            </a:solidFill>
            <a:round/>
            <a:headEnd/>
            <a:tailEnd/>
          </a:ln>
        </p:spPr>
        <p:txBody>
          <a:bodyPr/>
          <a:lstStyle/>
          <a:p>
            <a:endParaRPr lang="es-UY">
              <a:solidFill>
                <a:schemeClr val="tx1"/>
              </a:solidFill>
            </a:endParaRPr>
          </a:p>
        </p:txBody>
      </p:sp>
      <p:sp>
        <p:nvSpPr>
          <p:cNvPr id="15369" name="Rectangle 13"/>
          <p:cNvSpPr>
            <a:spLocks noChangeArrowheads="1"/>
          </p:cNvSpPr>
          <p:nvPr/>
        </p:nvSpPr>
        <p:spPr bwMode="auto">
          <a:xfrm>
            <a:off x="2423148" y="3212579"/>
            <a:ext cx="288925" cy="144463"/>
          </a:xfrm>
          <a:prstGeom prst="rect">
            <a:avLst/>
          </a:prstGeom>
          <a:solidFill>
            <a:schemeClr val="bg1"/>
          </a:solidFill>
          <a:ln w="9525">
            <a:solidFill>
              <a:schemeClr val="tx2"/>
            </a:solidFill>
            <a:miter lim="800000"/>
            <a:headEnd/>
            <a:tailEnd/>
          </a:ln>
        </p:spPr>
        <p:txBody>
          <a:bodyPr wrap="none" anchor="ctr"/>
          <a:lstStyle/>
          <a:p>
            <a:endParaRPr lang="es-UY">
              <a:solidFill>
                <a:schemeClr val="tx1"/>
              </a:solidFill>
            </a:endParaRPr>
          </a:p>
        </p:txBody>
      </p:sp>
      <p:sp>
        <p:nvSpPr>
          <p:cNvPr id="15370" name="Freeform 14"/>
          <p:cNvSpPr>
            <a:spLocks/>
          </p:cNvSpPr>
          <p:nvPr/>
        </p:nvSpPr>
        <p:spPr bwMode="auto">
          <a:xfrm>
            <a:off x="2496170" y="3357039"/>
            <a:ext cx="419100" cy="792162"/>
          </a:xfrm>
          <a:custGeom>
            <a:avLst/>
            <a:gdLst>
              <a:gd name="T0" fmla="*/ 95765918 w 264"/>
              <a:gd name="T1" fmla="*/ 1257556470 h 499"/>
              <a:gd name="T2" fmla="*/ 665321141 w 264"/>
              <a:gd name="T3" fmla="*/ 798888236 h 499"/>
              <a:gd name="T4" fmla="*/ 95765918 w 264"/>
              <a:gd name="T5" fmla="*/ 342741049 h 499"/>
              <a:gd name="T6" fmla="*/ 95765918 w 264"/>
              <a:gd name="T7" fmla="*/ 0 h 499"/>
              <a:gd name="T8" fmla="*/ 0 60000 65536"/>
              <a:gd name="T9" fmla="*/ 0 60000 65536"/>
              <a:gd name="T10" fmla="*/ 0 60000 65536"/>
              <a:gd name="T11" fmla="*/ 0 60000 65536"/>
              <a:gd name="T12" fmla="*/ 0 w 264"/>
              <a:gd name="T13" fmla="*/ 0 h 499"/>
              <a:gd name="T14" fmla="*/ 264 w 264"/>
              <a:gd name="T15" fmla="*/ 499 h 499"/>
            </a:gdLst>
            <a:ahLst/>
            <a:cxnLst>
              <a:cxn ang="T8">
                <a:pos x="T0" y="T1"/>
              </a:cxn>
              <a:cxn ang="T9">
                <a:pos x="T2" y="T3"/>
              </a:cxn>
              <a:cxn ang="T10">
                <a:pos x="T4" y="T5"/>
              </a:cxn>
              <a:cxn ang="T11">
                <a:pos x="T6" y="T7"/>
              </a:cxn>
            </a:cxnLst>
            <a:rect l="T12" t="T13" r="T14" b="T15"/>
            <a:pathLst>
              <a:path w="264" h="499">
                <a:moveTo>
                  <a:pt x="38" y="499"/>
                </a:moveTo>
                <a:cubicBezTo>
                  <a:pt x="151" y="438"/>
                  <a:pt x="264" y="377"/>
                  <a:pt x="264" y="317"/>
                </a:cubicBezTo>
                <a:cubicBezTo>
                  <a:pt x="264" y="257"/>
                  <a:pt x="76" y="189"/>
                  <a:pt x="38" y="136"/>
                </a:cubicBezTo>
                <a:cubicBezTo>
                  <a:pt x="0" y="83"/>
                  <a:pt x="19" y="41"/>
                  <a:pt x="38" y="0"/>
                </a:cubicBezTo>
              </a:path>
            </a:pathLst>
          </a:custGeom>
          <a:noFill/>
          <a:ln w="28575">
            <a:solidFill>
              <a:srgbClr val="66FF66"/>
            </a:solidFill>
            <a:round/>
            <a:headEnd/>
            <a:tailEnd/>
          </a:ln>
        </p:spPr>
        <p:txBody>
          <a:bodyPr/>
          <a:lstStyle/>
          <a:p>
            <a:endParaRPr lang="es-UY">
              <a:solidFill>
                <a:schemeClr val="tx1"/>
              </a:solidFill>
            </a:endParaRPr>
          </a:p>
        </p:txBody>
      </p:sp>
      <p:sp>
        <p:nvSpPr>
          <p:cNvPr id="15371" name="Oval 15"/>
          <p:cNvSpPr>
            <a:spLocks noChangeArrowheads="1"/>
          </p:cNvSpPr>
          <p:nvPr/>
        </p:nvSpPr>
        <p:spPr bwMode="auto">
          <a:xfrm>
            <a:off x="3288332" y="2925239"/>
            <a:ext cx="215900" cy="215900"/>
          </a:xfrm>
          <a:prstGeom prst="ellipse">
            <a:avLst/>
          </a:prstGeom>
          <a:solidFill>
            <a:schemeClr val="accent1"/>
          </a:solidFill>
          <a:ln w="9525">
            <a:solidFill>
              <a:schemeClr val="tx1"/>
            </a:solidFill>
            <a:round/>
            <a:headEnd/>
            <a:tailEnd/>
          </a:ln>
        </p:spPr>
        <p:txBody>
          <a:bodyPr wrap="none" anchor="ctr"/>
          <a:lstStyle/>
          <a:p>
            <a:endParaRPr lang="es-UY">
              <a:solidFill>
                <a:schemeClr val="tx1"/>
              </a:solidFill>
            </a:endParaRPr>
          </a:p>
        </p:txBody>
      </p:sp>
      <p:sp>
        <p:nvSpPr>
          <p:cNvPr id="15372" name="Line 16"/>
          <p:cNvSpPr>
            <a:spLocks noChangeShapeType="1"/>
          </p:cNvSpPr>
          <p:nvPr/>
        </p:nvSpPr>
        <p:spPr bwMode="auto">
          <a:xfrm flipV="1">
            <a:off x="3288332" y="2780776"/>
            <a:ext cx="287338" cy="431800"/>
          </a:xfrm>
          <a:prstGeom prst="line">
            <a:avLst/>
          </a:prstGeom>
          <a:noFill/>
          <a:ln w="9525">
            <a:solidFill>
              <a:schemeClr val="tx2"/>
            </a:solidFill>
            <a:round/>
            <a:headEnd/>
            <a:tailEnd type="triangle" w="med" len="med"/>
          </a:ln>
        </p:spPr>
        <p:txBody>
          <a:bodyPr/>
          <a:lstStyle/>
          <a:p>
            <a:endParaRPr lang="es-UY">
              <a:solidFill>
                <a:schemeClr val="tx1"/>
              </a:solidFill>
            </a:endParaRPr>
          </a:p>
        </p:txBody>
      </p:sp>
      <p:sp>
        <p:nvSpPr>
          <p:cNvPr id="15373" name="Line 17"/>
          <p:cNvSpPr>
            <a:spLocks noChangeShapeType="1"/>
          </p:cNvSpPr>
          <p:nvPr/>
        </p:nvSpPr>
        <p:spPr bwMode="auto">
          <a:xfrm>
            <a:off x="3431207" y="3141139"/>
            <a:ext cx="0" cy="215900"/>
          </a:xfrm>
          <a:prstGeom prst="line">
            <a:avLst/>
          </a:prstGeom>
          <a:noFill/>
          <a:ln w="19050">
            <a:solidFill>
              <a:srgbClr val="66FF66"/>
            </a:solidFill>
            <a:round/>
            <a:headEnd/>
            <a:tailEnd/>
          </a:ln>
        </p:spPr>
        <p:txBody>
          <a:bodyPr/>
          <a:lstStyle/>
          <a:p>
            <a:endParaRPr lang="es-UY">
              <a:solidFill>
                <a:schemeClr val="tx1"/>
              </a:solidFill>
            </a:endParaRPr>
          </a:p>
        </p:txBody>
      </p:sp>
      <p:sp>
        <p:nvSpPr>
          <p:cNvPr id="15374" name="Rectangle 18"/>
          <p:cNvSpPr>
            <a:spLocks noChangeArrowheads="1"/>
          </p:cNvSpPr>
          <p:nvPr/>
        </p:nvSpPr>
        <p:spPr bwMode="auto">
          <a:xfrm>
            <a:off x="3791570" y="2996676"/>
            <a:ext cx="215900" cy="431800"/>
          </a:xfrm>
          <a:prstGeom prst="rect">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375" name="Rectangle 19"/>
          <p:cNvSpPr>
            <a:spLocks noChangeArrowheads="1"/>
          </p:cNvSpPr>
          <p:nvPr/>
        </p:nvSpPr>
        <p:spPr bwMode="auto">
          <a:xfrm>
            <a:off x="5736260" y="1483789"/>
            <a:ext cx="1152525" cy="3168650"/>
          </a:xfrm>
          <a:prstGeom prst="rect">
            <a:avLst/>
          </a:prstGeom>
          <a:solidFill>
            <a:schemeClr val="bg2">
              <a:lumMod val="40000"/>
              <a:lumOff val="60000"/>
            </a:schemeClr>
          </a:solidFill>
          <a:ln w="9525">
            <a:solidFill>
              <a:schemeClr val="tx1"/>
            </a:solidFill>
            <a:miter lim="800000"/>
            <a:headEnd/>
            <a:tailEnd/>
          </a:ln>
        </p:spPr>
        <p:txBody>
          <a:bodyPr wrap="none" anchor="ctr"/>
          <a:lstStyle/>
          <a:p>
            <a:endParaRPr lang="es-UY">
              <a:solidFill>
                <a:schemeClr val="tx1"/>
              </a:solidFill>
            </a:endParaRPr>
          </a:p>
        </p:txBody>
      </p:sp>
      <p:sp>
        <p:nvSpPr>
          <p:cNvPr id="15376" name="AutoShape 35"/>
          <p:cNvSpPr>
            <a:spLocks noChangeArrowheads="1"/>
          </p:cNvSpPr>
          <p:nvPr/>
        </p:nvSpPr>
        <p:spPr bwMode="auto">
          <a:xfrm>
            <a:off x="7031660" y="2420414"/>
            <a:ext cx="144463" cy="144462"/>
          </a:xfrm>
          <a:custGeom>
            <a:avLst/>
            <a:gdLst>
              <a:gd name="T0" fmla="*/ 5654181 w 21600"/>
              <a:gd name="T1" fmla="*/ 3230899 h 21600"/>
              <a:gd name="T2" fmla="*/ 3230988 w 21600"/>
              <a:gd name="T3" fmla="*/ 6461798 h 21600"/>
              <a:gd name="T4" fmla="*/ 807749 w 21600"/>
              <a:gd name="T5" fmla="*/ 3230899 h 21600"/>
              <a:gd name="T6" fmla="*/ 323098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377" name="AutoShape 36"/>
          <p:cNvSpPr>
            <a:spLocks noChangeArrowheads="1"/>
          </p:cNvSpPr>
          <p:nvPr/>
        </p:nvSpPr>
        <p:spPr bwMode="auto">
          <a:xfrm flipH="1" flipV="1">
            <a:off x="7031660" y="2564879"/>
            <a:ext cx="144463" cy="144463"/>
          </a:xfrm>
          <a:custGeom>
            <a:avLst/>
            <a:gdLst>
              <a:gd name="T0" fmla="*/ 5654181 w 21600"/>
              <a:gd name="T1" fmla="*/ 3230988 h 21600"/>
              <a:gd name="T2" fmla="*/ 3230988 w 21600"/>
              <a:gd name="T3" fmla="*/ 6461930 h 21600"/>
              <a:gd name="T4" fmla="*/ 807749 w 21600"/>
              <a:gd name="T5" fmla="*/ 3230988 h 21600"/>
              <a:gd name="T6" fmla="*/ 323098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378" name="Freeform 37"/>
          <p:cNvSpPr>
            <a:spLocks/>
          </p:cNvSpPr>
          <p:nvPr/>
        </p:nvSpPr>
        <p:spPr bwMode="auto">
          <a:xfrm>
            <a:off x="7104682" y="2709342"/>
            <a:ext cx="287338" cy="1366837"/>
          </a:xfrm>
          <a:custGeom>
            <a:avLst/>
            <a:gdLst>
              <a:gd name="T0" fmla="*/ 0 w 907"/>
              <a:gd name="T1" fmla="*/ 0 h 861"/>
              <a:gd name="T2" fmla="*/ 0 w 907"/>
              <a:gd name="T3" fmla="*/ 2147483647 h 861"/>
              <a:gd name="T4" fmla="*/ 91028820 w 907"/>
              <a:gd name="T5" fmla="*/ 2147483647 h 861"/>
              <a:gd name="T6" fmla="*/ 0 60000 65536"/>
              <a:gd name="T7" fmla="*/ 0 60000 65536"/>
              <a:gd name="T8" fmla="*/ 0 60000 65536"/>
              <a:gd name="T9" fmla="*/ 0 w 907"/>
              <a:gd name="T10" fmla="*/ 0 h 861"/>
              <a:gd name="T11" fmla="*/ 907 w 907"/>
              <a:gd name="T12" fmla="*/ 861 h 861"/>
            </a:gdLst>
            <a:ahLst/>
            <a:cxnLst>
              <a:cxn ang="T6">
                <a:pos x="T0" y="T1"/>
              </a:cxn>
              <a:cxn ang="T7">
                <a:pos x="T2" y="T3"/>
              </a:cxn>
              <a:cxn ang="T8">
                <a:pos x="T4" y="T5"/>
              </a:cxn>
            </a:cxnLst>
            <a:rect l="T9" t="T10" r="T11" b="T12"/>
            <a:pathLst>
              <a:path w="907" h="861">
                <a:moveTo>
                  <a:pt x="0" y="0"/>
                </a:moveTo>
                <a:lnTo>
                  <a:pt x="0" y="861"/>
                </a:lnTo>
                <a:lnTo>
                  <a:pt x="907" y="861"/>
                </a:lnTo>
              </a:path>
            </a:pathLst>
          </a:custGeom>
          <a:noFill/>
          <a:ln w="38100">
            <a:solidFill>
              <a:srgbClr val="0000FF"/>
            </a:solidFill>
            <a:round/>
            <a:headEnd type="triangle" w="med" len="med"/>
            <a:tailEnd/>
          </a:ln>
        </p:spPr>
        <p:txBody>
          <a:bodyPr/>
          <a:lstStyle/>
          <a:p>
            <a:endParaRPr lang="es-UY">
              <a:solidFill>
                <a:schemeClr val="tx1"/>
              </a:solidFill>
            </a:endParaRPr>
          </a:p>
        </p:txBody>
      </p:sp>
      <p:sp>
        <p:nvSpPr>
          <p:cNvPr id="15379" name="Freeform 38"/>
          <p:cNvSpPr>
            <a:spLocks/>
          </p:cNvSpPr>
          <p:nvPr/>
        </p:nvSpPr>
        <p:spPr bwMode="auto">
          <a:xfrm>
            <a:off x="5952157" y="2564876"/>
            <a:ext cx="1079500" cy="863600"/>
          </a:xfrm>
          <a:custGeom>
            <a:avLst/>
            <a:gdLst>
              <a:gd name="T0" fmla="*/ 0 w 318"/>
              <a:gd name="T1" fmla="*/ 2054559022 h 363"/>
              <a:gd name="T2" fmla="*/ 0 w 318"/>
              <a:gd name="T3" fmla="*/ 0 h 363"/>
              <a:gd name="T4" fmla="*/ 2147483647 w 318"/>
              <a:gd name="T5" fmla="*/ 0 h 363"/>
              <a:gd name="T6" fmla="*/ 0 60000 65536"/>
              <a:gd name="T7" fmla="*/ 0 60000 65536"/>
              <a:gd name="T8" fmla="*/ 0 60000 65536"/>
              <a:gd name="T9" fmla="*/ 0 w 318"/>
              <a:gd name="T10" fmla="*/ 0 h 363"/>
              <a:gd name="T11" fmla="*/ 318 w 318"/>
              <a:gd name="T12" fmla="*/ 363 h 363"/>
            </a:gdLst>
            <a:ahLst/>
            <a:cxnLst>
              <a:cxn ang="T6">
                <a:pos x="T0" y="T1"/>
              </a:cxn>
              <a:cxn ang="T7">
                <a:pos x="T2" y="T3"/>
              </a:cxn>
              <a:cxn ang="T8">
                <a:pos x="T4" y="T5"/>
              </a:cxn>
            </a:cxnLst>
            <a:rect l="T9" t="T10" r="T11" b="T12"/>
            <a:pathLst>
              <a:path w="318" h="363">
                <a:moveTo>
                  <a:pt x="0" y="363"/>
                </a:moveTo>
                <a:lnTo>
                  <a:pt x="0" y="0"/>
                </a:lnTo>
                <a:lnTo>
                  <a:pt x="318" y="0"/>
                </a:lnTo>
              </a:path>
            </a:pathLst>
          </a:custGeom>
          <a:noFill/>
          <a:ln w="38100">
            <a:solidFill>
              <a:srgbClr val="66FF66"/>
            </a:solidFill>
            <a:round/>
            <a:headEnd/>
            <a:tailEnd type="triangle" w="med" len="med"/>
          </a:ln>
        </p:spPr>
        <p:txBody>
          <a:bodyPr/>
          <a:lstStyle/>
          <a:p>
            <a:endParaRPr lang="es-UY">
              <a:solidFill>
                <a:schemeClr val="tx1"/>
              </a:solidFill>
            </a:endParaRPr>
          </a:p>
        </p:txBody>
      </p:sp>
      <p:sp>
        <p:nvSpPr>
          <p:cNvPr id="15380" name="Text Box 40"/>
          <p:cNvSpPr txBox="1">
            <a:spLocks noChangeArrowheads="1"/>
          </p:cNvSpPr>
          <p:nvPr/>
        </p:nvSpPr>
        <p:spPr bwMode="auto">
          <a:xfrm>
            <a:off x="7104685" y="1412354"/>
            <a:ext cx="1800225" cy="577081"/>
          </a:xfrm>
          <a:prstGeom prst="rect">
            <a:avLst/>
          </a:prstGeom>
          <a:noFill/>
          <a:ln w="9525">
            <a:noFill/>
            <a:miter lim="800000"/>
            <a:headEnd/>
            <a:tailEnd/>
          </a:ln>
        </p:spPr>
        <p:txBody>
          <a:bodyPr>
            <a:spAutoFit/>
          </a:bodyPr>
          <a:lstStyle/>
          <a:p>
            <a:pPr>
              <a:spcBef>
                <a:spcPct val="50000"/>
              </a:spcBef>
            </a:pPr>
            <a:r>
              <a:rPr lang="pt-BR" sz="900">
                <a:solidFill>
                  <a:schemeClr val="tx1"/>
                </a:solidFill>
              </a:rPr>
              <a:t>SOLUCIÓN DE CLORO AL PUNTO DE APLICACIÓN</a:t>
            </a:r>
          </a:p>
          <a:p>
            <a:pPr>
              <a:spcBef>
                <a:spcPct val="50000"/>
              </a:spcBef>
            </a:pPr>
            <a:r>
              <a:rPr lang="pt-BR" sz="900">
                <a:solidFill>
                  <a:schemeClr val="tx1"/>
                </a:solidFill>
              </a:rPr>
              <a:t>q (m3/h)    C </a:t>
            </a:r>
            <a:r>
              <a:rPr lang="pt-BR" sz="900">
                <a:solidFill>
                  <a:schemeClr val="tx1"/>
                </a:solidFill>
                <a:cs typeface="Arial" pitchFamily="34" charset="0"/>
              </a:rPr>
              <a:t>≈ 3500 mg/l</a:t>
            </a:r>
          </a:p>
        </p:txBody>
      </p:sp>
      <p:sp>
        <p:nvSpPr>
          <p:cNvPr id="15381" name="Text Box 41"/>
          <p:cNvSpPr txBox="1">
            <a:spLocks noChangeArrowheads="1"/>
          </p:cNvSpPr>
          <p:nvPr/>
        </p:nvSpPr>
        <p:spPr bwMode="auto">
          <a:xfrm>
            <a:off x="5736260" y="1701276"/>
            <a:ext cx="1152525" cy="274638"/>
          </a:xfrm>
          <a:prstGeom prst="rect">
            <a:avLst/>
          </a:prstGeom>
          <a:noFill/>
          <a:ln w="9525">
            <a:noFill/>
            <a:miter lim="800000"/>
            <a:headEnd/>
            <a:tailEnd/>
          </a:ln>
        </p:spPr>
        <p:txBody>
          <a:bodyPr>
            <a:spAutoFit/>
          </a:bodyPr>
          <a:lstStyle/>
          <a:p>
            <a:pPr algn="ctr">
              <a:spcBef>
                <a:spcPct val="50000"/>
              </a:spcBef>
            </a:pPr>
            <a:r>
              <a:rPr lang="pt-BR" sz="1200" b="1">
                <a:solidFill>
                  <a:schemeClr val="tx1"/>
                </a:solidFill>
              </a:rPr>
              <a:t>CLORADOR</a:t>
            </a:r>
          </a:p>
        </p:txBody>
      </p:sp>
      <p:sp>
        <p:nvSpPr>
          <p:cNvPr id="15382" name="Text Box 42"/>
          <p:cNvSpPr txBox="1">
            <a:spLocks noChangeArrowheads="1"/>
          </p:cNvSpPr>
          <p:nvPr/>
        </p:nvSpPr>
        <p:spPr bwMode="auto">
          <a:xfrm>
            <a:off x="7249145" y="2420414"/>
            <a:ext cx="1223962" cy="304800"/>
          </a:xfrm>
          <a:prstGeom prst="rect">
            <a:avLst/>
          </a:prstGeom>
          <a:noFill/>
          <a:ln w="9525">
            <a:noFill/>
            <a:miter lim="800000"/>
            <a:headEnd/>
            <a:tailEnd/>
          </a:ln>
        </p:spPr>
        <p:txBody>
          <a:bodyPr>
            <a:spAutoFit/>
          </a:bodyPr>
          <a:lstStyle/>
          <a:p>
            <a:pPr>
              <a:spcBef>
                <a:spcPct val="50000"/>
              </a:spcBef>
            </a:pPr>
            <a:r>
              <a:rPr lang="pt-BR" sz="1400">
                <a:solidFill>
                  <a:schemeClr val="tx1"/>
                </a:solidFill>
              </a:rPr>
              <a:t>EYECTOR</a:t>
            </a:r>
          </a:p>
        </p:txBody>
      </p:sp>
      <p:sp>
        <p:nvSpPr>
          <p:cNvPr id="15383" name="Text Box 43"/>
          <p:cNvSpPr txBox="1">
            <a:spLocks noChangeArrowheads="1"/>
          </p:cNvSpPr>
          <p:nvPr/>
        </p:nvSpPr>
        <p:spPr bwMode="auto">
          <a:xfrm>
            <a:off x="7104685" y="3644379"/>
            <a:ext cx="792163" cy="396875"/>
          </a:xfrm>
          <a:prstGeom prst="rect">
            <a:avLst/>
          </a:prstGeom>
          <a:noFill/>
          <a:ln w="9525">
            <a:noFill/>
            <a:miter lim="800000"/>
            <a:headEnd/>
            <a:tailEnd/>
          </a:ln>
        </p:spPr>
        <p:txBody>
          <a:bodyPr>
            <a:spAutoFit/>
          </a:bodyPr>
          <a:lstStyle/>
          <a:p>
            <a:pPr>
              <a:spcBef>
                <a:spcPct val="50000"/>
              </a:spcBef>
            </a:pPr>
            <a:r>
              <a:rPr lang="pt-BR" sz="1000">
                <a:solidFill>
                  <a:schemeClr val="tx1"/>
                </a:solidFill>
              </a:rPr>
              <a:t>AGUA A PRESIÓN</a:t>
            </a:r>
          </a:p>
        </p:txBody>
      </p:sp>
      <p:sp>
        <p:nvSpPr>
          <p:cNvPr id="15384" name="Text Box 44"/>
          <p:cNvSpPr txBox="1">
            <a:spLocks noChangeArrowheads="1"/>
          </p:cNvSpPr>
          <p:nvPr/>
        </p:nvSpPr>
        <p:spPr bwMode="auto">
          <a:xfrm rot="16200000">
            <a:off x="5606083" y="3701529"/>
            <a:ext cx="1079500" cy="244475"/>
          </a:xfrm>
          <a:prstGeom prst="rect">
            <a:avLst/>
          </a:prstGeom>
          <a:noFill/>
          <a:ln w="9525">
            <a:noFill/>
            <a:miter lim="800000"/>
            <a:headEnd/>
            <a:tailEnd/>
          </a:ln>
        </p:spPr>
        <p:txBody>
          <a:bodyPr>
            <a:spAutoFit/>
          </a:bodyPr>
          <a:lstStyle/>
          <a:p>
            <a:pPr>
              <a:spcBef>
                <a:spcPct val="50000"/>
              </a:spcBef>
            </a:pPr>
            <a:r>
              <a:rPr lang="pt-BR" sz="1000" dirty="0">
                <a:solidFill>
                  <a:schemeClr val="tx1"/>
                </a:solidFill>
              </a:rPr>
              <a:t>ROTÁMETRO</a:t>
            </a:r>
          </a:p>
        </p:txBody>
      </p:sp>
      <p:sp>
        <p:nvSpPr>
          <p:cNvPr id="15385" name="Text Box 45"/>
          <p:cNvSpPr txBox="1">
            <a:spLocks noChangeArrowheads="1"/>
          </p:cNvSpPr>
          <p:nvPr/>
        </p:nvSpPr>
        <p:spPr bwMode="auto">
          <a:xfrm>
            <a:off x="3575670" y="3428479"/>
            <a:ext cx="792162" cy="244475"/>
          </a:xfrm>
          <a:prstGeom prst="rect">
            <a:avLst/>
          </a:prstGeom>
          <a:noFill/>
          <a:ln w="9525">
            <a:noFill/>
            <a:miter lim="800000"/>
            <a:headEnd/>
            <a:tailEnd/>
          </a:ln>
        </p:spPr>
        <p:txBody>
          <a:bodyPr>
            <a:spAutoFit/>
          </a:bodyPr>
          <a:lstStyle/>
          <a:p>
            <a:pPr>
              <a:spcBef>
                <a:spcPct val="50000"/>
              </a:spcBef>
            </a:pPr>
            <a:r>
              <a:rPr lang="pt-BR" sz="1000">
                <a:solidFill>
                  <a:schemeClr val="tx1"/>
                </a:solidFill>
              </a:rPr>
              <a:t>FILTRO</a:t>
            </a:r>
          </a:p>
        </p:txBody>
      </p:sp>
      <p:sp>
        <p:nvSpPr>
          <p:cNvPr id="15386" name="Freeform 46"/>
          <p:cNvSpPr>
            <a:spLocks/>
          </p:cNvSpPr>
          <p:nvPr/>
        </p:nvSpPr>
        <p:spPr bwMode="auto">
          <a:xfrm>
            <a:off x="3288335" y="1772714"/>
            <a:ext cx="574675" cy="431800"/>
          </a:xfrm>
          <a:custGeom>
            <a:avLst/>
            <a:gdLst>
              <a:gd name="T0" fmla="*/ 912296652 w 362"/>
              <a:gd name="T1" fmla="*/ 685482391 h 272"/>
              <a:gd name="T2" fmla="*/ 342741234 w 362"/>
              <a:gd name="T3" fmla="*/ 685482391 h 272"/>
              <a:gd name="T4" fmla="*/ 0 w 362"/>
              <a:gd name="T5" fmla="*/ 685482391 h 272"/>
              <a:gd name="T6" fmla="*/ 0 w 362"/>
              <a:gd name="T7" fmla="*/ 0 h 272"/>
              <a:gd name="T8" fmla="*/ 0 60000 65536"/>
              <a:gd name="T9" fmla="*/ 0 60000 65536"/>
              <a:gd name="T10" fmla="*/ 0 60000 65536"/>
              <a:gd name="T11" fmla="*/ 0 60000 65536"/>
              <a:gd name="T12" fmla="*/ 0 w 362"/>
              <a:gd name="T13" fmla="*/ 0 h 272"/>
              <a:gd name="T14" fmla="*/ 362 w 362"/>
              <a:gd name="T15" fmla="*/ 272 h 272"/>
            </a:gdLst>
            <a:ahLst/>
            <a:cxnLst>
              <a:cxn ang="T8">
                <a:pos x="T0" y="T1"/>
              </a:cxn>
              <a:cxn ang="T9">
                <a:pos x="T2" y="T3"/>
              </a:cxn>
              <a:cxn ang="T10">
                <a:pos x="T4" y="T5"/>
              </a:cxn>
              <a:cxn ang="T11">
                <a:pos x="T6" y="T7"/>
              </a:cxn>
            </a:cxnLst>
            <a:rect l="T12" t="T13" r="T14" b="T15"/>
            <a:pathLst>
              <a:path w="362" h="272">
                <a:moveTo>
                  <a:pt x="362" y="272"/>
                </a:moveTo>
                <a:lnTo>
                  <a:pt x="136" y="272"/>
                </a:lnTo>
                <a:lnTo>
                  <a:pt x="0" y="272"/>
                </a:lnTo>
                <a:lnTo>
                  <a:pt x="0" y="0"/>
                </a:lnTo>
              </a:path>
            </a:pathLst>
          </a:custGeom>
          <a:noFill/>
          <a:ln w="19050">
            <a:solidFill>
              <a:srgbClr val="66FF66"/>
            </a:solidFill>
            <a:round/>
            <a:headEnd/>
            <a:tailEnd/>
          </a:ln>
        </p:spPr>
        <p:txBody>
          <a:bodyPr/>
          <a:lstStyle/>
          <a:p>
            <a:endParaRPr lang="es-UY">
              <a:solidFill>
                <a:schemeClr val="tx1"/>
              </a:solidFill>
            </a:endParaRPr>
          </a:p>
        </p:txBody>
      </p:sp>
      <p:sp>
        <p:nvSpPr>
          <p:cNvPr id="15387" name="Rectangle 47"/>
          <p:cNvSpPr>
            <a:spLocks noChangeArrowheads="1"/>
          </p:cNvSpPr>
          <p:nvPr/>
        </p:nvSpPr>
        <p:spPr bwMode="auto">
          <a:xfrm>
            <a:off x="3431210" y="2060051"/>
            <a:ext cx="73025" cy="287338"/>
          </a:xfrm>
          <a:prstGeom prst="rect">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388" name="Rectangle 48"/>
          <p:cNvSpPr>
            <a:spLocks noChangeArrowheads="1"/>
          </p:cNvSpPr>
          <p:nvPr/>
        </p:nvSpPr>
        <p:spPr bwMode="auto">
          <a:xfrm>
            <a:off x="3504235" y="2060051"/>
            <a:ext cx="73025" cy="287338"/>
          </a:xfrm>
          <a:prstGeom prst="rect">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389" name="Text Box 49"/>
          <p:cNvSpPr txBox="1">
            <a:spLocks noChangeArrowheads="1"/>
          </p:cNvSpPr>
          <p:nvPr/>
        </p:nvSpPr>
        <p:spPr bwMode="auto">
          <a:xfrm>
            <a:off x="2639048" y="2204517"/>
            <a:ext cx="936625" cy="396875"/>
          </a:xfrm>
          <a:prstGeom prst="rect">
            <a:avLst/>
          </a:prstGeom>
          <a:noFill/>
          <a:ln w="9525">
            <a:noFill/>
            <a:miter lim="800000"/>
            <a:headEnd/>
            <a:tailEnd/>
          </a:ln>
        </p:spPr>
        <p:txBody>
          <a:bodyPr>
            <a:spAutoFit/>
          </a:bodyPr>
          <a:lstStyle/>
          <a:p>
            <a:pPr algn="ctr">
              <a:spcBef>
                <a:spcPct val="50000"/>
              </a:spcBef>
            </a:pPr>
            <a:r>
              <a:rPr lang="pt-BR" sz="1000">
                <a:solidFill>
                  <a:schemeClr val="tx1"/>
                </a:solidFill>
              </a:rPr>
              <a:t>VÁLVULA DE ALIVIO</a:t>
            </a:r>
          </a:p>
        </p:txBody>
      </p:sp>
      <p:sp>
        <p:nvSpPr>
          <p:cNvPr id="15390" name="Text Box 50"/>
          <p:cNvSpPr txBox="1">
            <a:spLocks noChangeArrowheads="1"/>
          </p:cNvSpPr>
          <p:nvPr/>
        </p:nvSpPr>
        <p:spPr bwMode="auto">
          <a:xfrm>
            <a:off x="3143873" y="909117"/>
            <a:ext cx="1152525" cy="549275"/>
          </a:xfrm>
          <a:prstGeom prst="rect">
            <a:avLst/>
          </a:prstGeom>
          <a:noFill/>
          <a:ln w="9525">
            <a:noFill/>
            <a:miter lim="800000"/>
            <a:headEnd/>
            <a:tailEnd/>
          </a:ln>
        </p:spPr>
        <p:txBody>
          <a:bodyPr>
            <a:spAutoFit/>
          </a:bodyPr>
          <a:lstStyle/>
          <a:p>
            <a:pPr algn="ctr">
              <a:spcBef>
                <a:spcPct val="50000"/>
              </a:spcBef>
            </a:pPr>
            <a:r>
              <a:rPr lang="pt-BR" sz="1000">
                <a:solidFill>
                  <a:schemeClr val="tx1"/>
                </a:solidFill>
              </a:rPr>
              <a:t>VÁLVULA REDUCTORA DE PRESIÓN</a:t>
            </a:r>
          </a:p>
        </p:txBody>
      </p:sp>
      <p:sp>
        <p:nvSpPr>
          <p:cNvPr id="15391" name="Text Box 51"/>
          <p:cNvSpPr txBox="1">
            <a:spLocks noChangeArrowheads="1"/>
          </p:cNvSpPr>
          <p:nvPr/>
        </p:nvSpPr>
        <p:spPr bwMode="auto">
          <a:xfrm>
            <a:off x="4367835" y="1701279"/>
            <a:ext cx="1146175" cy="507831"/>
          </a:xfrm>
          <a:prstGeom prst="rect">
            <a:avLst/>
          </a:prstGeom>
          <a:noFill/>
          <a:ln w="9525">
            <a:noFill/>
            <a:miter lim="800000"/>
            <a:headEnd/>
            <a:tailEnd/>
          </a:ln>
        </p:spPr>
        <p:txBody>
          <a:bodyPr>
            <a:spAutoFit/>
          </a:bodyPr>
          <a:lstStyle/>
          <a:p>
            <a:pPr algn="ctr">
              <a:spcBef>
                <a:spcPct val="50000"/>
              </a:spcBef>
            </a:pPr>
            <a:r>
              <a:rPr lang="pt-BR" sz="900">
                <a:solidFill>
                  <a:schemeClr val="tx1"/>
                </a:solidFill>
              </a:rPr>
              <a:t>VÁLVULA REGULADORA DE VACÍO</a:t>
            </a:r>
          </a:p>
        </p:txBody>
      </p:sp>
      <p:sp>
        <p:nvSpPr>
          <p:cNvPr id="15392" name="Text Box 52"/>
          <p:cNvSpPr txBox="1">
            <a:spLocks noChangeArrowheads="1"/>
          </p:cNvSpPr>
          <p:nvPr/>
        </p:nvSpPr>
        <p:spPr bwMode="auto">
          <a:xfrm rot="16200000">
            <a:off x="3445495" y="2261666"/>
            <a:ext cx="1079500" cy="244475"/>
          </a:xfrm>
          <a:prstGeom prst="rect">
            <a:avLst/>
          </a:prstGeom>
          <a:noFill/>
          <a:ln w="9525">
            <a:noFill/>
            <a:miter lim="800000"/>
            <a:headEnd/>
            <a:tailEnd/>
          </a:ln>
        </p:spPr>
        <p:txBody>
          <a:bodyPr>
            <a:spAutoFit/>
          </a:bodyPr>
          <a:lstStyle/>
          <a:p>
            <a:pPr>
              <a:spcBef>
                <a:spcPct val="50000"/>
              </a:spcBef>
            </a:pPr>
            <a:r>
              <a:rPr lang="pt-BR" sz="1000">
                <a:solidFill>
                  <a:schemeClr val="tx1"/>
                </a:solidFill>
              </a:rPr>
              <a:t>CLORO GAS</a:t>
            </a:r>
          </a:p>
        </p:txBody>
      </p:sp>
      <p:sp>
        <p:nvSpPr>
          <p:cNvPr id="15393" name="Line 53"/>
          <p:cNvSpPr>
            <a:spLocks noChangeShapeType="1"/>
          </p:cNvSpPr>
          <p:nvPr/>
        </p:nvSpPr>
        <p:spPr bwMode="auto">
          <a:xfrm>
            <a:off x="5015532" y="2275954"/>
            <a:ext cx="0" cy="3457575"/>
          </a:xfrm>
          <a:prstGeom prst="line">
            <a:avLst/>
          </a:prstGeom>
          <a:noFill/>
          <a:ln w="19050">
            <a:solidFill>
              <a:schemeClr val="tx1"/>
            </a:solidFill>
            <a:prstDash val="dash"/>
            <a:round/>
            <a:headEnd/>
            <a:tailEnd/>
          </a:ln>
        </p:spPr>
        <p:txBody>
          <a:bodyPr/>
          <a:lstStyle/>
          <a:p>
            <a:endParaRPr lang="es-UY">
              <a:solidFill>
                <a:schemeClr val="tx1"/>
              </a:solidFill>
            </a:endParaRPr>
          </a:p>
        </p:txBody>
      </p:sp>
      <p:sp>
        <p:nvSpPr>
          <p:cNvPr id="15394" name="Line 54"/>
          <p:cNvSpPr>
            <a:spLocks noChangeShapeType="1"/>
          </p:cNvSpPr>
          <p:nvPr/>
        </p:nvSpPr>
        <p:spPr bwMode="auto">
          <a:xfrm flipH="1">
            <a:off x="4439273" y="5517626"/>
            <a:ext cx="504825" cy="0"/>
          </a:xfrm>
          <a:prstGeom prst="line">
            <a:avLst/>
          </a:prstGeom>
          <a:noFill/>
          <a:ln w="28575">
            <a:solidFill>
              <a:schemeClr val="bg1"/>
            </a:solidFill>
            <a:round/>
            <a:headEnd/>
            <a:tailEnd type="triangle" w="med" len="med"/>
          </a:ln>
        </p:spPr>
        <p:txBody>
          <a:bodyPr/>
          <a:lstStyle/>
          <a:p>
            <a:endParaRPr lang="es-UY">
              <a:solidFill>
                <a:schemeClr val="tx1"/>
              </a:solidFill>
            </a:endParaRPr>
          </a:p>
        </p:txBody>
      </p:sp>
      <p:sp>
        <p:nvSpPr>
          <p:cNvPr id="15395" name="Line 55"/>
          <p:cNvSpPr>
            <a:spLocks noChangeShapeType="1"/>
          </p:cNvSpPr>
          <p:nvPr/>
        </p:nvSpPr>
        <p:spPr bwMode="auto">
          <a:xfrm>
            <a:off x="5088557" y="5517626"/>
            <a:ext cx="1943100" cy="0"/>
          </a:xfrm>
          <a:prstGeom prst="line">
            <a:avLst/>
          </a:prstGeom>
          <a:noFill/>
          <a:ln w="28575">
            <a:solidFill>
              <a:schemeClr val="bg1"/>
            </a:solidFill>
            <a:round/>
            <a:headEnd type="triangle" w="med" len="med"/>
            <a:tailEnd type="triangle" w="med" len="med"/>
          </a:ln>
        </p:spPr>
        <p:txBody>
          <a:bodyPr/>
          <a:lstStyle/>
          <a:p>
            <a:endParaRPr lang="es-UY">
              <a:solidFill>
                <a:schemeClr val="tx1"/>
              </a:solidFill>
            </a:endParaRPr>
          </a:p>
        </p:txBody>
      </p:sp>
      <p:sp>
        <p:nvSpPr>
          <p:cNvPr id="15396" name="Text Box 56"/>
          <p:cNvSpPr txBox="1">
            <a:spLocks noChangeArrowheads="1"/>
          </p:cNvSpPr>
          <p:nvPr/>
        </p:nvSpPr>
        <p:spPr bwMode="auto">
          <a:xfrm>
            <a:off x="5129832" y="5589939"/>
            <a:ext cx="1441450" cy="244475"/>
          </a:xfrm>
          <a:prstGeom prst="rect">
            <a:avLst/>
          </a:prstGeom>
          <a:noFill/>
          <a:ln w="9525">
            <a:noFill/>
            <a:miter lim="800000"/>
            <a:headEnd/>
            <a:tailEnd/>
          </a:ln>
        </p:spPr>
        <p:txBody>
          <a:bodyPr>
            <a:spAutoFit/>
          </a:bodyPr>
          <a:lstStyle/>
          <a:p>
            <a:pPr>
              <a:spcBef>
                <a:spcPct val="50000"/>
              </a:spcBef>
            </a:pPr>
            <a:r>
              <a:rPr lang="pt-BR" sz="1000" dirty="0">
                <a:solidFill>
                  <a:schemeClr val="tx1"/>
                </a:solidFill>
              </a:rPr>
              <a:t>GAS A VACÍO</a:t>
            </a:r>
          </a:p>
        </p:txBody>
      </p:sp>
      <p:sp>
        <p:nvSpPr>
          <p:cNvPr id="15397" name="Text Box 57"/>
          <p:cNvSpPr txBox="1">
            <a:spLocks noChangeArrowheads="1"/>
          </p:cNvSpPr>
          <p:nvPr/>
        </p:nvSpPr>
        <p:spPr bwMode="auto">
          <a:xfrm>
            <a:off x="3778199" y="5589065"/>
            <a:ext cx="1294483" cy="246221"/>
          </a:xfrm>
          <a:prstGeom prst="rect">
            <a:avLst/>
          </a:prstGeom>
          <a:noFill/>
          <a:ln w="9525">
            <a:noFill/>
            <a:miter lim="800000"/>
            <a:headEnd/>
            <a:tailEnd/>
          </a:ln>
        </p:spPr>
        <p:txBody>
          <a:bodyPr wrap="square">
            <a:spAutoFit/>
          </a:bodyPr>
          <a:lstStyle/>
          <a:p>
            <a:pPr>
              <a:spcBef>
                <a:spcPct val="50000"/>
              </a:spcBef>
            </a:pPr>
            <a:r>
              <a:rPr lang="pt-BR" sz="1000" dirty="0">
                <a:solidFill>
                  <a:schemeClr val="tx1"/>
                </a:solidFill>
              </a:rPr>
              <a:t>GAS A PRESIÓN</a:t>
            </a:r>
          </a:p>
        </p:txBody>
      </p:sp>
      <p:sp>
        <p:nvSpPr>
          <p:cNvPr id="15398" name="Line 58"/>
          <p:cNvSpPr>
            <a:spLocks noChangeShapeType="1"/>
          </p:cNvSpPr>
          <p:nvPr/>
        </p:nvSpPr>
        <p:spPr bwMode="auto">
          <a:xfrm>
            <a:off x="7104682" y="4652442"/>
            <a:ext cx="0" cy="1368425"/>
          </a:xfrm>
          <a:prstGeom prst="line">
            <a:avLst/>
          </a:prstGeom>
          <a:noFill/>
          <a:ln w="28575">
            <a:solidFill>
              <a:schemeClr val="bg1"/>
            </a:solidFill>
            <a:prstDash val="dash"/>
            <a:round/>
            <a:headEnd/>
            <a:tailEnd/>
          </a:ln>
        </p:spPr>
        <p:txBody>
          <a:bodyPr/>
          <a:lstStyle/>
          <a:p>
            <a:endParaRPr lang="es-UY">
              <a:solidFill>
                <a:schemeClr val="tx1"/>
              </a:solidFill>
            </a:endParaRPr>
          </a:p>
        </p:txBody>
      </p:sp>
      <p:sp>
        <p:nvSpPr>
          <p:cNvPr id="15399" name="Text Box 59"/>
          <p:cNvSpPr txBox="1">
            <a:spLocks noChangeArrowheads="1"/>
          </p:cNvSpPr>
          <p:nvPr/>
        </p:nvSpPr>
        <p:spPr bwMode="auto">
          <a:xfrm>
            <a:off x="1846882" y="5012804"/>
            <a:ext cx="1441450" cy="396875"/>
          </a:xfrm>
          <a:prstGeom prst="rect">
            <a:avLst/>
          </a:prstGeom>
          <a:noFill/>
          <a:ln w="9525">
            <a:noFill/>
            <a:miter lim="800000"/>
            <a:headEnd/>
            <a:tailEnd/>
          </a:ln>
        </p:spPr>
        <p:txBody>
          <a:bodyPr>
            <a:spAutoFit/>
          </a:bodyPr>
          <a:lstStyle/>
          <a:p>
            <a:pPr algn="ctr">
              <a:spcBef>
                <a:spcPct val="50000"/>
              </a:spcBef>
            </a:pPr>
            <a:r>
              <a:rPr lang="pt-BR" sz="1000">
                <a:solidFill>
                  <a:schemeClr val="tx1"/>
                </a:solidFill>
              </a:rPr>
              <a:t>CILINDRO DE CLORO A PRESIÓN</a:t>
            </a:r>
          </a:p>
        </p:txBody>
      </p:sp>
      <p:sp>
        <p:nvSpPr>
          <p:cNvPr id="15400" name="Freeform 60"/>
          <p:cNvSpPr>
            <a:spLocks/>
          </p:cNvSpPr>
          <p:nvPr/>
        </p:nvSpPr>
        <p:spPr bwMode="auto">
          <a:xfrm>
            <a:off x="3863007" y="1483792"/>
            <a:ext cx="2089150" cy="3025775"/>
          </a:xfrm>
          <a:custGeom>
            <a:avLst/>
            <a:gdLst>
              <a:gd name="T0" fmla="*/ 0 w 1316"/>
              <a:gd name="T1" fmla="*/ 2147483647 h 1906"/>
              <a:gd name="T2" fmla="*/ 0 w 1316"/>
              <a:gd name="T3" fmla="*/ 0 h 1906"/>
              <a:gd name="T4" fmla="*/ 2147483647 w 1316"/>
              <a:gd name="T5" fmla="*/ 0 h 1906"/>
              <a:gd name="T6" fmla="*/ 2147483647 w 1316"/>
              <a:gd name="T7" fmla="*/ 2147483647 h 1906"/>
              <a:gd name="T8" fmla="*/ 2147483647 w 1316"/>
              <a:gd name="T9" fmla="*/ 2147483647 h 1906"/>
              <a:gd name="T10" fmla="*/ 2147483647 w 1316"/>
              <a:gd name="T11" fmla="*/ 2147483647 h 1906"/>
              <a:gd name="T12" fmla="*/ 0 60000 65536"/>
              <a:gd name="T13" fmla="*/ 0 60000 65536"/>
              <a:gd name="T14" fmla="*/ 0 60000 65536"/>
              <a:gd name="T15" fmla="*/ 0 60000 65536"/>
              <a:gd name="T16" fmla="*/ 0 60000 65536"/>
              <a:gd name="T17" fmla="*/ 0 60000 65536"/>
              <a:gd name="T18" fmla="*/ 0 w 1316"/>
              <a:gd name="T19" fmla="*/ 0 h 1906"/>
              <a:gd name="T20" fmla="*/ 1316 w 1316"/>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1316" h="1906">
                <a:moveTo>
                  <a:pt x="0" y="953"/>
                </a:moveTo>
                <a:lnTo>
                  <a:pt x="0" y="0"/>
                </a:lnTo>
                <a:lnTo>
                  <a:pt x="1044" y="0"/>
                </a:lnTo>
                <a:lnTo>
                  <a:pt x="1044" y="1906"/>
                </a:lnTo>
                <a:lnTo>
                  <a:pt x="1316" y="1906"/>
                </a:lnTo>
                <a:lnTo>
                  <a:pt x="1316" y="1543"/>
                </a:lnTo>
              </a:path>
            </a:pathLst>
          </a:custGeom>
          <a:noFill/>
          <a:ln w="38100">
            <a:solidFill>
              <a:srgbClr val="66FF66"/>
            </a:solidFill>
            <a:round/>
            <a:headEnd/>
            <a:tailEnd/>
          </a:ln>
        </p:spPr>
        <p:txBody>
          <a:bodyPr/>
          <a:lstStyle/>
          <a:p>
            <a:endParaRPr lang="es-UY">
              <a:solidFill>
                <a:schemeClr val="tx1"/>
              </a:solidFill>
            </a:endParaRPr>
          </a:p>
        </p:txBody>
      </p:sp>
      <p:sp>
        <p:nvSpPr>
          <p:cNvPr id="15401" name="Oval 61"/>
          <p:cNvSpPr>
            <a:spLocks noChangeArrowheads="1"/>
          </p:cNvSpPr>
          <p:nvPr/>
        </p:nvSpPr>
        <p:spPr bwMode="auto">
          <a:xfrm>
            <a:off x="4151932" y="1340917"/>
            <a:ext cx="287338" cy="287337"/>
          </a:xfrm>
          <a:prstGeom prst="ellipse">
            <a:avLst/>
          </a:prstGeom>
          <a:solidFill>
            <a:schemeClr val="bg2"/>
          </a:solidFill>
          <a:ln w="9525">
            <a:solidFill>
              <a:schemeClr val="tx1"/>
            </a:solidFill>
            <a:round/>
            <a:headEnd/>
            <a:tailEnd/>
          </a:ln>
        </p:spPr>
        <p:txBody>
          <a:bodyPr wrap="none" anchor="ctr"/>
          <a:lstStyle/>
          <a:p>
            <a:endParaRPr lang="es-UY">
              <a:solidFill>
                <a:schemeClr val="tx1"/>
              </a:solidFill>
            </a:endParaRPr>
          </a:p>
        </p:txBody>
      </p:sp>
      <p:sp>
        <p:nvSpPr>
          <p:cNvPr id="15402" name="Oval 62"/>
          <p:cNvSpPr>
            <a:spLocks noChangeArrowheads="1"/>
          </p:cNvSpPr>
          <p:nvPr/>
        </p:nvSpPr>
        <p:spPr bwMode="auto">
          <a:xfrm>
            <a:off x="4871073" y="1267892"/>
            <a:ext cx="288925" cy="433387"/>
          </a:xfrm>
          <a:prstGeom prst="ellipse">
            <a:avLst/>
          </a:prstGeom>
          <a:solidFill>
            <a:schemeClr val="bg2"/>
          </a:solidFill>
          <a:ln w="9525">
            <a:solidFill>
              <a:schemeClr val="tx1"/>
            </a:solidFill>
            <a:round/>
            <a:headEnd/>
            <a:tailEnd/>
          </a:ln>
        </p:spPr>
        <p:txBody>
          <a:bodyPr wrap="none" anchor="ctr"/>
          <a:lstStyle/>
          <a:p>
            <a:endParaRPr lang="es-UY">
              <a:solidFill>
                <a:schemeClr val="tx1"/>
              </a:solidFill>
            </a:endParaRPr>
          </a:p>
        </p:txBody>
      </p:sp>
      <p:sp>
        <p:nvSpPr>
          <p:cNvPr id="15403" name="Line 63"/>
          <p:cNvSpPr>
            <a:spLocks noChangeShapeType="1"/>
          </p:cNvSpPr>
          <p:nvPr/>
        </p:nvSpPr>
        <p:spPr bwMode="auto">
          <a:xfrm>
            <a:off x="5015532" y="1267892"/>
            <a:ext cx="0" cy="433387"/>
          </a:xfrm>
          <a:prstGeom prst="line">
            <a:avLst/>
          </a:prstGeom>
          <a:noFill/>
          <a:ln w="38100">
            <a:solidFill>
              <a:schemeClr val="tx1"/>
            </a:solidFill>
            <a:round/>
            <a:headEnd/>
            <a:tailEnd/>
          </a:ln>
        </p:spPr>
        <p:txBody>
          <a:bodyPr/>
          <a:lstStyle/>
          <a:p>
            <a:endParaRPr lang="es-UY">
              <a:solidFill>
                <a:schemeClr val="tx1"/>
              </a:solidFill>
            </a:endParaRPr>
          </a:p>
        </p:txBody>
      </p:sp>
      <p:sp>
        <p:nvSpPr>
          <p:cNvPr id="15404" name="Freeform 64"/>
          <p:cNvSpPr>
            <a:spLocks/>
          </p:cNvSpPr>
          <p:nvPr/>
        </p:nvSpPr>
        <p:spPr bwMode="auto">
          <a:xfrm>
            <a:off x="7104685" y="1988614"/>
            <a:ext cx="1368425" cy="2952750"/>
          </a:xfrm>
          <a:custGeom>
            <a:avLst/>
            <a:gdLst>
              <a:gd name="T0" fmla="*/ 0 w 1406"/>
              <a:gd name="T1" fmla="*/ 685482518 h 1860"/>
              <a:gd name="T2" fmla="*/ 0 w 1406"/>
              <a:gd name="T3" fmla="*/ 0 h 1860"/>
              <a:gd name="T4" fmla="*/ 1331854207 w 1406"/>
              <a:gd name="T5" fmla="*/ 0 h 1860"/>
              <a:gd name="T6" fmla="*/ 1331854207 w 1406"/>
              <a:gd name="T7" fmla="*/ 2147483647 h 1860"/>
              <a:gd name="T8" fmla="*/ 0 60000 65536"/>
              <a:gd name="T9" fmla="*/ 0 60000 65536"/>
              <a:gd name="T10" fmla="*/ 0 60000 65536"/>
              <a:gd name="T11" fmla="*/ 0 60000 65536"/>
              <a:gd name="T12" fmla="*/ 0 w 1406"/>
              <a:gd name="T13" fmla="*/ 0 h 1860"/>
              <a:gd name="T14" fmla="*/ 1406 w 1406"/>
              <a:gd name="T15" fmla="*/ 1860 h 1860"/>
            </a:gdLst>
            <a:ahLst/>
            <a:cxnLst>
              <a:cxn ang="T8">
                <a:pos x="T0" y="T1"/>
              </a:cxn>
              <a:cxn ang="T9">
                <a:pos x="T2" y="T3"/>
              </a:cxn>
              <a:cxn ang="T10">
                <a:pos x="T4" y="T5"/>
              </a:cxn>
              <a:cxn ang="T11">
                <a:pos x="T6" y="T7"/>
              </a:cxn>
            </a:cxnLst>
            <a:rect l="T12" t="T13" r="T14" b="T15"/>
            <a:pathLst>
              <a:path w="1406" h="1860">
                <a:moveTo>
                  <a:pt x="0" y="272"/>
                </a:moveTo>
                <a:lnTo>
                  <a:pt x="0" y="0"/>
                </a:lnTo>
                <a:lnTo>
                  <a:pt x="1406" y="0"/>
                </a:lnTo>
                <a:lnTo>
                  <a:pt x="1406" y="1860"/>
                </a:lnTo>
              </a:path>
            </a:pathLst>
          </a:custGeom>
          <a:noFill/>
          <a:ln w="38100">
            <a:solidFill>
              <a:srgbClr val="FF0000"/>
            </a:solidFill>
            <a:round/>
            <a:headEnd/>
            <a:tailEnd type="triangle" w="med" len="med"/>
          </a:ln>
        </p:spPr>
        <p:txBody>
          <a:bodyPr/>
          <a:lstStyle/>
          <a:p>
            <a:endParaRPr lang="es-UY">
              <a:solidFill>
                <a:schemeClr val="tx1"/>
              </a:solidFill>
            </a:endParaRPr>
          </a:p>
        </p:txBody>
      </p:sp>
      <p:sp>
        <p:nvSpPr>
          <p:cNvPr id="15405" name="Line 65"/>
          <p:cNvSpPr>
            <a:spLocks noChangeShapeType="1"/>
          </p:cNvSpPr>
          <p:nvPr/>
        </p:nvSpPr>
        <p:spPr bwMode="auto">
          <a:xfrm>
            <a:off x="7465045" y="4725464"/>
            <a:ext cx="2303462" cy="0"/>
          </a:xfrm>
          <a:prstGeom prst="line">
            <a:avLst/>
          </a:prstGeom>
          <a:noFill/>
          <a:ln w="28575">
            <a:solidFill>
              <a:schemeClr val="tx1"/>
            </a:solidFill>
            <a:round/>
            <a:headEnd/>
            <a:tailEnd/>
          </a:ln>
        </p:spPr>
        <p:txBody>
          <a:bodyPr/>
          <a:lstStyle/>
          <a:p>
            <a:endParaRPr lang="es-UY">
              <a:solidFill>
                <a:schemeClr val="tx1"/>
              </a:solidFill>
            </a:endParaRPr>
          </a:p>
        </p:txBody>
      </p:sp>
      <p:sp>
        <p:nvSpPr>
          <p:cNvPr id="15406" name="Line 66"/>
          <p:cNvSpPr>
            <a:spLocks noChangeShapeType="1"/>
          </p:cNvSpPr>
          <p:nvPr/>
        </p:nvSpPr>
        <p:spPr bwMode="auto">
          <a:xfrm>
            <a:off x="7465045" y="5157264"/>
            <a:ext cx="2303462" cy="0"/>
          </a:xfrm>
          <a:prstGeom prst="line">
            <a:avLst/>
          </a:prstGeom>
          <a:noFill/>
          <a:ln w="28575">
            <a:solidFill>
              <a:schemeClr val="tx1"/>
            </a:solidFill>
            <a:round/>
            <a:headEnd/>
            <a:tailEnd/>
          </a:ln>
        </p:spPr>
        <p:txBody>
          <a:bodyPr/>
          <a:lstStyle/>
          <a:p>
            <a:endParaRPr lang="es-UY">
              <a:solidFill>
                <a:schemeClr val="tx1"/>
              </a:solidFill>
            </a:endParaRPr>
          </a:p>
        </p:txBody>
      </p:sp>
      <p:sp>
        <p:nvSpPr>
          <p:cNvPr id="15407" name="Freeform 67"/>
          <p:cNvSpPr>
            <a:spLocks/>
          </p:cNvSpPr>
          <p:nvPr/>
        </p:nvSpPr>
        <p:spPr bwMode="auto">
          <a:xfrm>
            <a:off x="7465048" y="4725464"/>
            <a:ext cx="153987" cy="431800"/>
          </a:xfrm>
          <a:custGeom>
            <a:avLst/>
            <a:gdLst>
              <a:gd name="T0" fmla="*/ 0 w 97"/>
              <a:gd name="T1" fmla="*/ 0 h 272"/>
              <a:gd name="T2" fmla="*/ 226813354 w 97"/>
              <a:gd name="T3" fmla="*/ 226814060 h 272"/>
              <a:gd name="T4" fmla="*/ 113405883 w 97"/>
              <a:gd name="T5" fmla="*/ 685482391 h 272"/>
              <a:gd name="T6" fmla="*/ 0 60000 65536"/>
              <a:gd name="T7" fmla="*/ 0 60000 65536"/>
              <a:gd name="T8" fmla="*/ 0 60000 65536"/>
              <a:gd name="T9" fmla="*/ 0 w 97"/>
              <a:gd name="T10" fmla="*/ 0 h 272"/>
              <a:gd name="T11" fmla="*/ 97 w 97"/>
              <a:gd name="T12" fmla="*/ 272 h 272"/>
            </a:gdLst>
            <a:ahLst/>
            <a:cxnLst>
              <a:cxn ang="T6">
                <a:pos x="T0" y="T1"/>
              </a:cxn>
              <a:cxn ang="T7">
                <a:pos x="T2" y="T3"/>
              </a:cxn>
              <a:cxn ang="T8">
                <a:pos x="T4" y="T5"/>
              </a:cxn>
            </a:cxnLst>
            <a:rect l="T9" t="T10" r="T11" b="T12"/>
            <a:pathLst>
              <a:path w="97" h="272">
                <a:moveTo>
                  <a:pt x="0" y="0"/>
                </a:moveTo>
                <a:cubicBezTo>
                  <a:pt x="41" y="22"/>
                  <a:pt x="83" y="45"/>
                  <a:pt x="90" y="90"/>
                </a:cubicBezTo>
                <a:cubicBezTo>
                  <a:pt x="97" y="135"/>
                  <a:pt x="71" y="203"/>
                  <a:pt x="45" y="272"/>
                </a:cubicBezTo>
              </a:path>
            </a:pathLst>
          </a:custGeom>
          <a:noFill/>
          <a:ln w="28575">
            <a:solidFill>
              <a:schemeClr val="tx1"/>
            </a:solidFill>
            <a:round/>
            <a:headEnd/>
            <a:tailEnd/>
          </a:ln>
        </p:spPr>
        <p:txBody>
          <a:bodyPr/>
          <a:lstStyle/>
          <a:p>
            <a:endParaRPr lang="es-UY">
              <a:solidFill>
                <a:schemeClr val="tx1"/>
              </a:solidFill>
            </a:endParaRPr>
          </a:p>
        </p:txBody>
      </p:sp>
      <p:sp>
        <p:nvSpPr>
          <p:cNvPr id="15408" name="Freeform 68"/>
          <p:cNvSpPr>
            <a:spLocks/>
          </p:cNvSpPr>
          <p:nvPr/>
        </p:nvSpPr>
        <p:spPr bwMode="auto">
          <a:xfrm>
            <a:off x="7453932" y="4796904"/>
            <a:ext cx="82550" cy="360363"/>
          </a:xfrm>
          <a:custGeom>
            <a:avLst/>
            <a:gdLst>
              <a:gd name="T0" fmla="*/ 17640301 w 52"/>
              <a:gd name="T1" fmla="*/ 572077101 h 227"/>
              <a:gd name="T2" fmla="*/ 17640301 w 52"/>
              <a:gd name="T3" fmla="*/ 229335368 h 227"/>
              <a:gd name="T4" fmla="*/ 131048136 w 52"/>
              <a:gd name="T5" fmla="*/ 0 h 227"/>
              <a:gd name="T6" fmla="*/ 0 60000 65536"/>
              <a:gd name="T7" fmla="*/ 0 60000 65536"/>
              <a:gd name="T8" fmla="*/ 0 60000 65536"/>
              <a:gd name="T9" fmla="*/ 0 w 52"/>
              <a:gd name="T10" fmla="*/ 0 h 227"/>
              <a:gd name="T11" fmla="*/ 52 w 52"/>
              <a:gd name="T12" fmla="*/ 227 h 227"/>
            </a:gdLst>
            <a:ahLst/>
            <a:cxnLst>
              <a:cxn ang="T6">
                <a:pos x="T0" y="T1"/>
              </a:cxn>
              <a:cxn ang="T7">
                <a:pos x="T2" y="T3"/>
              </a:cxn>
              <a:cxn ang="T8">
                <a:pos x="T4" y="T5"/>
              </a:cxn>
            </a:cxnLst>
            <a:rect l="T9" t="T10" r="T11" b="T12"/>
            <a:pathLst>
              <a:path w="52" h="227">
                <a:moveTo>
                  <a:pt x="7" y="227"/>
                </a:moveTo>
                <a:cubicBezTo>
                  <a:pt x="3" y="178"/>
                  <a:pt x="0" y="129"/>
                  <a:pt x="7" y="91"/>
                </a:cubicBezTo>
                <a:cubicBezTo>
                  <a:pt x="14" y="53"/>
                  <a:pt x="33" y="26"/>
                  <a:pt x="52" y="0"/>
                </a:cubicBezTo>
              </a:path>
            </a:pathLst>
          </a:custGeom>
          <a:noFill/>
          <a:ln w="28575">
            <a:solidFill>
              <a:schemeClr val="tx1"/>
            </a:solidFill>
            <a:round/>
            <a:headEnd/>
            <a:tailEnd/>
          </a:ln>
        </p:spPr>
        <p:txBody>
          <a:bodyPr/>
          <a:lstStyle/>
          <a:p>
            <a:endParaRPr lang="es-UY">
              <a:solidFill>
                <a:schemeClr val="tx1"/>
              </a:solidFill>
            </a:endParaRPr>
          </a:p>
        </p:txBody>
      </p:sp>
      <p:sp>
        <p:nvSpPr>
          <p:cNvPr id="15409" name="Freeform 69"/>
          <p:cNvSpPr>
            <a:spLocks/>
          </p:cNvSpPr>
          <p:nvPr/>
        </p:nvSpPr>
        <p:spPr bwMode="auto">
          <a:xfrm>
            <a:off x="9768507" y="4725464"/>
            <a:ext cx="71438" cy="431800"/>
          </a:xfrm>
          <a:custGeom>
            <a:avLst/>
            <a:gdLst>
              <a:gd name="T0" fmla="*/ 0 w 45"/>
              <a:gd name="T1" fmla="*/ 0 h 272"/>
              <a:gd name="T2" fmla="*/ 113408630 w 45"/>
              <a:gd name="T3" fmla="*/ 342741195 h 272"/>
              <a:gd name="T4" fmla="*/ 0 w 45"/>
              <a:gd name="T5" fmla="*/ 685482391 h 272"/>
              <a:gd name="T6" fmla="*/ 0 60000 65536"/>
              <a:gd name="T7" fmla="*/ 0 60000 65536"/>
              <a:gd name="T8" fmla="*/ 0 60000 65536"/>
              <a:gd name="T9" fmla="*/ 0 w 45"/>
              <a:gd name="T10" fmla="*/ 0 h 272"/>
              <a:gd name="T11" fmla="*/ 45 w 45"/>
              <a:gd name="T12" fmla="*/ 272 h 272"/>
            </a:gdLst>
            <a:ahLst/>
            <a:cxnLst>
              <a:cxn ang="T6">
                <a:pos x="T0" y="T1"/>
              </a:cxn>
              <a:cxn ang="T7">
                <a:pos x="T2" y="T3"/>
              </a:cxn>
              <a:cxn ang="T8">
                <a:pos x="T4" y="T5"/>
              </a:cxn>
            </a:cxnLst>
            <a:rect l="T9" t="T10" r="T11" b="T12"/>
            <a:pathLst>
              <a:path w="45" h="272">
                <a:moveTo>
                  <a:pt x="0" y="0"/>
                </a:moveTo>
                <a:cubicBezTo>
                  <a:pt x="22" y="45"/>
                  <a:pt x="45" y="91"/>
                  <a:pt x="45" y="136"/>
                </a:cubicBezTo>
                <a:cubicBezTo>
                  <a:pt x="45" y="181"/>
                  <a:pt x="22" y="226"/>
                  <a:pt x="0" y="272"/>
                </a:cubicBezTo>
              </a:path>
            </a:pathLst>
          </a:custGeom>
          <a:noFill/>
          <a:ln w="28575">
            <a:solidFill>
              <a:schemeClr val="tx1"/>
            </a:solidFill>
            <a:round/>
            <a:headEnd/>
            <a:tailEnd/>
          </a:ln>
        </p:spPr>
        <p:txBody>
          <a:bodyPr/>
          <a:lstStyle/>
          <a:p>
            <a:endParaRPr lang="es-UY">
              <a:solidFill>
                <a:schemeClr val="tx1"/>
              </a:solidFill>
            </a:endParaRPr>
          </a:p>
        </p:txBody>
      </p:sp>
      <p:sp>
        <p:nvSpPr>
          <p:cNvPr id="15410" name="AutoShape 70"/>
          <p:cNvSpPr>
            <a:spLocks noChangeArrowheads="1"/>
          </p:cNvSpPr>
          <p:nvPr/>
        </p:nvSpPr>
        <p:spPr bwMode="auto">
          <a:xfrm>
            <a:off x="7752382" y="4796901"/>
            <a:ext cx="431800" cy="2159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411" name="Text Box 71"/>
          <p:cNvSpPr txBox="1">
            <a:spLocks noChangeArrowheads="1"/>
          </p:cNvSpPr>
          <p:nvPr/>
        </p:nvSpPr>
        <p:spPr bwMode="auto">
          <a:xfrm>
            <a:off x="7176120" y="4365104"/>
            <a:ext cx="1295400" cy="366713"/>
          </a:xfrm>
          <a:prstGeom prst="rect">
            <a:avLst/>
          </a:prstGeom>
          <a:noFill/>
          <a:ln w="9525">
            <a:noFill/>
            <a:miter lim="800000"/>
            <a:headEnd/>
            <a:tailEnd/>
          </a:ln>
        </p:spPr>
        <p:txBody>
          <a:bodyPr>
            <a:spAutoFit/>
          </a:bodyPr>
          <a:lstStyle/>
          <a:p>
            <a:pPr>
              <a:spcBef>
                <a:spcPct val="50000"/>
              </a:spcBef>
            </a:pPr>
            <a:r>
              <a:rPr lang="es-UY" sz="1800" b="1">
                <a:solidFill>
                  <a:schemeClr val="tx1"/>
                </a:solidFill>
              </a:rPr>
              <a:t>Q (m</a:t>
            </a:r>
            <a:r>
              <a:rPr lang="es-UY" sz="1800" b="1" baseline="30000">
                <a:solidFill>
                  <a:schemeClr val="tx1"/>
                </a:solidFill>
              </a:rPr>
              <a:t>3</a:t>
            </a:r>
            <a:r>
              <a:rPr lang="es-UY" sz="1800" b="1">
                <a:solidFill>
                  <a:schemeClr val="tx1"/>
                </a:solidFill>
              </a:rPr>
              <a:t>/h)</a:t>
            </a:r>
            <a:endParaRPr lang="es-ES" sz="1800" b="1">
              <a:solidFill>
                <a:schemeClr val="tx1"/>
              </a:solidFill>
            </a:endParaRPr>
          </a:p>
        </p:txBody>
      </p:sp>
      <p:graphicFrame>
        <p:nvGraphicFramePr>
          <p:cNvPr id="15362" name="Object 73"/>
          <p:cNvGraphicFramePr>
            <a:graphicFrameLocks noGrp="1" noChangeAspect="1"/>
          </p:cNvGraphicFramePr>
          <p:nvPr>
            <p:ph/>
            <p:extLst>
              <p:ext uri="{D42A27DB-BD31-4B8C-83A1-F6EECF244321}">
                <p14:modId xmlns:p14="http://schemas.microsoft.com/office/powerpoint/2010/main" val="952951545"/>
              </p:ext>
            </p:extLst>
          </p:nvPr>
        </p:nvGraphicFramePr>
        <p:xfrm>
          <a:off x="7705138" y="5406234"/>
          <a:ext cx="1918397" cy="614632"/>
        </p:xfrm>
        <a:graphic>
          <a:graphicData uri="http://schemas.openxmlformats.org/presentationml/2006/ole">
            <mc:AlternateContent xmlns:mc="http://schemas.openxmlformats.org/markup-compatibility/2006">
              <mc:Choice xmlns:v="urn:schemas-microsoft-com:vml" Requires="v">
                <p:oleObj name="Ecuación" r:id="rId3" imgW="1308100" imgH="419100" progId="Equation.3">
                  <p:embed/>
                </p:oleObj>
              </mc:Choice>
              <mc:Fallback>
                <p:oleObj name="Ecuación" r:id="rId3" imgW="1308100" imgH="419100" progId="Equation.3">
                  <p:embed/>
                  <p:pic>
                    <p:nvPicPr>
                      <p:cNvPr id="15362" name="Object 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138" y="5406234"/>
                        <a:ext cx="1918397" cy="614632"/>
                      </a:xfrm>
                      <a:prstGeom prst="rect">
                        <a:avLst/>
                      </a:prstGeom>
                      <a:solidFill>
                        <a:srgbClr val="DDDDDD"/>
                      </a:solidFill>
                      <a:ln w="9525">
                        <a:solidFill>
                          <a:srgbClr val="DDDDDD"/>
                        </a:solidFill>
                        <a:miter lim="800000"/>
                        <a:headEnd/>
                        <a:tailEnd/>
                      </a:ln>
                    </p:spPr>
                  </p:pic>
                </p:oleObj>
              </mc:Fallback>
            </mc:AlternateContent>
          </a:graphicData>
        </a:graphic>
      </p:graphicFrame>
      <p:sp>
        <p:nvSpPr>
          <p:cNvPr id="15412" name="Text Box 75"/>
          <p:cNvSpPr txBox="1">
            <a:spLocks noChangeArrowheads="1"/>
          </p:cNvSpPr>
          <p:nvPr/>
        </p:nvSpPr>
        <p:spPr bwMode="auto">
          <a:xfrm>
            <a:off x="8615985" y="4220639"/>
            <a:ext cx="1368425" cy="523220"/>
          </a:xfrm>
          <a:prstGeom prst="rect">
            <a:avLst/>
          </a:prstGeom>
          <a:noFill/>
          <a:ln w="9525">
            <a:noFill/>
            <a:miter lim="800000"/>
            <a:headEnd/>
            <a:tailEnd/>
          </a:ln>
        </p:spPr>
        <p:txBody>
          <a:bodyPr>
            <a:spAutoFit/>
          </a:bodyPr>
          <a:lstStyle/>
          <a:p>
            <a:pPr>
              <a:spcBef>
                <a:spcPct val="50000"/>
              </a:spcBef>
            </a:pPr>
            <a:r>
              <a:rPr lang="es-UY" sz="1400">
                <a:solidFill>
                  <a:schemeClr val="tx1"/>
                </a:solidFill>
              </a:rPr>
              <a:t>Flujo de agua de la planta</a:t>
            </a:r>
            <a:endParaRPr lang="es-ES" sz="1400">
              <a:solidFill>
                <a:schemeClr val="tx1"/>
              </a:solidFill>
            </a:endParaRPr>
          </a:p>
        </p:txBody>
      </p:sp>
      <p:sp>
        <p:nvSpPr>
          <p:cNvPr id="15413" name="Oval 76"/>
          <p:cNvSpPr>
            <a:spLocks noChangeArrowheads="1"/>
          </p:cNvSpPr>
          <p:nvPr/>
        </p:nvSpPr>
        <p:spPr bwMode="auto">
          <a:xfrm>
            <a:off x="5880720" y="2996679"/>
            <a:ext cx="144462" cy="144463"/>
          </a:xfrm>
          <a:prstGeom prst="ellipse">
            <a:avLst/>
          </a:prstGeom>
          <a:solidFill>
            <a:schemeClr val="accent1"/>
          </a:solidFill>
          <a:ln w="9525">
            <a:solidFill>
              <a:schemeClr val="tx1"/>
            </a:solidFill>
            <a:round/>
            <a:headEnd/>
            <a:tailEnd/>
          </a:ln>
        </p:spPr>
        <p:txBody>
          <a:bodyPr wrap="none" anchor="ctr"/>
          <a:lstStyle/>
          <a:p>
            <a:endParaRPr lang="es-UY">
              <a:solidFill>
                <a:schemeClr val="tx1"/>
              </a:solidFill>
            </a:endParaRPr>
          </a:p>
        </p:txBody>
      </p:sp>
      <p:sp>
        <p:nvSpPr>
          <p:cNvPr id="15414" name="Text Box 77"/>
          <p:cNvSpPr txBox="1">
            <a:spLocks noChangeArrowheads="1"/>
          </p:cNvSpPr>
          <p:nvPr/>
        </p:nvSpPr>
        <p:spPr bwMode="auto">
          <a:xfrm>
            <a:off x="6023595" y="2060051"/>
            <a:ext cx="792162" cy="415498"/>
          </a:xfrm>
          <a:prstGeom prst="rect">
            <a:avLst/>
          </a:prstGeom>
          <a:noFill/>
          <a:ln w="9525">
            <a:noFill/>
            <a:miter lim="800000"/>
            <a:headEnd/>
            <a:tailEnd/>
          </a:ln>
        </p:spPr>
        <p:txBody>
          <a:bodyPr>
            <a:spAutoFit/>
          </a:bodyPr>
          <a:lstStyle/>
          <a:p>
            <a:pPr algn="ctr">
              <a:spcBef>
                <a:spcPct val="50000"/>
              </a:spcBef>
            </a:pPr>
            <a:r>
              <a:rPr lang="pt-BR" sz="700">
                <a:solidFill>
                  <a:schemeClr val="tx1"/>
                </a:solidFill>
              </a:rPr>
              <a:t>AJUSTE DIFERENCIAL DE VACÍO</a:t>
            </a:r>
            <a:endParaRPr lang="pt-BR" sz="700">
              <a:solidFill>
                <a:schemeClr val="tx1"/>
              </a:solidFill>
              <a:cs typeface="Arial" pitchFamily="34" charset="0"/>
            </a:endParaRPr>
          </a:p>
        </p:txBody>
      </p:sp>
      <p:grpSp>
        <p:nvGrpSpPr>
          <p:cNvPr id="15415" name="Group 20"/>
          <p:cNvGrpSpPr>
            <a:grpSpLocks/>
          </p:cNvGrpSpPr>
          <p:nvPr/>
        </p:nvGrpSpPr>
        <p:grpSpPr bwMode="auto">
          <a:xfrm>
            <a:off x="5880723" y="3428479"/>
            <a:ext cx="142875" cy="792163"/>
            <a:chOff x="2562" y="1797"/>
            <a:chExt cx="136" cy="499"/>
          </a:xfrm>
        </p:grpSpPr>
        <p:sp>
          <p:nvSpPr>
            <p:cNvPr id="15418" name="Rectangle 21"/>
            <p:cNvSpPr>
              <a:spLocks noChangeArrowheads="1"/>
            </p:cNvSpPr>
            <p:nvPr/>
          </p:nvSpPr>
          <p:spPr bwMode="auto">
            <a:xfrm>
              <a:off x="2562" y="1797"/>
              <a:ext cx="136" cy="499"/>
            </a:xfrm>
            <a:prstGeom prst="rect">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grpSp>
          <p:nvGrpSpPr>
            <p:cNvPr id="15419" name="Group 22"/>
            <p:cNvGrpSpPr>
              <a:grpSpLocks/>
            </p:cNvGrpSpPr>
            <p:nvPr/>
          </p:nvGrpSpPr>
          <p:grpSpPr bwMode="auto">
            <a:xfrm>
              <a:off x="2608" y="1888"/>
              <a:ext cx="45" cy="135"/>
              <a:chOff x="3016" y="2115"/>
              <a:chExt cx="45" cy="135"/>
            </a:xfrm>
          </p:grpSpPr>
          <p:sp>
            <p:nvSpPr>
              <p:cNvPr id="15427" name="Line 23"/>
              <p:cNvSpPr>
                <a:spLocks noChangeShapeType="1"/>
              </p:cNvSpPr>
              <p:nvPr/>
            </p:nvSpPr>
            <p:spPr bwMode="auto">
              <a:xfrm>
                <a:off x="3016" y="2115"/>
                <a:ext cx="45" cy="0"/>
              </a:xfrm>
              <a:prstGeom prst="line">
                <a:avLst/>
              </a:prstGeom>
              <a:noFill/>
              <a:ln w="9525">
                <a:solidFill>
                  <a:schemeClr val="tx1"/>
                </a:solidFill>
                <a:round/>
                <a:headEnd/>
                <a:tailEnd/>
              </a:ln>
            </p:spPr>
            <p:txBody>
              <a:bodyPr/>
              <a:lstStyle/>
              <a:p>
                <a:endParaRPr lang="es-UY">
                  <a:solidFill>
                    <a:schemeClr val="tx1"/>
                  </a:solidFill>
                </a:endParaRPr>
              </a:p>
            </p:txBody>
          </p:sp>
          <p:sp>
            <p:nvSpPr>
              <p:cNvPr id="15428" name="Line 24"/>
              <p:cNvSpPr>
                <a:spLocks noChangeShapeType="1"/>
              </p:cNvSpPr>
              <p:nvPr/>
            </p:nvSpPr>
            <p:spPr bwMode="auto">
              <a:xfrm>
                <a:off x="3016" y="2160"/>
                <a:ext cx="45" cy="0"/>
              </a:xfrm>
              <a:prstGeom prst="line">
                <a:avLst/>
              </a:prstGeom>
              <a:noFill/>
              <a:ln w="9525">
                <a:solidFill>
                  <a:schemeClr val="tx1"/>
                </a:solidFill>
                <a:round/>
                <a:headEnd/>
                <a:tailEnd/>
              </a:ln>
            </p:spPr>
            <p:txBody>
              <a:bodyPr/>
              <a:lstStyle/>
              <a:p>
                <a:endParaRPr lang="es-UY">
                  <a:solidFill>
                    <a:schemeClr val="tx1"/>
                  </a:solidFill>
                </a:endParaRPr>
              </a:p>
            </p:txBody>
          </p:sp>
          <p:grpSp>
            <p:nvGrpSpPr>
              <p:cNvPr id="15429" name="Group 25"/>
              <p:cNvGrpSpPr>
                <a:grpSpLocks/>
              </p:cNvGrpSpPr>
              <p:nvPr/>
            </p:nvGrpSpPr>
            <p:grpSpPr bwMode="auto">
              <a:xfrm>
                <a:off x="3016" y="2205"/>
                <a:ext cx="45" cy="45"/>
                <a:chOff x="3152" y="2251"/>
                <a:chExt cx="45" cy="45"/>
              </a:xfrm>
            </p:grpSpPr>
            <p:sp>
              <p:nvSpPr>
                <p:cNvPr id="15430" name="Line 26"/>
                <p:cNvSpPr>
                  <a:spLocks noChangeShapeType="1"/>
                </p:cNvSpPr>
                <p:nvPr/>
              </p:nvSpPr>
              <p:spPr bwMode="auto">
                <a:xfrm>
                  <a:off x="3152" y="2251"/>
                  <a:ext cx="45" cy="0"/>
                </a:xfrm>
                <a:prstGeom prst="line">
                  <a:avLst/>
                </a:prstGeom>
                <a:noFill/>
                <a:ln w="9525">
                  <a:solidFill>
                    <a:schemeClr val="tx1"/>
                  </a:solidFill>
                  <a:round/>
                  <a:headEnd/>
                  <a:tailEnd/>
                </a:ln>
              </p:spPr>
              <p:txBody>
                <a:bodyPr/>
                <a:lstStyle/>
                <a:p>
                  <a:endParaRPr lang="es-UY">
                    <a:solidFill>
                      <a:schemeClr val="tx1"/>
                    </a:solidFill>
                  </a:endParaRPr>
                </a:p>
              </p:txBody>
            </p:sp>
            <p:sp>
              <p:nvSpPr>
                <p:cNvPr id="15431" name="Line 27"/>
                <p:cNvSpPr>
                  <a:spLocks noChangeShapeType="1"/>
                </p:cNvSpPr>
                <p:nvPr/>
              </p:nvSpPr>
              <p:spPr bwMode="auto">
                <a:xfrm>
                  <a:off x="3152" y="2296"/>
                  <a:ext cx="45" cy="0"/>
                </a:xfrm>
                <a:prstGeom prst="line">
                  <a:avLst/>
                </a:prstGeom>
                <a:noFill/>
                <a:ln w="9525">
                  <a:solidFill>
                    <a:schemeClr val="tx1"/>
                  </a:solidFill>
                  <a:round/>
                  <a:headEnd/>
                  <a:tailEnd/>
                </a:ln>
              </p:spPr>
              <p:txBody>
                <a:bodyPr/>
                <a:lstStyle/>
                <a:p>
                  <a:endParaRPr lang="es-UY">
                    <a:solidFill>
                      <a:schemeClr val="tx1"/>
                    </a:solidFill>
                  </a:endParaRPr>
                </a:p>
              </p:txBody>
            </p:sp>
          </p:grpSp>
        </p:grpSp>
        <p:grpSp>
          <p:nvGrpSpPr>
            <p:cNvPr id="15420" name="Group 28"/>
            <p:cNvGrpSpPr>
              <a:grpSpLocks/>
            </p:cNvGrpSpPr>
            <p:nvPr/>
          </p:nvGrpSpPr>
          <p:grpSpPr bwMode="auto">
            <a:xfrm>
              <a:off x="2608" y="2069"/>
              <a:ext cx="45" cy="135"/>
              <a:chOff x="3016" y="2115"/>
              <a:chExt cx="45" cy="135"/>
            </a:xfrm>
          </p:grpSpPr>
          <p:sp>
            <p:nvSpPr>
              <p:cNvPr id="15422" name="Line 29"/>
              <p:cNvSpPr>
                <a:spLocks noChangeShapeType="1"/>
              </p:cNvSpPr>
              <p:nvPr/>
            </p:nvSpPr>
            <p:spPr bwMode="auto">
              <a:xfrm>
                <a:off x="3016" y="2115"/>
                <a:ext cx="45" cy="0"/>
              </a:xfrm>
              <a:prstGeom prst="line">
                <a:avLst/>
              </a:prstGeom>
              <a:noFill/>
              <a:ln w="9525">
                <a:solidFill>
                  <a:schemeClr val="tx1"/>
                </a:solidFill>
                <a:round/>
                <a:headEnd/>
                <a:tailEnd/>
              </a:ln>
            </p:spPr>
            <p:txBody>
              <a:bodyPr/>
              <a:lstStyle/>
              <a:p>
                <a:endParaRPr lang="es-UY">
                  <a:solidFill>
                    <a:schemeClr val="tx1"/>
                  </a:solidFill>
                </a:endParaRPr>
              </a:p>
            </p:txBody>
          </p:sp>
          <p:sp>
            <p:nvSpPr>
              <p:cNvPr id="15423" name="Line 30"/>
              <p:cNvSpPr>
                <a:spLocks noChangeShapeType="1"/>
              </p:cNvSpPr>
              <p:nvPr/>
            </p:nvSpPr>
            <p:spPr bwMode="auto">
              <a:xfrm>
                <a:off x="3016" y="2160"/>
                <a:ext cx="45" cy="0"/>
              </a:xfrm>
              <a:prstGeom prst="line">
                <a:avLst/>
              </a:prstGeom>
              <a:noFill/>
              <a:ln w="9525">
                <a:solidFill>
                  <a:schemeClr val="tx1"/>
                </a:solidFill>
                <a:round/>
                <a:headEnd/>
                <a:tailEnd/>
              </a:ln>
            </p:spPr>
            <p:txBody>
              <a:bodyPr/>
              <a:lstStyle/>
              <a:p>
                <a:endParaRPr lang="es-UY">
                  <a:solidFill>
                    <a:schemeClr val="tx1"/>
                  </a:solidFill>
                </a:endParaRPr>
              </a:p>
            </p:txBody>
          </p:sp>
          <p:grpSp>
            <p:nvGrpSpPr>
              <p:cNvPr id="15424" name="Group 31"/>
              <p:cNvGrpSpPr>
                <a:grpSpLocks/>
              </p:cNvGrpSpPr>
              <p:nvPr/>
            </p:nvGrpSpPr>
            <p:grpSpPr bwMode="auto">
              <a:xfrm>
                <a:off x="3016" y="2205"/>
                <a:ext cx="45" cy="45"/>
                <a:chOff x="3152" y="2251"/>
                <a:chExt cx="45" cy="45"/>
              </a:xfrm>
            </p:grpSpPr>
            <p:sp>
              <p:nvSpPr>
                <p:cNvPr id="15425" name="Line 32"/>
                <p:cNvSpPr>
                  <a:spLocks noChangeShapeType="1"/>
                </p:cNvSpPr>
                <p:nvPr/>
              </p:nvSpPr>
              <p:spPr bwMode="auto">
                <a:xfrm>
                  <a:off x="3152" y="2251"/>
                  <a:ext cx="45" cy="0"/>
                </a:xfrm>
                <a:prstGeom prst="line">
                  <a:avLst/>
                </a:prstGeom>
                <a:noFill/>
                <a:ln w="9525">
                  <a:solidFill>
                    <a:schemeClr val="tx1"/>
                  </a:solidFill>
                  <a:round/>
                  <a:headEnd/>
                  <a:tailEnd/>
                </a:ln>
              </p:spPr>
              <p:txBody>
                <a:bodyPr/>
                <a:lstStyle/>
                <a:p>
                  <a:endParaRPr lang="es-UY">
                    <a:solidFill>
                      <a:schemeClr val="tx1"/>
                    </a:solidFill>
                  </a:endParaRPr>
                </a:p>
              </p:txBody>
            </p:sp>
            <p:sp>
              <p:nvSpPr>
                <p:cNvPr id="15426" name="Line 33"/>
                <p:cNvSpPr>
                  <a:spLocks noChangeShapeType="1"/>
                </p:cNvSpPr>
                <p:nvPr/>
              </p:nvSpPr>
              <p:spPr bwMode="auto">
                <a:xfrm>
                  <a:off x="3152" y="2296"/>
                  <a:ext cx="45" cy="0"/>
                </a:xfrm>
                <a:prstGeom prst="line">
                  <a:avLst/>
                </a:prstGeom>
                <a:noFill/>
                <a:ln w="9525">
                  <a:solidFill>
                    <a:schemeClr val="tx1"/>
                  </a:solidFill>
                  <a:round/>
                  <a:headEnd/>
                  <a:tailEnd/>
                </a:ln>
              </p:spPr>
              <p:txBody>
                <a:bodyPr/>
                <a:lstStyle/>
                <a:p>
                  <a:endParaRPr lang="es-UY">
                    <a:solidFill>
                      <a:schemeClr val="tx1"/>
                    </a:solidFill>
                  </a:endParaRPr>
                </a:p>
              </p:txBody>
            </p:sp>
          </p:grpSp>
        </p:grpSp>
        <p:sp>
          <p:nvSpPr>
            <p:cNvPr id="15421" name="Oval 34"/>
            <p:cNvSpPr>
              <a:spLocks noChangeArrowheads="1"/>
            </p:cNvSpPr>
            <p:nvPr/>
          </p:nvSpPr>
          <p:spPr bwMode="auto">
            <a:xfrm>
              <a:off x="2608" y="2024"/>
              <a:ext cx="46" cy="91"/>
            </a:xfrm>
            <a:prstGeom prst="ellipse">
              <a:avLst/>
            </a:prstGeom>
            <a:solidFill>
              <a:schemeClr val="tx1"/>
            </a:solidFill>
            <a:ln w="9525">
              <a:solidFill>
                <a:schemeClr val="tx1"/>
              </a:solidFill>
              <a:round/>
              <a:headEnd/>
              <a:tailEnd/>
            </a:ln>
          </p:spPr>
          <p:txBody>
            <a:bodyPr wrap="none" anchor="ctr"/>
            <a:lstStyle/>
            <a:p>
              <a:endParaRPr lang="es-UY">
                <a:solidFill>
                  <a:schemeClr val="tx1"/>
                </a:solidFill>
              </a:endParaRPr>
            </a:p>
          </p:txBody>
        </p:sp>
      </p:grpSp>
      <p:sp>
        <p:nvSpPr>
          <p:cNvPr id="15416" name="Rectangle 78"/>
          <p:cNvSpPr>
            <a:spLocks noChangeArrowheads="1"/>
          </p:cNvSpPr>
          <p:nvPr/>
        </p:nvSpPr>
        <p:spPr bwMode="auto">
          <a:xfrm>
            <a:off x="6312523" y="2491854"/>
            <a:ext cx="142875" cy="142875"/>
          </a:xfrm>
          <a:prstGeom prst="rect">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15417" name="Text Box 79"/>
          <p:cNvSpPr txBox="1">
            <a:spLocks noChangeArrowheads="1"/>
          </p:cNvSpPr>
          <p:nvPr/>
        </p:nvSpPr>
        <p:spPr bwMode="auto">
          <a:xfrm>
            <a:off x="5952160" y="2852214"/>
            <a:ext cx="792163" cy="415498"/>
          </a:xfrm>
          <a:prstGeom prst="rect">
            <a:avLst/>
          </a:prstGeom>
          <a:noFill/>
          <a:ln w="9525">
            <a:noFill/>
            <a:miter lim="800000"/>
            <a:headEnd/>
            <a:tailEnd/>
          </a:ln>
        </p:spPr>
        <p:txBody>
          <a:bodyPr>
            <a:spAutoFit/>
          </a:bodyPr>
          <a:lstStyle/>
          <a:p>
            <a:pPr algn="ctr">
              <a:spcBef>
                <a:spcPct val="50000"/>
              </a:spcBef>
            </a:pPr>
            <a:r>
              <a:rPr lang="pt-BR" sz="700">
                <a:solidFill>
                  <a:schemeClr val="tx1"/>
                </a:solidFill>
              </a:rPr>
              <a:t>DISPOSITIVO DE REGULACIÓN</a:t>
            </a:r>
            <a:endParaRPr lang="pt-BR" sz="700">
              <a:solidFill>
                <a:schemeClr val="tx1"/>
              </a:solidFill>
              <a:cs typeface="Arial" pitchFamily="34"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95400" y="908720"/>
            <a:ext cx="10801200" cy="4632037"/>
          </a:xfrm>
          <a:prstGeom prst="rect">
            <a:avLst/>
          </a:prstGeom>
          <a:noFill/>
          <a:ln w="9525">
            <a:noFill/>
            <a:miter lim="800000"/>
            <a:headEnd/>
            <a:tailEnd/>
          </a:ln>
        </p:spPr>
        <p:txBody>
          <a:bodyPr wrap="square">
            <a:spAutoFit/>
          </a:bodyPr>
          <a:lstStyle/>
          <a:p>
            <a:pPr algn="ctr">
              <a:spcBef>
                <a:spcPts val="600"/>
              </a:spcBef>
            </a:pPr>
            <a:r>
              <a:rPr lang="es-ES" sz="3600" dirty="0">
                <a:solidFill>
                  <a:schemeClr val="tx1"/>
                </a:solidFill>
                <a:latin typeface="+mj-lt"/>
              </a:rPr>
              <a:t>Propiedades físicas</a:t>
            </a:r>
          </a:p>
          <a:p>
            <a:pPr algn="ctr">
              <a:spcBef>
                <a:spcPts val="600"/>
              </a:spcBef>
            </a:pPr>
            <a:endParaRPr lang="es-ES" sz="1800" dirty="0">
              <a:solidFill>
                <a:schemeClr val="tx1"/>
              </a:solidFill>
              <a:latin typeface="+mj-lt"/>
            </a:endParaRPr>
          </a:p>
          <a:p>
            <a:pPr algn="just">
              <a:spcBef>
                <a:spcPts val="600"/>
              </a:spcBef>
            </a:pPr>
            <a:r>
              <a:rPr lang="es-ES" sz="2400" dirty="0">
                <a:solidFill>
                  <a:schemeClr val="tx1"/>
                </a:solidFill>
                <a:latin typeface="+mj-lt"/>
              </a:rPr>
              <a:t>A temperatura ambiente (20ºC) y a presión atmosférica, el cloro es un gas amarillo/verdoso de olor pungente, soluble en agua hasta 7,29 g/l y, a 0º C, hasta 14,6 g/l.</a:t>
            </a:r>
          </a:p>
          <a:p>
            <a:pPr algn="just">
              <a:spcBef>
                <a:spcPts val="600"/>
              </a:spcBef>
            </a:pPr>
            <a:r>
              <a:rPr lang="es-ES" sz="2400" dirty="0">
                <a:solidFill>
                  <a:schemeClr val="tx1"/>
                </a:solidFill>
                <a:latin typeface="+mj-lt"/>
              </a:rPr>
              <a:t>El cloro gaseoso es 2,5 más denso que el aire, y el cloro líquido es 1,5 veces más pesado que el agua.</a:t>
            </a:r>
          </a:p>
          <a:p>
            <a:pPr algn="just">
              <a:spcBef>
                <a:spcPts val="600"/>
              </a:spcBef>
            </a:pPr>
            <a:r>
              <a:rPr lang="es-ES" sz="2400" dirty="0">
                <a:solidFill>
                  <a:schemeClr val="tx1"/>
                </a:solidFill>
                <a:latin typeface="+mj-lt"/>
              </a:rPr>
              <a:t>A presión atmosférica, y una temperatura inferior a 9,6º C, el cloro gaseoso en contacto con la humedad se convierte en hielo (hielo de cloro).</a:t>
            </a:r>
          </a:p>
          <a:p>
            <a:pPr algn="just">
              <a:spcBef>
                <a:spcPts val="600"/>
              </a:spcBef>
            </a:pPr>
            <a:r>
              <a:rPr lang="es-ES" sz="2400" dirty="0">
                <a:solidFill>
                  <a:schemeClr val="tx1"/>
                </a:solidFill>
                <a:latin typeface="+mj-lt"/>
              </a:rPr>
              <a:t>A presión atmosférica y temperatura ambiente el cloro líquido pasa fácilmente a gas.</a:t>
            </a:r>
          </a:p>
        </p:txBody>
      </p:sp>
      <p:sp>
        <p:nvSpPr>
          <p:cNvPr id="5" name="Text Box 9"/>
          <p:cNvSpPr txBox="1">
            <a:spLocks noChangeArrowheads="1"/>
          </p:cNvSpPr>
          <p:nvPr/>
        </p:nvSpPr>
        <p:spPr bwMode="auto">
          <a:xfrm>
            <a:off x="407368"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extLst>
      <p:ext uri="{BB962C8B-B14F-4D97-AF65-F5344CB8AC3E}">
        <p14:creationId xmlns:p14="http://schemas.microsoft.com/office/powerpoint/2010/main" val="2627872354"/>
      </p:ext>
    </p:extLst>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3" name="Freeform 11"/>
          <p:cNvSpPr>
            <a:spLocks/>
          </p:cNvSpPr>
          <p:nvPr/>
        </p:nvSpPr>
        <p:spPr bwMode="auto">
          <a:xfrm>
            <a:off x="2855391" y="2493516"/>
            <a:ext cx="4032250" cy="504825"/>
          </a:xfrm>
          <a:custGeom>
            <a:avLst/>
            <a:gdLst>
              <a:gd name="T0" fmla="*/ 0 w 2540"/>
              <a:gd name="T1" fmla="*/ 0 h 272"/>
              <a:gd name="T2" fmla="*/ 1270 w 2540"/>
              <a:gd name="T3" fmla="*/ 0 h 272"/>
              <a:gd name="T4" fmla="*/ 2540 w 2540"/>
              <a:gd name="T5" fmla="*/ 372 h 272"/>
              <a:gd name="T6" fmla="*/ 0 60000 65536"/>
              <a:gd name="T7" fmla="*/ 0 60000 65536"/>
              <a:gd name="T8" fmla="*/ 0 60000 65536"/>
              <a:gd name="T9" fmla="*/ 0 w 2540"/>
              <a:gd name="T10" fmla="*/ 0 h 272"/>
              <a:gd name="T11" fmla="*/ 2540 w 2540"/>
              <a:gd name="T12" fmla="*/ 272 h 272"/>
            </a:gdLst>
            <a:ahLst/>
            <a:cxnLst>
              <a:cxn ang="T6">
                <a:pos x="T0" y="T1"/>
              </a:cxn>
              <a:cxn ang="T7">
                <a:pos x="T2" y="T3"/>
              </a:cxn>
              <a:cxn ang="T8">
                <a:pos x="T4" y="T5"/>
              </a:cxn>
            </a:cxnLst>
            <a:rect l="T9" t="T10" r="T11" b="T12"/>
            <a:pathLst>
              <a:path w="2540" h="272">
                <a:moveTo>
                  <a:pt x="0" y="0"/>
                </a:moveTo>
                <a:lnTo>
                  <a:pt x="1270" y="0"/>
                </a:lnTo>
                <a:lnTo>
                  <a:pt x="2540" y="272"/>
                </a:lnTo>
              </a:path>
            </a:pathLst>
          </a:custGeom>
          <a:noFill/>
          <a:ln w="57150">
            <a:solidFill>
              <a:schemeClr val="tx1"/>
            </a:solidFill>
            <a:round/>
            <a:headEnd/>
            <a:tailEnd/>
          </a:ln>
        </p:spPr>
        <p:txBody>
          <a:bodyPr/>
          <a:lstStyle/>
          <a:p>
            <a:endParaRPr lang="es-UY">
              <a:solidFill>
                <a:schemeClr val="tx1"/>
              </a:solidFill>
            </a:endParaRPr>
          </a:p>
        </p:txBody>
      </p:sp>
      <p:sp>
        <p:nvSpPr>
          <p:cNvPr id="176134" name="Freeform 12"/>
          <p:cNvSpPr>
            <a:spLocks/>
          </p:cNvSpPr>
          <p:nvPr/>
        </p:nvSpPr>
        <p:spPr bwMode="auto">
          <a:xfrm flipV="1">
            <a:off x="2855391" y="3141216"/>
            <a:ext cx="4032250" cy="504825"/>
          </a:xfrm>
          <a:custGeom>
            <a:avLst/>
            <a:gdLst>
              <a:gd name="T0" fmla="*/ 0 w 2540"/>
              <a:gd name="T1" fmla="*/ 0 h 272"/>
              <a:gd name="T2" fmla="*/ 1270 w 2540"/>
              <a:gd name="T3" fmla="*/ 0 h 272"/>
              <a:gd name="T4" fmla="*/ 2540 w 2540"/>
              <a:gd name="T5" fmla="*/ 372 h 272"/>
              <a:gd name="T6" fmla="*/ 0 60000 65536"/>
              <a:gd name="T7" fmla="*/ 0 60000 65536"/>
              <a:gd name="T8" fmla="*/ 0 60000 65536"/>
              <a:gd name="T9" fmla="*/ 0 w 2540"/>
              <a:gd name="T10" fmla="*/ 0 h 272"/>
              <a:gd name="T11" fmla="*/ 2540 w 2540"/>
              <a:gd name="T12" fmla="*/ 272 h 272"/>
            </a:gdLst>
            <a:ahLst/>
            <a:cxnLst>
              <a:cxn ang="T6">
                <a:pos x="T0" y="T1"/>
              </a:cxn>
              <a:cxn ang="T7">
                <a:pos x="T2" y="T3"/>
              </a:cxn>
              <a:cxn ang="T8">
                <a:pos x="T4" y="T5"/>
              </a:cxn>
            </a:cxnLst>
            <a:rect l="T9" t="T10" r="T11" b="T12"/>
            <a:pathLst>
              <a:path w="2540" h="272">
                <a:moveTo>
                  <a:pt x="0" y="0"/>
                </a:moveTo>
                <a:lnTo>
                  <a:pt x="1270" y="0"/>
                </a:lnTo>
                <a:lnTo>
                  <a:pt x="2540" y="272"/>
                </a:lnTo>
              </a:path>
            </a:pathLst>
          </a:custGeom>
          <a:noFill/>
          <a:ln w="57150">
            <a:solidFill>
              <a:schemeClr val="tx1"/>
            </a:solidFill>
            <a:round/>
            <a:headEnd/>
            <a:tailEnd/>
          </a:ln>
        </p:spPr>
        <p:txBody>
          <a:bodyPr/>
          <a:lstStyle/>
          <a:p>
            <a:endParaRPr lang="es-UY">
              <a:solidFill>
                <a:schemeClr val="tx1"/>
              </a:solidFill>
            </a:endParaRPr>
          </a:p>
        </p:txBody>
      </p:sp>
      <p:sp>
        <p:nvSpPr>
          <p:cNvPr id="176135" name="Freeform 13"/>
          <p:cNvSpPr>
            <a:spLocks/>
          </p:cNvSpPr>
          <p:nvPr/>
        </p:nvSpPr>
        <p:spPr bwMode="auto">
          <a:xfrm>
            <a:off x="4655616" y="2061716"/>
            <a:ext cx="4319588" cy="719137"/>
          </a:xfrm>
          <a:custGeom>
            <a:avLst/>
            <a:gdLst>
              <a:gd name="T0" fmla="*/ 0 w 2721"/>
              <a:gd name="T1" fmla="*/ 272 h 453"/>
              <a:gd name="T2" fmla="*/ 408 w 2721"/>
              <a:gd name="T3" fmla="*/ 0 h 453"/>
              <a:gd name="T4" fmla="*/ 1451 w 2721"/>
              <a:gd name="T5" fmla="*/ 453 h 453"/>
              <a:gd name="T6" fmla="*/ 2721 w 2721"/>
              <a:gd name="T7" fmla="*/ 453 h 453"/>
              <a:gd name="T8" fmla="*/ 0 60000 65536"/>
              <a:gd name="T9" fmla="*/ 0 60000 65536"/>
              <a:gd name="T10" fmla="*/ 0 60000 65536"/>
              <a:gd name="T11" fmla="*/ 0 60000 65536"/>
              <a:gd name="T12" fmla="*/ 0 w 2721"/>
              <a:gd name="T13" fmla="*/ 0 h 453"/>
              <a:gd name="T14" fmla="*/ 2721 w 2721"/>
              <a:gd name="T15" fmla="*/ 453 h 453"/>
            </a:gdLst>
            <a:ahLst/>
            <a:cxnLst>
              <a:cxn ang="T8">
                <a:pos x="T0" y="T1"/>
              </a:cxn>
              <a:cxn ang="T9">
                <a:pos x="T2" y="T3"/>
              </a:cxn>
              <a:cxn ang="T10">
                <a:pos x="T4" y="T5"/>
              </a:cxn>
              <a:cxn ang="T11">
                <a:pos x="T6" y="T7"/>
              </a:cxn>
            </a:cxnLst>
            <a:rect l="T12" t="T13" r="T14" b="T15"/>
            <a:pathLst>
              <a:path w="2721" h="453">
                <a:moveTo>
                  <a:pt x="0" y="272"/>
                </a:moveTo>
                <a:lnTo>
                  <a:pt x="408" y="0"/>
                </a:lnTo>
                <a:lnTo>
                  <a:pt x="1451" y="453"/>
                </a:lnTo>
                <a:lnTo>
                  <a:pt x="2721" y="453"/>
                </a:lnTo>
              </a:path>
            </a:pathLst>
          </a:custGeom>
          <a:noFill/>
          <a:ln w="57150">
            <a:solidFill>
              <a:schemeClr val="tx1"/>
            </a:solidFill>
            <a:round/>
            <a:headEnd/>
            <a:tailEnd/>
          </a:ln>
        </p:spPr>
        <p:txBody>
          <a:bodyPr/>
          <a:lstStyle/>
          <a:p>
            <a:endParaRPr lang="es-UY">
              <a:solidFill>
                <a:schemeClr val="tx1"/>
              </a:solidFill>
            </a:endParaRPr>
          </a:p>
        </p:txBody>
      </p:sp>
      <p:sp>
        <p:nvSpPr>
          <p:cNvPr id="176136" name="Freeform 14"/>
          <p:cNvSpPr>
            <a:spLocks/>
          </p:cNvSpPr>
          <p:nvPr/>
        </p:nvSpPr>
        <p:spPr bwMode="auto">
          <a:xfrm flipV="1">
            <a:off x="4728641" y="3357116"/>
            <a:ext cx="4319588" cy="719137"/>
          </a:xfrm>
          <a:custGeom>
            <a:avLst/>
            <a:gdLst>
              <a:gd name="T0" fmla="*/ 0 w 2721"/>
              <a:gd name="T1" fmla="*/ 272 h 453"/>
              <a:gd name="T2" fmla="*/ 408 w 2721"/>
              <a:gd name="T3" fmla="*/ 0 h 453"/>
              <a:gd name="T4" fmla="*/ 1451 w 2721"/>
              <a:gd name="T5" fmla="*/ 453 h 453"/>
              <a:gd name="T6" fmla="*/ 2721 w 2721"/>
              <a:gd name="T7" fmla="*/ 453 h 453"/>
              <a:gd name="T8" fmla="*/ 0 60000 65536"/>
              <a:gd name="T9" fmla="*/ 0 60000 65536"/>
              <a:gd name="T10" fmla="*/ 0 60000 65536"/>
              <a:gd name="T11" fmla="*/ 0 60000 65536"/>
              <a:gd name="T12" fmla="*/ 0 w 2721"/>
              <a:gd name="T13" fmla="*/ 0 h 453"/>
              <a:gd name="T14" fmla="*/ 2721 w 2721"/>
              <a:gd name="T15" fmla="*/ 453 h 453"/>
            </a:gdLst>
            <a:ahLst/>
            <a:cxnLst>
              <a:cxn ang="T8">
                <a:pos x="T0" y="T1"/>
              </a:cxn>
              <a:cxn ang="T9">
                <a:pos x="T2" y="T3"/>
              </a:cxn>
              <a:cxn ang="T10">
                <a:pos x="T4" y="T5"/>
              </a:cxn>
              <a:cxn ang="T11">
                <a:pos x="T6" y="T7"/>
              </a:cxn>
            </a:cxnLst>
            <a:rect l="T12" t="T13" r="T14" b="T15"/>
            <a:pathLst>
              <a:path w="2721" h="453">
                <a:moveTo>
                  <a:pt x="0" y="272"/>
                </a:moveTo>
                <a:lnTo>
                  <a:pt x="408" y="0"/>
                </a:lnTo>
                <a:lnTo>
                  <a:pt x="1451" y="453"/>
                </a:lnTo>
                <a:lnTo>
                  <a:pt x="2721" y="453"/>
                </a:lnTo>
              </a:path>
            </a:pathLst>
          </a:custGeom>
          <a:noFill/>
          <a:ln w="57150">
            <a:solidFill>
              <a:schemeClr val="tx1"/>
            </a:solidFill>
            <a:round/>
            <a:headEnd/>
            <a:tailEnd/>
          </a:ln>
        </p:spPr>
        <p:txBody>
          <a:bodyPr/>
          <a:lstStyle/>
          <a:p>
            <a:endParaRPr lang="es-UY">
              <a:solidFill>
                <a:schemeClr val="tx1"/>
              </a:solidFill>
            </a:endParaRPr>
          </a:p>
        </p:txBody>
      </p:sp>
      <p:sp>
        <p:nvSpPr>
          <p:cNvPr id="176137" name="Rectangle 20"/>
          <p:cNvSpPr>
            <a:spLocks noChangeArrowheads="1"/>
          </p:cNvSpPr>
          <p:nvPr/>
        </p:nvSpPr>
        <p:spPr bwMode="auto">
          <a:xfrm>
            <a:off x="5231879" y="3933378"/>
            <a:ext cx="287338" cy="288925"/>
          </a:xfrm>
          <a:prstGeom prst="rect">
            <a:avLst/>
          </a:prstGeom>
          <a:noFill/>
          <a:ln w="9525">
            <a:noFill/>
            <a:miter lim="800000"/>
            <a:headEnd/>
            <a:tailEnd/>
          </a:ln>
        </p:spPr>
        <p:txBody>
          <a:bodyPr wrap="none" anchor="ctr"/>
          <a:lstStyle/>
          <a:p>
            <a:endParaRPr lang="es-UY">
              <a:solidFill>
                <a:schemeClr val="tx1"/>
              </a:solidFill>
            </a:endParaRPr>
          </a:p>
        </p:txBody>
      </p:sp>
      <p:grpSp>
        <p:nvGrpSpPr>
          <p:cNvPr id="176138" name="Group 19"/>
          <p:cNvGrpSpPr>
            <a:grpSpLocks/>
          </p:cNvGrpSpPr>
          <p:nvPr/>
        </p:nvGrpSpPr>
        <p:grpSpPr bwMode="auto">
          <a:xfrm>
            <a:off x="5231879" y="4006403"/>
            <a:ext cx="287338" cy="1296987"/>
            <a:chOff x="2381" y="2568"/>
            <a:chExt cx="181" cy="817"/>
          </a:xfrm>
        </p:grpSpPr>
        <p:sp>
          <p:nvSpPr>
            <p:cNvPr id="176147" name="Line 17"/>
            <p:cNvSpPr>
              <a:spLocks noChangeShapeType="1"/>
            </p:cNvSpPr>
            <p:nvPr/>
          </p:nvSpPr>
          <p:spPr bwMode="auto">
            <a:xfrm>
              <a:off x="2381" y="2568"/>
              <a:ext cx="0" cy="817"/>
            </a:xfrm>
            <a:prstGeom prst="line">
              <a:avLst/>
            </a:prstGeom>
            <a:noFill/>
            <a:ln w="57150">
              <a:solidFill>
                <a:schemeClr val="tx1"/>
              </a:solidFill>
              <a:round/>
              <a:headEnd/>
              <a:tailEnd/>
            </a:ln>
          </p:spPr>
          <p:txBody>
            <a:bodyPr/>
            <a:lstStyle/>
            <a:p>
              <a:endParaRPr lang="es-UY">
                <a:solidFill>
                  <a:schemeClr val="tx1"/>
                </a:solidFill>
              </a:endParaRPr>
            </a:p>
          </p:txBody>
        </p:sp>
        <p:sp>
          <p:nvSpPr>
            <p:cNvPr id="176148" name="Line 18"/>
            <p:cNvSpPr>
              <a:spLocks noChangeShapeType="1"/>
            </p:cNvSpPr>
            <p:nvPr/>
          </p:nvSpPr>
          <p:spPr bwMode="auto">
            <a:xfrm>
              <a:off x="2562" y="2568"/>
              <a:ext cx="0" cy="817"/>
            </a:xfrm>
            <a:prstGeom prst="line">
              <a:avLst/>
            </a:prstGeom>
            <a:noFill/>
            <a:ln w="57150">
              <a:solidFill>
                <a:schemeClr val="tx1"/>
              </a:solidFill>
              <a:round/>
              <a:headEnd/>
              <a:tailEnd/>
            </a:ln>
          </p:spPr>
          <p:txBody>
            <a:bodyPr/>
            <a:lstStyle/>
            <a:p>
              <a:endParaRPr lang="es-UY">
                <a:solidFill>
                  <a:schemeClr val="tx1"/>
                </a:solidFill>
              </a:endParaRPr>
            </a:p>
          </p:txBody>
        </p:sp>
      </p:grpSp>
      <p:sp>
        <p:nvSpPr>
          <p:cNvPr id="176139" name="AutoShape 21"/>
          <p:cNvSpPr>
            <a:spLocks noChangeArrowheads="1"/>
          </p:cNvSpPr>
          <p:nvPr/>
        </p:nvSpPr>
        <p:spPr bwMode="auto">
          <a:xfrm>
            <a:off x="2279129" y="2853875"/>
            <a:ext cx="1728788" cy="431800"/>
          </a:xfrm>
          <a:prstGeom prst="rightArrow">
            <a:avLst>
              <a:gd name="adj1" fmla="val 50000"/>
              <a:gd name="adj2" fmla="val 100092"/>
            </a:avLst>
          </a:prstGeom>
          <a:solidFill>
            <a:srgbClr val="0000FF"/>
          </a:solidFill>
          <a:ln w="9525">
            <a:solidFill>
              <a:srgbClr val="0000CC"/>
            </a:solidFill>
            <a:miter lim="800000"/>
            <a:headEnd/>
            <a:tailEnd/>
          </a:ln>
        </p:spPr>
        <p:txBody>
          <a:bodyPr wrap="none" anchor="ctr"/>
          <a:lstStyle/>
          <a:p>
            <a:endParaRPr lang="es-UY">
              <a:solidFill>
                <a:schemeClr val="tx1"/>
              </a:solidFill>
            </a:endParaRPr>
          </a:p>
        </p:txBody>
      </p:sp>
      <p:sp>
        <p:nvSpPr>
          <p:cNvPr id="176140" name="AutoShape 22"/>
          <p:cNvSpPr>
            <a:spLocks noChangeArrowheads="1"/>
          </p:cNvSpPr>
          <p:nvPr/>
        </p:nvSpPr>
        <p:spPr bwMode="auto">
          <a:xfrm>
            <a:off x="5303319" y="4870000"/>
            <a:ext cx="144463" cy="1079500"/>
          </a:xfrm>
          <a:prstGeom prst="upArrow">
            <a:avLst>
              <a:gd name="adj1" fmla="val 50000"/>
              <a:gd name="adj2" fmla="val 186813"/>
            </a:avLst>
          </a:prstGeom>
          <a:solidFill>
            <a:srgbClr val="66FF66"/>
          </a:solidFill>
          <a:ln w="9525">
            <a:noFill/>
            <a:miter lim="800000"/>
            <a:headEnd/>
            <a:tailEnd/>
          </a:ln>
        </p:spPr>
        <p:txBody>
          <a:bodyPr wrap="none" anchor="ctr"/>
          <a:lstStyle/>
          <a:p>
            <a:endParaRPr lang="es-UY">
              <a:solidFill>
                <a:schemeClr val="tx1"/>
              </a:solidFill>
            </a:endParaRPr>
          </a:p>
        </p:txBody>
      </p:sp>
      <p:sp>
        <p:nvSpPr>
          <p:cNvPr id="176141" name="AutoShape 23"/>
          <p:cNvSpPr>
            <a:spLocks noChangeArrowheads="1"/>
          </p:cNvSpPr>
          <p:nvPr/>
        </p:nvSpPr>
        <p:spPr bwMode="auto">
          <a:xfrm>
            <a:off x="7463907" y="2925316"/>
            <a:ext cx="1800225" cy="288925"/>
          </a:xfrm>
          <a:prstGeom prst="rightArrow">
            <a:avLst>
              <a:gd name="adj1" fmla="val 50000"/>
              <a:gd name="adj2" fmla="val 155769"/>
            </a:avLst>
          </a:prstGeom>
          <a:solidFill>
            <a:srgbClr val="FF0000"/>
          </a:solidFill>
          <a:ln w="9525">
            <a:solidFill>
              <a:srgbClr val="FF0000"/>
            </a:solidFill>
            <a:miter lim="800000"/>
            <a:headEnd/>
            <a:tailEnd/>
          </a:ln>
        </p:spPr>
        <p:txBody>
          <a:bodyPr wrap="none" anchor="ctr"/>
          <a:lstStyle/>
          <a:p>
            <a:endParaRPr lang="es-UY">
              <a:solidFill>
                <a:schemeClr val="tx1"/>
              </a:solidFill>
            </a:endParaRPr>
          </a:p>
        </p:txBody>
      </p:sp>
      <p:sp>
        <p:nvSpPr>
          <p:cNvPr id="176142" name="Text Box 24"/>
          <p:cNvSpPr txBox="1">
            <a:spLocks noChangeArrowheads="1"/>
          </p:cNvSpPr>
          <p:nvPr/>
        </p:nvSpPr>
        <p:spPr bwMode="auto">
          <a:xfrm>
            <a:off x="5663682" y="5517703"/>
            <a:ext cx="2016125" cy="396875"/>
          </a:xfrm>
          <a:prstGeom prst="rect">
            <a:avLst/>
          </a:prstGeom>
          <a:noFill/>
          <a:ln w="9525">
            <a:noFill/>
            <a:miter lim="800000"/>
            <a:headEnd/>
            <a:tailEnd/>
          </a:ln>
        </p:spPr>
        <p:txBody>
          <a:bodyPr>
            <a:spAutoFit/>
          </a:bodyPr>
          <a:lstStyle/>
          <a:p>
            <a:pPr>
              <a:spcBef>
                <a:spcPct val="50000"/>
              </a:spcBef>
            </a:pPr>
            <a:r>
              <a:rPr lang="es-UY">
                <a:solidFill>
                  <a:schemeClr val="tx1"/>
                </a:solidFill>
              </a:rPr>
              <a:t>CLORO GAS</a:t>
            </a:r>
            <a:endParaRPr lang="es-ES">
              <a:solidFill>
                <a:schemeClr val="tx1"/>
              </a:solidFill>
            </a:endParaRPr>
          </a:p>
        </p:txBody>
      </p:sp>
      <p:sp>
        <p:nvSpPr>
          <p:cNvPr id="176143" name="Text Box 25"/>
          <p:cNvSpPr txBox="1">
            <a:spLocks noChangeArrowheads="1"/>
          </p:cNvSpPr>
          <p:nvPr/>
        </p:nvSpPr>
        <p:spPr bwMode="auto">
          <a:xfrm>
            <a:off x="1702866" y="2564950"/>
            <a:ext cx="2376488" cy="366712"/>
          </a:xfrm>
          <a:prstGeom prst="rect">
            <a:avLst/>
          </a:prstGeom>
          <a:noFill/>
          <a:ln w="9525">
            <a:noFill/>
            <a:miter lim="800000"/>
            <a:headEnd/>
            <a:tailEnd/>
          </a:ln>
        </p:spPr>
        <p:txBody>
          <a:bodyPr>
            <a:spAutoFit/>
          </a:bodyPr>
          <a:lstStyle/>
          <a:p>
            <a:pPr>
              <a:spcBef>
                <a:spcPct val="50000"/>
              </a:spcBef>
            </a:pPr>
            <a:r>
              <a:rPr lang="es-UY" sz="1800" b="1">
                <a:solidFill>
                  <a:schemeClr val="tx1"/>
                </a:solidFill>
              </a:rPr>
              <a:t>AGUA A PRESIÓN</a:t>
            </a:r>
            <a:endParaRPr lang="es-ES" sz="1800" b="1">
              <a:solidFill>
                <a:schemeClr val="tx1"/>
              </a:solidFill>
            </a:endParaRPr>
          </a:p>
        </p:txBody>
      </p:sp>
      <p:sp>
        <p:nvSpPr>
          <p:cNvPr id="176144" name="Text Box 26"/>
          <p:cNvSpPr txBox="1">
            <a:spLocks noChangeArrowheads="1"/>
          </p:cNvSpPr>
          <p:nvPr/>
        </p:nvSpPr>
        <p:spPr bwMode="auto">
          <a:xfrm>
            <a:off x="7032104" y="3573016"/>
            <a:ext cx="3024188" cy="701675"/>
          </a:xfrm>
          <a:prstGeom prst="rect">
            <a:avLst/>
          </a:prstGeom>
          <a:noFill/>
          <a:ln w="9525">
            <a:noFill/>
            <a:miter lim="800000"/>
            <a:headEnd/>
            <a:tailEnd/>
          </a:ln>
        </p:spPr>
        <p:txBody>
          <a:bodyPr>
            <a:spAutoFit/>
          </a:bodyPr>
          <a:lstStyle/>
          <a:p>
            <a:pPr>
              <a:spcBef>
                <a:spcPct val="50000"/>
              </a:spcBef>
            </a:pPr>
            <a:r>
              <a:rPr lang="es-UY" dirty="0">
                <a:solidFill>
                  <a:schemeClr val="tx1"/>
                </a:solidFill>
              </a:rPr>
              <a:t>SOLUCIÓN DE CLORO 3000 – 3500 mg/l</a:t>
            </a:r>
            <a:endParaRPr lang="es-ES" dirty="0">
              <a:solidFill>
                <a:schemeClr val="tx1"/>
              </a:solidFill>
            </a:endParaRPr>
          </a:p>
        </p:txBody>
      </p:sp>
      <p:sp>
        <p:nvSpPr>
          <p:cNvPr id="176145" name="Text Box 27"/>
          <p:cNvSpPr txBox="1">
            <a:spLocks noChangeArrowheads="1"/>
          </p:cNvSpPr>
          <p:nvPr/>
        </p:nvSpPr>
        <p:spPr bwMode="auto">
          <a:xfrm>
            <a:off x="3431657" y="4293738"/>
            <a:ext cx="1008063" cy="366712"/>
          </a:xfrm>
          <a:prstGeom prst="rect">
            <a:avLst/>
          </a:prstGeom>
          <a:noFill/>
          <a:ln w="9525">
            <a:noFill/>
            <a:miter lim="800000"/>
            <a:headEnd/>
            <a:tailEnd/>
          </a:ln>
        </p:spPr>
        <p:txBody>
          <a:bodyPr>
            <a:spAutoFit/>
          </a:bodyPr>
          <a:lstStyle/>
          <a:p>
            <a:pPr>
              <a:spcBef>
                <a:spcPct val="50000"/>
              </a:spcBef>
            </a:pPr>
            <a:r>
              <a:rPr lang="es-UY" sz="1800" b="1">
                <a:solidFill>
                  <a:schemeClr val="tx1"/>
                </a:solidFill>
              </a:rPr>
              <a:t>VACÍO</a:t>
            </a:r>
            <a:endParaRPr lang="es-ES" sz="1800" b="1">
              <a:solidFill>
                <a:schemeClr val="tx1"/>
              </a:solidFill>
            </a:endParaRPr>
          </a:p>
        </p:txBody>
      </p:sp>
      <p:sp>
        <p:nvSpPr>
          <p:cNvPr id="176146" name="Line 28"/>
          <p:cNvSpPr>
            <a:spLocks noChangeShapeType="1"/>
          </p:cNvSpPr>
          <p:nvPr/>
        </p:nvSpPr>
        <p:spPr bwMode="auto">
          <a:xfrm flipV="1">
            <a:off x="4368279" y="3790500"/>
            <a:ext cx="1150938" cy="647700"/>
          </a:xfrm>
          <a:prstGeom prst="line">
            <a:avLst/>
          </a:prstGeom>
          <a:noFill/>
          <a:ln w="38100">
            <a:solidFill>
              <a:schemeClr val="tx1"/>
            </a:solidFill>
            <a:prstDash val="sysDot"/>
            <a:round/>
            <a:headEnd/>
            <a:tailEnd type="triangle" w="med" len="med"/>
          </a:ln>
        </p:spPr>
        <p:txBody>
          <a:bodyPr/>
          <a:lstStyle/>
          <a:p>
            <a:endParaRPr lang="es-UY">
              <a:solidFill>
                <a:schemeClr val="tx1"/>
              </a:solidFill>
            </a:endParaRPr>
          </a:p>
        </p:txBody>
      </p:sp>
      <p:sp>
        <p:nvSpPr>
          <p:cNvPr id="176132" name="Text Box 29"/>
          <p:cNvSpPr txBox="1">
            <a:spLocks noChangeArrowheads="1"/>
          </p:cNvSpPr>
          <p:nvPr/>
        </p:nvSpPr>
        <p:spPr bwMode="auto">
          <a:xfrm>
            <a:off x="1309166" y="1196526"/>
            <a:ext cx="9144000" cy="369332"/>
          </a:xfrm>
          <a:prstGeom prst="rect">
            <a:avLst/>
          </a:prstGeom>
          <a:noFill/>
          <a:ln w="9525">
            <a:noFill/>
            <a:miter lim="800000"/>
            <a:headEnd/>
            <a:tailEnd/>
          </a:ln>
        </p:spPr>
        <p:txBody>
          <a:bodyPr wrap="square">
            <a:spAutoFit/>
          </a:bodyPr>
          <a:lstStyle/>
          <a:p>
            <a:pPr algn="ctr">
              <a:spcBef>
                <a:spcPct val="50000"/>
              </a:spcBef>
            </a:pPr>
            <a:r>
              <a:rPr lang="es-UY" sz="1800" dirty="0">
                <a:solidFill>
                  <a:schemeClr val="tx1"/>
                </a:solidFill>
              </a:rPr>
              <a:t>EYECTOR</a:t>
            </a:r>
            <a:endParaRPr lang="es-ES" sz="1800" dirty="0">
              <a:solidFill>
                <a:schemeClr val="tx1"/>
              </a:solidFill>
            </a:endParaRPr>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Text Box 9"/>
          <p:cNvSpPr txBox="1">
            <a:spLocks noChangeArrowheads="1"/>
          </p:cNvSpPr>
          <p:nvPr/>
        </p:nvSpPr>
        <p:spPr bwMode="auto">
          <a:xfrm>
            <a:off x="479376" y="6556836"/>
            <a:ext cx="3888432"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a:t>
            </a:r>
            <a:r>
              <a:rPr lang="pt-BR" sz="1200" dirty="0"/>
              <a:t>WALLACE &amp; TIERNAN</a:t>
            </a:r>
            <a:r>
              <a:rPr lang="pt-BR" sz="1200" dirty="0">
                <a:solidFill>
                  <a:schemeClr val="tx1"/>
                </a:solidFill>
              </a:rPr>
              <a:t> </a:t>
            </a:r>
          </a:p>
        </p:txBody>
      </p:sp>
      <p:pic>
        <p:nvPicPr>
          <p:cNvPr id="3" name="Imagen 2" descr="Imagen que contiene refrigerador, parado">
            <a:extLst>
              <a:ext uri="{FF2B5EF4-FFF2-40B4-BE49-F238E27FC236}">
                <a16:creationId xmlns:a16="http://schemas.microsoft.com/office/drawing/2014/main" id="{CACE9FC4-20BE-F2F4-F2F7-44E5ADBBF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620474"/>
            <a:ext cx="5913959" cy="5913959"/>
          </a:xfrm>
          <a:prstGeom prst="rect">
            <a:avLst/>
          </a:prstGeom>
        </p:spPr>
      </p:pic>
      <p:pic>
        <p:nvPicPr>
          <p:cNvPr id="181296" name="Picture 16158">
            <a:extLst>
              <a:ext uri="{FF2B5EF4-FFF2-40B4-BE49-F238E27FC236}">
                <a16:creationId xmlns:a16="http://schemas.microsoft.com/office/drawing/2014/main" id="{A4F9A1B6-2C27-8492-94AF-205DC0B4610B}"/>
              </a:ext>
            </a:extLst>
          </p:cNvPr>
          <p:cNvPicPr/>
          <p:nvPr/>
        </p:nvPicPr>
        <p:blipFill>
          <a:blip r:embed="rId3"/>
          <a:stretch>
            <a:fillRect/>
          </a:stretch>
        </p:blipFill>
        <p:spPr>
          <a:xfrm>
            <a:off x="5519936" y="405720"/>
            <a:ext cx="4429023" cy="5751313"/>
          </a:xfrm>
          <a:prstGeom prst="rect">
            <a:avLst/>
          </a:prstGeom>
        </p:spPr>
      </p:pic>
      <p:sp>
        <p:nvSpPr>
          <p:cNvPr id="181298" name="CuadroTexto 181297">
            <a:extLst>
              <a:ext uri="{FF2B5EF4-FFF2-40B4-BE49-F238E27FC236}">
                <a16:creationId xmlns:a16="http://schemas.microsoft.com/office/drawing/2014/main" id="{02FA534D-926C-8396-2E56-DF96DCF13A61}"/>
              </a:ext>
            </a:extLst>
          </p:cNvPr>
          <p:cNvSpPr txBox="1"/>
          <p:nvPr/>
        </p:nvSpPr>
        <p:spPr>
          <a:xfrm>
            <a:off x="5519936" y="5862518"/>
            <a:ext cx="4608512" cy="671915"/>
          </a:xfrm>
          <a:prstGeom prst="rect">
            <a:avLst/>
          </a:prstGeom>
          <a:noFill/>
        </p:spPr>
        <p:txBody>
          <a:bodyPr wrap="square">
            <a:spAutoFit/>
          </a:bodyPr>
          <a:lstStyle/>
          <a:p>
            <a:pPr marL="8890" marR="28575" indent="-6350">
              <a:lnSpc>
                <a:spcPct val="107000"/>
              </a:lnSpc>
              <a:spcAft>
                <a:spcPts val="720"/>
              </a:spcAft>
            </a:pPr>
            <a:r>
              <a:rPr lang="es-AR" sz="1800" b="1" kern="100" dirty="0">
                <a:solidFill>
                  <a:srgbClr val="004A57"/>
                </a:solidFill>
                <a:effectLst/>
                <a:latin typeface="Calibri" panose="020F0502020204030204" pitchFamily="34" charset="0"/>
                <a:ea typeface="Calibri" panose="020F0502020204030204" pitchFamily="34" charset="0"/>
              </a:rPr>
              <a:t>WALLACE &amp; TIERNAN</a:t>
            </a:r>
            <a:r>
              <a:rPr lang="es-AR" sz="1600" b="1" kern="100" baseline="30000" dirty="0">
                <a:solidFill>
                  <a:srgbClr val="004A57"/>
                </a:solidFill>
                <a:effectLst/>
                <a:latin typeface="Calibri" panose="020F0502020204030204" pitchFamily="34" charset="0"/>
                <a:ea typeface="Calibri" panose="020F0502020204030204" pitchFamily="34" charset="0"/>
              </a:rPr>
              <a:t>®</a:t>
            </a:r>
            <a:r>
              <a:rPr lang="es-AR" sz="1800" b="1" kern="100" dirty="0">
                <a:solidFill>
                  <a:srgbClr val="004A57"/>
                </a:solidFill>
                <a:effectLst/>
                <a:latin typeface="Calibri" panose="020F0502020204030204" pitchFamily="34" charset="0"/>
                <a:ea typeface="Calibri" panose="020F0502020204030204" pitchFamily="34" charset="0"/>
              </a:rPr>
              <a:t> GAS FEED SYSTEMS</a:t>
            </a:r>
            <a:br>
              <a:rPr lang="es-AR" sz="1050" dirty="0">
                <a:solidFill>
                  <a:srgbClr val="000000"/>
                </a:solidFill>
                <a:effectLst/>
                <a:latin typeface="Calibri" panose="020F0502020204030204" pitchFamily="34" charset="0"/>
                <a:ea typeface="Calibri" panose="020F0502020204030204" pitchFamily="34" charset="0"/>
              </a:rPr>
            </a:br>
            <a:r>
              <a:rPr lang="es-AR" sz="1800" b="1" kern="100" dirty="0">
                <a:solidFill>
                  <a:srgbClr val="004A57"/>
                </a:solidFill>
                <a:effectLst/>
                <a:latin typeface="Calibri" panose="020F0502020204030204" pitchFamily="34" charset="0"/>
                <a:ea typeface="Calibri" panose="020F0502020204030204" pitchFamily="34" charset="0"/>
              </a:rPr>
              <a:t>V2000™ CHLORINATOR (60 a 200 kg/h)</a:t>
            </a:r>
            <a:endParaRPr lang="es-AR" sz="1050" kern="1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8"/>
          <p:cNvSpPr txBox="1">
            <a:spLocks noChangeArrowheads="1"/>
          </p:cNvSpPr>
          <p:nvPr/>
        </p:nvSpPr>
        <p:spPr bwMode="auto">
          <a:xfrm>
            <a:off x="1199872" y="5701719"/>
            <a:ext cx="9144000" cy="338554"/>
          </a:xfrm>
          <a:prstGeom prst="rect">
            <a:avLst/>
          </a:prstGeom>
          <a:noFill/>
          <a:ln w="9525">
            <a:noFill/>
            <a:miter lim="800000"/>
            <a:headEnd/>
            <a:tailEnd/>
          </a:ln>
        </p:spPr>
        <p:txBody>
          <a:bodyPr wrap="square">
            <a:spAutoFit/>
          </a:bodyPr>
          <a:lstStyle/>
          <a:p>
            <a:pPr algn="ctr">
              <a:spcBef>
                <a:spcPct val="50000"/>
              </a:spcBef>
            </a:pPr>
            <a:r>
              <a:rPr lang="pt-BR" sz="1600" dirty="0">
                <a:solidFill>
                  <a:schemeClr val="tx1"/>
                </a:solidFill>
              </a:rPr>
              <a:t>CLORADORES, PLANTA  DE AGUAS CORRIENTES</a:t>
            </a:r>
          </a:p>
        </p:txBody>
      </p:sp>
      <p:sp>
        <p:nvSpPr>
          <p:cNvPr id="181253" name="Text Box 9"/>
          <p:cNvSpPr txBox="1">
            <a:spLocks noChangeArrowheads="1"/>
          </p:cNvSpPr>
          <p:nvPr/>
        </p:nvSpPr>
        <p:spPr bwMode="auto">
          <a:xfrm>
            <a:off x="479376" y="6556836"/>
            <a:ext cx="1331640"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OSE</a:t>
            </a:r>
          </a:p>
        </p:txBody>
      </p:sp>
      <p:pic>
        <p:nvPicPr>
          <p:cNvPr id="6" name="5 Imagen" descr="2014-03-19 12.23.0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1016" y="1178750"/>
            <a:ext cx="8000889" cy="4500500"/>
          </a:xfrm>
          <a:prstGeom prst="rect">
            <a:avLst/>
          </a:prstGeom>
        </p:spPr>
      </p:pic>
    </p:spTree>
    <p:extLst>
      <p:ext uri="{BB962C8B-B14F-4D97-AF65-F5344CB8AC3E}">
        <p14:creationId xmlns:p14="http://schemas.microsoft.com/office/powerpoint/2010/main" val="1758116171"/>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2014-03-19 12.23.2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82530" y="1124744"/>
            <a:ext cx="3377381" cy="4831394"/>
          </a:xfrm>
          <a:prstGeom prst="rect">
            <a:avLst/>
          </a:prstGeom>
        </p:spPr>
      </p:pic>
      <p:pic>
        <p:nvPicPr>
          <p:cNvPr id="8" name="7 Imagen" descr="2014-03-19 12.23.1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1124744"/>
            <a:ext cx="3198247" cy="4831394"/>
          </a:xfrm>
          <a:prstGeom prst="rect">
            <a:avLst/>
          </a:prstGeom>
        </p:spPr>
      </p:pic>
      <p:sp>
        <p:nvSpPr>
          <p:cNvPr id="6" name="Text Box 8"/>
          <p:cNvSpPr txBox="1">
            <a:spLocks noChangeArrowheads="1"/>
          </p:cNvSpPr>
          <p:nvPr/>
        </p:nvSpPr>
        <p:spPr bwMode="auto">
          <a:xfrm>
            <a:off x="2482530" y="5988713"/>
            <a:ext cx="6709814" cy="338554"/>
          </a:xfrm>
          <a:prstGeom prst="rect">
            <a:avLst/>
          </a:prstGeom>
          <a:noFill/>
          <a:ln w="9525">
            <a:noFill/>
            <a:miter lim="800000"/>
            <a:headEnd/>
            <a:tailEnd/>
          </a:ln>
        </p:spPr>
        <p:txBody>
          <a:bodyPr wrap="square">
            <a:spAutoFit/>
          </a:bodyPr>
          <a:lstStyle/>
          <a:p>
            <a:pPr algn="ctr">
              <a:spcBef>
                <a:spcPct val="50000"/>
              </a:spcBef>
            </a:pPr>
            <a:r>
              <a:rPr lang="pt-BR" sz="1600" dirty="0">
                <a:solidFill>
                  <a:schemeClr val="tx1"/>
                </a:solidFill>
              </a:rPr>
              <a:t>CLORADORES, PLANTA  DE AGUAS CORRIENTES</a:t>
            </a:r>
          </a:p>
        </p:txBody>
      </p:sp>
      <p:sp>
        <p:nvSpPr>
          <p:cNvPr id="9" name="Text Box 9"/>
          <p:cNvSpPr txBox="1">
            <a:spLocks noChangeArrowheads="1"/>
          </p:cNvSpPr>
          <p:nvPr/>
        </p:nvSpPr>
        <p:spPr bwMode="auto">
          <a:xfrm>
            <a:off x="430810" y="6588367"/>
            <a:ext cx="1331640"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OSE</a:t>
            </a:r>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8"/>
          <p:cNvSpPr txBox="1">
            <a:spLocks noChangeArrowheads="1"/>
          </p:cNvSpPr>
          <p:nvPr/>
        </p:nvSpPr>
        <p:spPr bwMode="auto">
          <a:xfrm>
            <a:off x="1364756" y="5789351"/>
            <a:ext cx="9144000" cy="276999"/>
          </a:xfrm>
          <a:prstGeom prst="rect">
            <a:avLst/>
          </a:prstGeom>
          <a:noFill/>
          <a:ln w="9525">
            <a:noFill/>
            <a:miter lim="800000"/>
            <a:headEnd/>
            <a:tailEnd/>
          </a:ln>
        </p:spPr>
        <p:txBody>
          <a:bodyPr wrap="square">
            <a:spAutoFit/>
          </a:bodyPr>
          <a:lstStyle/>
          <a:p>
            <a:pPr algn="ctr">
              <a:spcBef>
                <a:spcPct val="50000"/>
              </a:spcBef>
            </a:pPr>
            <a:r>
              <a:rPr lang="pt-BR" sz="1200" dirty="0">
                <a:solidFill>
                  <a:schemeClr val="tx1"/>
                </a:solidFill>
              </a:rPr>
              <a:t>“TONS” DE CLORO, PLANTA  DE AGUAS CORRIENTES</a:t>
            </a:r>
          </a:p>
        </p:txBody>
      </p:sp>
      <p:pic>
        <p:nvPicPr>
          <p:cNvPr id="9" name="8 Imagen" descr="20130402_12203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9576" y="1412776"/>
            <a:ext cx="7128792" cy="4320480"/>
          </a:xfrm>
          <a:prstGeom prst="rect">
            <a:avLst/>
          </a:prstGeom>
        </p:spPr>
      </p:pic>
      <p:sp>
        <p:nvSpPr>
          <p:cNvPr id="6" name="Text Box 9"/>
          <p:cNvSpPr txBox="1">
            <a:spLocks noChangeArrowheads="1"/>
          </p:cNvSpPr>
          <p:nvPr/>
        </p:nvSpPr>
        <p:spPr bwMode="auto">
          <a:xfrm>
            <a:off x="407368" y="6588367"/>
            <a:ext cx="1331640"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OSE</a:t>
            </a:r>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0130402_122011 - copia.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1584" y="1412776"/>
            <a:ext cx="7236296" cy="4320480"/>
          </a:xfrm>
          <a:prstGeom prst="rect">
            <a:avLst/>
          </a:prstGeom>
        </p:spPr>
      </p:pic>
      <p:sp>
        <p:nvSpPr>
          <p:cNvPr id="5" name="Text Box 8"/>
          <p:cNvSpPr txBox="1">
            <a:spLocks noChangeArrowheads="1"/>
          </p:cNvSpPr>
          <p:nvPr/>
        </p:nvSpPr>
        <p:spPr bwMode="auto">
          <a:xfrm>
            <a:off x="2351584" y="5733259"/>
            <a:ext cx="7200800" cy="276999"/>
          </a:xfrm>
          <a:prstGeom prst="rect">
            <a:avLst/>
          </a:prstGeom>
          <a:noFill/>
          <a:ln w="9525">
            <a:noFill/>
            <a:miter lim="800000"/>
            <a:headEnd/>
            <a:tailEnd/>
          </a:ln>
        </p:spPr>
        <p:txBody>
          <a:bodyPr wrap="square">
            <a:spAutoFit/>
          </a:bodyPr>
          <a:lstStyle/>
          <a:p>
            <a:pPr algn="ctr">
              <a:spcBef>
                <a:spcPct val="50000"/>
              </a:spcBef>
            </a:pPr>
            <a:r>
              <a:rPr lang="pt-BR" sz="1200" dirty="0">
                <a:solidFill>
                  <a:schemeClr val="tx1"/>
                </a:solidFill>
              </a:rPr>
              <a:t>“TONS” DE CLORO, PLANTA  DE AGUAS CORRIENTES</a:t>
            </a:r>
          </a:p>
        </p:txBody>
      </p:sp>
      <p:sp>
        <p:nvSpPr>
          <p:cNvPr id="7" name="Text Box 9"/>
          <p:cNvSpPr txBox="1">
            <a:spLocks noChangeArrowheads="1"/>
          </p:cNvSpPr>
          <p:nvPr/>
        </p:nvSpPr>
        <p:spPr bwMode="auto">
          <a:xfrm>
            <a:off x="407368" y="6581001"/>
            <a:ext cx="1331640"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OSE</a:t>
            </a: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20130402_122028 - copia.jpg"/>
          <p:cNvPicPr>
            <a:picLocks noChangeAspect="1"/>
          </p:cNvPicPr>
          <p:nvPr/>
        </p:nvPicPr>
        <p:blipFill>
          <a:blip r:embed="rId2" cstate="print"/>
          <a:stretch>
            <a:fillRect/>
          </a:stretch>
        </p:blipFill>
        <p:spPr>
          <a:xfrm>
            <a:off x="2855640" y="1157577"/>
            <a:ext cx="6057126" cy="4542845"/>
          </a:xfrm>
          <a:prstGeom prst="rect">
            <a:avLst/>
          </a:prstGeom>
        </p:spPr>
      </p:pic>
      <p:sp>
        <p:nvSpPr>
          <p:cNvPr id="5" name="Text Box 8"/>
          <p:cNvSpPr txBox="1">
            <a:spLocks noChangeArrowheads="1"/>
          </p:cNvSpPr>
          <p:nvPr/>
        </p:nvSpPr>
        <p:spPr bwMode="auto">
          <a:xfrm>
            <a:off x="2855640" y="5700422"/>
            <a:ext cx="6057126" cy="276999"/>
          </a:xfrm>
          <a:prstGeom prst="rect">
            <a:avLst/>
          </a:prstGeom>
          <a:noFill/>
          <a:ln w="9525">
            <a:noFill/>
            <a:miter lim="800000"/>
            <a:headEnd/>
            <a:tailEnd/>
          </a:ln>
        </p:spPr>
        <p:txBody>
          <a:bodyPr wrap="square">
            <a:spAutoFit/>
          </a:bodyPr>
          <a:lstStyle/>
          <a:p>
            <a:pPr algn="ctr">
              <a:spcBef>
                <a:spcPct val="50000"/>
              </a:spcBef>
            </a:pPr>
            <a:r>
              <a:rPr lang="pt-BR" sz="1200" dirty="0">
                <a:solidFill>
                  <a:schemeClr val="tx1"/>
                </a:solidFill>
              </a:rPr>
              <a:t>“TONS” DE CLORO, PLANTA  DE AGUAS CORRIENTES</a:t>
            </a:r>
          </a:p>
        </p:txBody>
      </p:sp>
      <p:sp>
        <p:nvSpPr>
          <p:cNvPr id="6" name="Text Box 9"/>
          <p:cNvSpPr txBox="1">
            <a:spLocks noChangeArrowheads="1"/>
          </p:cNvSpPr>
          <p:nvPr/>
        </p:nvSpPr>
        <p:spPr bwMode="auto">
          <a:xfrm>
            <a:off x="479376" y="6581001"/>
            <a:ext cx="1331640" cy="276999"/>
          </a:xfrm>
          <a:prstGeom prst="rect">
            <a:avLst/>
          </a:prstGeom>
          <a:noFill/>
          <a:ln w="9525">
            <a:noFill/>
            <a:miter lim="800000"/>
            <a:headEnd/>
            <a:tailEnd/>
          </a:ln>
        </p:spPr>
        <p:txBody>
          <a:bodyPr wrap="square">
            <a:spAutoFit/>
          </a:bodyPr>
          <a:lstStyle/>
          <a:p>
            <a:pPr>
              <a:spcBef>
                <a:spcPct val="50000"/>
              </a:spcBef>
            </a:pPr>
            <a:r>
              <a:rPr lang="pt-BR" sz="1200" dirty="0">
                <a:solidFill>
                  <a:schemeClr val="tx1"/>
                </a:solidFill>
              </a:rPr>
              <a:t>FUENTE: OSE</a:t>
            </a: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2"/>
          <p:cNvSpPr txBox="1">
            <a:spLocks noChangeArrowheads="1"/>
          </p:cNvSpPr>
          <p:nvPr/>
        </p:nvSpPr>
        <p:spPr bwMode="auto">
          <a:xfrm>
            <a:off x="2207568" y="6242328"/>
            <a:ext cx="7323137" cy="307777"/>
          </a:xfrm>
          <a:prstGeom prst="rect">
            <a:avLst/>
          </a:prstGeom>
          <a:noFill/>
          <a:ln w="9525">
            <a:noFill/>
            <a:miter lim="800000"/>
            <a:headEnd/>
            <a:tailEnd/>
          </a:ln>
        </p:spPr>
        <p:txBody>
          <a:bodyPr wrap="square">
            <a:spAutoFit/>
          </a:bodyPr>
          <a:lstStyle/>
          <a:p>
            <a:pPr algn="ctr">
              <a:spcBef>
                <a:spcPct val="50000"/>
              </a:spcBef>
            </a:pPr>
            <a:r>
              <a:rPr lang="pt-BR" sz="1400" dirty="0">
                <a:solidFill>
                  <a:schemeClr val="tx1"/>
                </a:solidFill>
              </a:rPr>
              <a:t>CLORADORES (CILINDROS DE 68 KG)</a:t>
            </a:r>
          </a:p>
        </p:txBody>
      </p:sp>
      <p:grpSp>
        <p:nvGrpSpPr>
          <p:cNvPr id="2" name="Grupo 1"/>
          <p:cNvGrpSpPr/>
          <p:nvPr/>
        </p:nvGrpSpPr>
        <p:grpSpPr>
          <a:xfrm>
            <a:off x="2207568" y="728874"/>
            <a:ext cx="7345362" cy="5492750"/>
            <a:chOff x="827584" y="536586"/>
            <a:chExt cx="7345362" cy="5492750"/>
          </a:xfrm>
        </p:grpSpPr>
        <p:pic>
          <p:nvPicPr>
            <p:cNvPr id="185347" name="Picture 13" descr="IMG_0269"/>
            <p:cNvPicPr>
              <a:picLocks noChangeAspect="1" noChangeArrowheads="1"/>
            </p:cNvPicPr>
            <p:nvPr/>
          </p:nvPicPr>
          <p:blipFill>
            <a:blip r:embed="rId2" cstate="print"/>
            <a:srcRect/>
            <a:stretch>
              <a:fillRect/>
            </a:stretch>
          </p:blipFill>
          <p:spPr bwMode="auto">
            <a:xfrm>
              <a:off x="827584" y="536586"/>
              <a:ext cx="7323137" cy="5492750"/>
            </a:xfrm>
            <a:prstGeom prst="rect">
              <a:avLst/>
            </a:prstGeom>
            <a:noFill/>
            <a:ln w="9525">
              <a:noFill/>
              <a:miter lim="800000"/>
              <a:headEnd/>
              <a:tailEnd/>
            </a:ln>
          </p:spPr>
        </p:pic>
        <p:sp>
          <p:nvSpPr>
            <p:cNvPr id="185349" name="Text Box 4"/>
            <p:cNvSpPr txBox="1">
              <a:spLocks noChangeArrowheads="1"/>
            </p:cNvSpPr>
            <p:nvPr/>
          </p:nvSpPr>
          <p:spPr bwMode="auto">
            <a:xfrm>
              <a:off x="4212134" y="3487749"/>
              <a:ext cx="792162" cy="336550"/>
            </a:xfrm>
            <a:prstGeom prst="rect">
              <a:avLst/>
            </a:prstGeom>
            <a:noFill/>
            <a:ln w="9525">
              <a:noFill/>
              <a:miter lim="800000"/>
              <a:headEnd/>
              <a:tailEnd/>
            </a:ln>
          </p:spPr>
          <p:txBody>
            <a:bodyPr>
              <a:spAutoFit/>
            </a:bodyPr>
            <a:lstStyle/>
            <a:p>
              <a:pPr>
                <a:spcBef>
                  <a:spcPct val="50000"/>
                </a:spcBef>
              </a:pPr>
              <a:r>
                <a:rPr lang="pt-BR" sz="1600" b="1">
                  <a:solidFill>
                    <a:schemeClr val="tx1"/>
                  </a:solidFill>
                </a:rPr>
                <a:t>GAS</a:t>
              </a:r>
            </a:p>
          </p:txBody>
        </p:sp>
        <p:sp>
          <p:nvSpPr>
            <p:cNvPr id="185350" name="Line 5"/>
            <p:cNvSpPr>
              <a:spLocks noChangeShapeType="1"/>
            </p:cNvSpPr>
            <p:nvPr/>
          </p:nvSpPr>
          <p:spPr bwMode="auto">
            <a:xfrm>
              <a:off x="4212134" y="3487749"/>
              <a:ext cx="0" cy="504825"/>
            </a:xfrm>
            <a:prstGeom prst="line">
              <a:avLst/>
            </a:prstGeom>
            <a:noFill/>
            <a:ln w="38100">
              <a:solidFill>
                <a:schemeClr val="tx1"/>
              </a:solidFill>
              <a:round/>
              <a:headEnd/>
              <a:tailEnd type="triangle" w="med" len="med"/>
            </a:ln>
          </p:spPr>
          <p:txBody>
            <a:bodyPr/>
            <a:lstStyle/>
            <a:p>
              <a:endParaRPr lang="es-UY">
                <a:solidFill>
                  <a:schemeClr val="tx1"/>
                </a:solidFill>
              </a:endParaRPr>
            </a:p>
          </p:txBody>
        </p:sp>
        <p:sp>
          <p:nvSpPr>
            <p:cNvPr id="185351" name="Line 6"/>
            <p:cNvSpPr>
              <a:spLocks noChangeShapeType="1"/>
            </p:cNvSpPr>
            <p:nvPr/>
          </p:nvSpPr>
          <p:spPr bwMode="auto">
            <a:xfrm flipH="1" flipV="1">
              <a:off x="5869484" y="4929199"/>
              <a:ext cx="790575" cy="287337"/>
            </a:xfrm>
            <a:prstGeom prst="line">
              <a:avLst/>
            </a:prstGeom>
            <a:noFill/>
            <a:ln w="38100">
              <a:solidFill>
                <a:schemeClr val="tx1"/>
              </a:solidFill>
              <a:round/>
              <a:headEnd/>
              <a:tailEnd type="triangle" w="med" len="med"/>
            </a:ln>
          </p:spPr>
          <p:txBody>
            <a:bodyPr/>
            <a:lstStyle/>
            <a:p>
              <a:endParaRPr lang="es-UY">
                <a:solidFill>
                  <a:schemeClr val="tx1"/>
                </a:solidFill>
              </a:endParaRPr>
            </a:p>
          </p:txBody>
        </p:sp>
        <p:sp>
          <p:nvSpPr>
            <p:cNvPr id="185352" name="Line 7"/>
            <p:cNvSpPr>
              <a:spLocks noChangeShapeType="1"/>
            </p:cNvSpPr>
            <p:nvPr/>
          </p:nvSpPr>
          <p:spPr bwMode="auto">
            <a:xfrm flipH="1" flipV="1">
              <a:off x="3348534" y="4568836"/>
              <a:ext cx="576262" cy="288925"/>
            </a:xfrm>
            <a:prstGeom prst="line">
              <a:avLst/>
            </a:prstGeom>
            <a:noFill/>
            <a:ln w="38100">
              <a:solidFill>
                <a:schemeClr val="tx1"/>
              </a:solidFill>
              <a:round/>
              <a:headEnd/>
              <a:tailEnd type="triangle" w="med" len="med"/>
            </a:ln>
          </p:spPr>
          <p:txBody>
            <a:bodyPr/>
            <a:lstStyle/>
            <a:p>
              <a:endParaRPr lang="es-UY">
                <a:solidFill>
                  <a:schemeClr val="tx1"/>
                </a:solidFill>
              </a:endParaRPr>
            </a:p>
          </p:txBody>
        </p:sp>
        <p:sp>
          <p:nvSpPr>
            <p:cNvPr id="185353" name="Text Box 8"/>
            <p:cNvSpPr txBox="1">
              <a:spLocks noChangeArrowheads="1"/>
            </p:cNvSpPr>
            <p:nvPr/>
          </p:nvSpPr>
          <p:spPr bwMode="auto">
            <a:xfrm>
              <a:off x="3419971" y="5145099"/>
              <a:ext cx="1296988" cy="825500"/>
            </a:xfrm>
            <a:prstGeom prst="rect">
              <a:avLst/>
            </a:prstGeom>
            <a:noFill/>
            <a:ln w="9525">
              <a:noFill/>
              <a:miter lim="800000"/>
              <a:headEnd/>
              <a:tailEnd/>
            </a:ln>
          </p:spPr>
          <p:txBody>
            <a:bodyPr>
              <a:spAutoFit/>
            </a:bodyPr>
            <a:lstStyle/>
            <a:p>
              <a:pPr>
                <a:spcBef>
                  <a:spcPct val="50000"/>
                </a:spcBef>
              </a:pPr>
              <a:r>
                <a:rPr lang="pt-BR" sz="1600" b="1">
                  <a:solidFill>
                    <a:schemeClr val="tx1"/>
                  </a:solidFill>
                </a:rPr>
                <a:t>SOLUCIÓN SUPER CLORADA</a:t>
              </a:r>
            </a:p>
          </p:txBody>
        </p:sp>
        <p:sp>
          <p:nvSpPr>
            <p:cNvPr id="185354" name="Text Box 9"/>
            <p:cNvSpPr txBox="1">
              <a:spLocks noChangeArrowheads="1"/>
            </p:cNvSpPr>
            <p:nvPr/>
          </p:nvSpPr>
          <p:spPr bwMode="auto">
            <a:xfrm>
              <a:off x="6085384" y="4640274"/>
              <a:ext cx="792162" cy="336550"/>
            </a:xfrm>
            <a:prstGeom prst="rect">
              <a:avLst/>
            </a:prstGeom>
            <a:noFill/>
            <a:ln w="9525">
              <a:noFill/>
              <a:miter lim="800000"/>
              <a:headEnd/>
              <a:tailEnd/>
            </a:ln>
          </p:spPr>
          <p:txBody>
            <a:bodyPr>
              <a:spAutoFit/>
            </a:bodyPr>
            <a:lstStyle/>
            <a:p>
              <a:pPr>
                <a:spcBef>
                  <a:spcPct val="50000"/>
                </a:spcBef>
              </a:pPr>
              <a:r>
                <a:rPr lang="pt-BR" sz="1600" b="1">
                  <a:solidFill>
                    <a:schemeClr val="tx1"/>
                  </a:solidFill>
                </a:rPr>
                <a:t>AGUA</a:t>
              </a:r>
            </a:p>
          </p:txBody>
        </p:sp>
        <p:sp>
          <p:nvSpPr>
            <p:cNvPr id="185355" name="Line 10"/>
            <p:cNvSpPr>
              <a:spLocks noChangeShapeType="1"/>
            </p:cNvSpPr>
            <p:nvPr/>
          </p:nvSpPr>
          <p:spPr bwMode="auto">
            <a:xfrm flipH="1" flipV="1">
              <a:off x="3564434" y="4784736"/>
              <a:ext cx="144462" cy="358775"/>
            </a:xfrm>
            <a:prstGeom prst="line">
              <a:avLst/>
            </a:prstGeom>
            <a:noFill/>
            <a:ln w="9525">
              <a:solidFill>
                <a:schemeClr val="tx1"/>
              </a:solidFill>
              <a:round/>
              <a:headEnd/>
              <a:tailEnd type="triangle" w="med" len="med"/>
            </a:ln>
          </p:spPr>
          <p:txBody>
            <a:bodyPr/>
            <a:lstStyle/>
            <a:p>
              <a:endParaRPr lang="es-UY">
                <a:solidFill>
                  <a:schemeClr val="tx1"/>
                </a:solidFill>
              </a:endParaRPr>
            </a:p>
          </p:txBody>
        </p:sp>
        <p:sp>
          <p:nvSpPr>
            <p:cNvPr id="185356" name="Text Box 11"/>
            <p:cNvSpPr txBox="1">
              <a:spLocks noChangeArrowheads="1"/>
            </p:cNvSpPr>
            <p:nvPr/>
          </p:nvSpPr>
          <p:spPr bwMode="auto">
            <a:xfrm>
              <a:off x="4140696" y="4208474"/>
              <a:ext cx="1008063" cy="336550"/>
            </a:xfrm>
            <a:prstGeom prst="rect">
              <a:avLst/>
            </a:prstGeom>
            <a:noFill/>
            <a:ln w="9525">
              <a:noFill/>
              <a:miter lim="800000"/>
              <a:headEnd/>
              <a:tailEnd/>
            </a:ln>
          </p:spPr>
          <p:txBody>
            <a:bodyPr>
              <a:spAutoFit/>
            </a:bodyPr>
            <a:lstStyle/>
            <a:p>
              <a:pPr>
                <a:spcBef>
                  <a:spcPct val="50000"/>
                </a:spcBef>
              </a:pPr>
              <a:r>
                <a:rPr lang="pt-BR" sz="1600" b="1">
                  <a:solidFill>
                    <a:schemeClr val="tx1"/>
                  </a:solidFill>
                </a:rPr>
                <a:t>eyector</a:t>
              </a:r>
            </a:p>
          </p:txBody>
        </p:sp>
        <p:pic>
          <p:nvPicPr>
            <p:cNvPr id="457742" name="Picture 14" descr="IMG_0271"/>
            <p:cNvPicPr>
              <a:picLocks noChangeAspect="1" noChangeArrowheads="1"/>
            </p:cNvPicPr>
            <p:nvPr/>
          </p:nvPicPr>
          <p:blipFill>
            <a:blip r:embed="rId3" cstate="print"/>
            <a:srcRect/>
            <a:stretch>
              <a:fillRect/>
            </a:stretch>
          </p:blipFill>
          <p:spPr bwMode="auto">
            <a:xfrm>
              <a:off x="4793159" y="536586"/>
              <a:ext cx="3379787" cy="3455988"/>
            </a:xfrm>
            <a:prstGeom prst="rect">
              <a:avLst/>
            </a:prstGeom>
            <a:noFill/>
            <a:ln w="38100">
              <a:solidFill>
                <a:schemeClr val="bg1"/>
              </a:solidFill>
              <a:miter lim="800000"/>
              <a:headEnd/>
              <a:tailEnd/>
            </a:ln>
          </p:spPr>
        </p:pic>
        <p:sp>
          <p:nvSpPr>
            <p:cNvPr id="457743" name="Line 15"/>
            <p:cNvSpPr>
              <a:spLocks noChangeShapeType="1"/>
            </p:cNvSpPr>
            <p:nvPr/>
          </p:nvSpPr>
          <p:spPr bwMode="auto">
            <a:xfrm flipV="1">
              <a:off x="5796459" y="3487749"/>
              <a:ext cx="288925" cy="936625"/>
            </a:xfrm>
            <a:prstGeom prst="line">
              <a:avLst/>
            </a:prstGeom>
            <a:noFill/>
            <a:ln w="76200">
              <a:solidFill>
                <a:schemeClr val="bg1"/>
              </a:solidFill>
              <a:round/>
              <a:headEnd/>
              <a:tailEnd type="triangle" w="med" len="med"/>
            </a:ln>
          </p:spPr>
          <p:txBody>
            <a:bodyPr/>
            <a:lstStyle/>
            <a:p>
              <a:endParaRPr lang="es-UY">
                <a:solidFill>
                  <a:schemeClr val="tx1"/>
                </a:solidFill>
              </a:endParaRPr>
            </a:p>
          </p:txBody>
        </p:sp>
      </p:grpSp>
      <p:sp>
        <p:nvSpPr>
          <p:cNvPr id="15" name="Text Box 9"/>
          <p:cNvSpPr txBox="1">
            <a:spLocks noChangeArrowheads="1"/>
          </p:cNvSpPr>
          <p:nvPr/>
        </p:nvSpPr>
        <p:spPr bwMode="auto">
          <a:xfrm>
            <a:off x="461628" y="6571263"/>
            <a:ext cx="1331640" cy="261610"/>
          </a:xfrm>
          <a:prstGeom prst="rect">
            <a:avLst/>
          </a:prstGeom>
          <a:noFill/>
          <a:ln w="9525">
            <a:noFill/>
            <a:miter lim="800000"/>
            <a:headEnd/>
            <a:tailEnd/>
          </a:ln>
        </p:spPr>
        <p:txBody>
          <a:bodyPr wrap="square">
            <a:spAutoFit/>
          </a:bodyPr>
          <a:lstStyle/>
          <a:p>
            <a:pPr>
              <a:spcBef>
                <a:spcPct val="50000"/>
              </a:spcBef>
            </a:pPr>
            <a:r>
              <a:rPr lang="pt-BR" sz="1050" dirty="0">
                <a:solidFill>
                  <a:schemeClr val="tx1"/>
                </a:solidFill>
              </a:rPr>
              <a:t>FUENTE: OSE</a:t>
            </a:r>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84" name="Text Box 12"/>
          <p:cNvSpPr txBox="1">
            <a:spLocks noChangeArrowheads="1"/>
          </p:cNvSpPr>
          <p:nvPr/>
        </p:nvSpPr>
        <p:spPr bwMode="auto">
          <a:xfrm>
            <a:off x="551384" y="982176"/>
            <a:ext cx="10873208" cy="4893647"/>
          </a:xfrm>
          <a:prstGeom prst="rect">
            <a:avLst/>
          </a:prstGeom>
          <a:noFill/>
          <a:ln w="9525">
            <a:noFill/>
            <a:miter lim="800000"/>
            <a:headEnd/>
            <a:tailEnd/>
          </a:ln>
        </p:spPr>
        <p:txBody>
          <a:bodyPr wrap="square">
            <a:spAutoFit/>
          </a:bodyPr>
          <a:lstStyle/>
          <a:p>
            <a:pPr algn="just">
              <a:spcBef>
                <a:spcPct val="50000"/>
              </a:spcBef>
            </a:pPr>
            <a:r>
              <a:rPr lang="es-UY" sz="2400" i="1" u="sng" dirty="0">
                <a:solidFill>
                  <a:schemeClr val="tx1"/>
                </a:solidFill>
              </a:rPr>
              <a:t>Evaporador de cloro</a:t>
            </a:r>
          </a:p>
          <a:p>
            <a:pPr algn="just">
              <a:spcBef>
                <a:spcPct val="50000"/>
              </a:spcBef>
            </a:pPr>
            <a:r>
              <a:rPr lang="es-UY" sz="2400" dirty="0">
                <a:solidFill>
                  <a:schemeClr val="tx1"/>
                </a:solidFill>
              </a:rPr>
              <a:t>La capacidad de extracción de la fase gaseosa depende de la velocidad de pasaje de líquido a gas dentro del cilindro, lo cual depende de la presión y de la temperatura. Si el gasto de cloro es muy elevado, la extracción de la fase gaseosa puede provocar congelamiento exterior del cilindro, complicando la dosificación.</a:t>
            </a:r>
          </a:p>
          <a:p>
            <a:pPr algn="just">
              <a:spcBef>
                <a:spcPct val="50000"/>
              </a:spcBef>
            </a:pPr>
            <a:r>
              <a:rPr lang="es-UY" sz="2400" dirty="0">
                <a:solidFill>
                  <a:schemeClr val="tx1"/>
                </a:solidFill>
              </a:rPr>
              <a:t>Se pueden colocar cilindros en paralelo, pero no es práctico que se trabaje con más de seis en simultáneo.</a:t>
            </a:r>
          </a:p>
          <a:p>
            <a:pPr algn="just">
              <a:spcBef>
                <a:spcPct val="50000"/>
              </a:spcBef>
            </a:pPr>
            <a:r>
              <a:rPr lang="es-UY" sz="2400" dirty="0">
                <a:solidFill>
                  <a:schemeClr val="tx1"/>
                </a:solidFill>
              </a:rPr>
              <a:t>En esos casos conviene extraer cloro líquido del cilindro (de la válvula inferior), para lo cual no existen limitaciones de gasto. </a:t>
            </a:r>
          </a:p>
          <a:p>
            <a:pPr algn="just">
              <a:spcBef>
                <a:spcPct val="50000"/>
              </a:spcBef>
            </a:pPr>
            <a:r>
              <a:rPr lang="es-UY" sz="2400" dirty="0">
                <a:solidFill>
                  <a:schemeClr val="tx1"/>
                </a:solidFill>
              </a:rPr>
              <a:t>Luego se coloca un evaporador de cloro.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2684"/>
                                        </p:tgtEl>
                                        <p:attrNameLst>
                                          <p:attrName>style.visibility</p:attrName>
                                        </p:attrNameLst>
                                      </p:cBhvr>
                                      <p:to>
                                        <p:strVal val="visible"/>
                                      </p:to>
                                    </p:set>
                                    <p:animEffect transition="in" filter="checkerboard(across)">
                                      <p:cBhvr>
                                        <p:cTn id="7" dur="500"/>
                                        <p:tgtEl>
                                          <p:spTgt spid="412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80" name="Rectangle 8"/>
          <p:cNvSpPr>
            <a:spLocks noChangeArrowheads="1"/>
          </p:cNvSpPr>
          <p:nvPr/>
        </p:nvSpPr>
        <p:spPr bwMode="auto">
          <a:xfrm>
            <a:off x="2279576" y="6112575"/>
            <a:ext cx="7273925" cy="338554"/>
          </a:xfrm>
          <a:prstGeom prst="rect">
            <a:avLst/>
          </a:prstGeom>
          <a:noFill/>
          <a:ln w="9525">
            <a:noFill/>
            <a:miter lim="800000"/>
            <a:headEnd/>
            <a:tailEnd/>
          </a:ln>
        </p:spPr>
        <p:txBody>
          <a:bodyPr wrap="square">
            <a:spAutoFit/>
          </a:bodyPr>
          <a:lstStyle/>
          <a:p>
            <a:pPr algn="ctr">
              <a:spcBef>
                <a:spcPct val="50000"/>
              </a:spcBef>
            </a:pPr>
            <a:r>
              <a:rPr lang="es-MX" sz="1600" dirty="0">
                <a:solidFill>
                  <a:schemeClr val="tx1"/>
                </a:solidFill>
              </a:rPr>
              <a:t>EVAPORADOR DE CLORO</a:t>
            </a:r>
          </a:p>
        </p:txBody>
      </p:sp>
      <p:pic>
        <p:nvPicPr>
          <p:cNvPr id="178182" name="Picture 10" descr="Imagen1"/>
          <p:cNvPicPr>
            <a:picLocks noChangeAspect="1" noChangeArrowheads="1"/>
          </p:cNvPicPr>
          <p:nvPr/>
        </p:nvPicPr>
        <p:blipFill>
          <a:blip r:embed="rId3" cstate="print"/>
          <a:srcRect/>
          <a:stretch>
            <a:fillRect/>
          </a:stretch>
        </p:blipFill>
        <p:spPr bwMode="auto">
          <a:xfrm>
            <a:off x="2279576" y="771525"/>
            <a:ext cx="7273925" cy="5314950"/>
          </a:xfrm>
          <a:prstGeom prst="rect">
            <a:avLst/>
          </a:prstGeom>
          <a:noFill/>
          <a:ln w="9525">
            <a:noFill/>
            <a:miter lim="800000"/>
            <a:headEnd/>
            <a:tailEnd/>
          </a:ln>
        </p:spPr>
      </p:pic>
      <p:sp>
        <p:nvSpPr>
          <p:cNvPr id="178183" name="Text Box 11"/>
          <p:cNvSpPr txBox="1">
            <a:spLocks noChangeArrowheads="1"/>
          </p:cNvSpPr>
          <p:nvPr/>
        </p:nvSpPr>
        <p:spPr bwMode="auto">
          <a:xfrm>
            <a:off x="407368" y="6584956"/>
            <a:ext cx="3097213" cy="261610"/>
          </a:xfrm>
          <a:prstGeom prst="rect">
            <a:avLst/>
          </a:prstGeom>
          <a:noFill/>
          <a:ln w="9525">
            <a:noFill/>
            <a:miter lim="800000"/>
            <a:headEnd/>
            <a:tailEnd/>
          </a:ln>
        </p:spPr>
        <p:txBody>
          <a:bodyPr>
            <a:spAutoFit/>
          </a:bodyPr>
          <a:lstStyle/>
          <a:p>
            <a:pPr>
              <a:spcBef>
                <a:spcPct val="50000"/>
              </a:spcBef>
            </a:pPr>
            <a:r>
              <a:rPr lang="es-UY" sz="1100" dirty="0">
                <a:solidFill>
                  <a:schemeClr val="tx1"/>
                </a:solidFill>
              </a:rPr>
              <a:t>FUENTE: ING. LIVARDO SÁNCHEZ</a:t>
            </a:r>
            <a:endParaRPr lang="es-ES" sz="1100" dirty="0">
              <a:solidFill>
                <a:schemeClr val="tx1"/>
              </a:solidFill>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803412" y="1066815"/>
            <a:ext cx="10585176" cy="4724370"/>
          </a:xfrm>
          <a:prstGeom prst="rect">
            <a:avLst/>
          </a:prstGeom>
          <a:noFill/>
          <a:ln w="9525">
            <a:noFill/>
            <a:miter lim="800000"/>
            <a:headEnd/>
            <a:tailEnd/>
          </a:ln>
        </p:spPr>
        <p:txBody>
          <a:bodyPr wrap="square">
            <a:spAutoFit/>
          </a:bodyPr>
          <a:lstStyle/>
          <a:p>
            <a:pPr algn="ctr">
              <a:spcBef>
                <a:spcPts val="600"/>
              </a:spcBef>
            </a:pPr>
            <a:r>
              <a:rPr lang="es-MX" sz="3600" dirty="0">
                <a:solidFill>
                  <a:schemeClr val="tx1"/>
                </a:solidFill>
                <a:latin typeface="+mj-lt"/>
              </a:rPr>
              <a:t>Propiedades químicas</a:t>
            </a:r>
          </a:p>
          <a:p>
            <a:pPr algn="just">
              <a:spcBef>
                <a:spcPts val="600"/>
              </a:spcBef>
              <a:spcAft>
                <a:spcPts val="600"/>
              </a:spcAft>
            </a:pPr>
            <a:r>
              <a:rPr lang="es-MX" sz="2400" dirty="0">
                <a:solidFill>
                  <a:schemeClr val="tx1"/>
                </a:solidFill>
                <a:latin typeface="+mj-lt"/>
              </a:rPr>
              <a:t>Bajo condiciones específicas, el cloro reacciona con la mayoría de los compuestos inorgánicos y orgánicos presentes en el agua, a veces en forma muy rápida.</a:t>
            </a:r>
          </a:p>
          <a:p>
            <a:pPr algn="just">
              <a:spcBef>
                <a:spcPts val="600"/>
              </a:spcBef>
              <a:spcAft>
                <a:spcPts val="600"/>
              </a:spcAft>
            </a:pPr>
            <a:r>
              <a:rPr lang="es-MX" sz="2400" dirty="0">
                <a:solidFill>
                  <a:schemeClr val="tx1"/>
                </a:solidFill>
                <a:latin typeface="+mj-lt"/>
              </a:rPr>
              <a:t>Debido a su gran afinidad por el hidrógeno, lo sustituye en algunos compuestos, tal como ocurre en las reacciones con el sulfuro de hidrógeno (H</a:t>
            </a:r>
            <a:r>
              <a:rPr lang="es-MX" sz="2400" baseline="-25000" dirty="0">
                <a:solidFill>
                  <a:schemeClr val="tx1"/>
                </a:solidFill>
                <a:latin typeface="+mj-lt"/>
              </a:rPr>
              <a:t>2</a:t>
            </a:r>
            <a:r>
              <a:rPr lang="es-MX" sz="2400" dirty="0">
                <a:solidFill>
                  <a:schemeClr val="tx1"/>
                </a:solidFill>
                <a:latin typeface="+mj-lt"/>
              </a:rPr>
              <a:t>S) y el amoníaco (NH</a:t>
            </a:r>
            <a:r>
              <a:rPr lang="es-MX" sz="2400" baseline="-25000" dirty="0">
                <a:solidFill>
                  <a:schemeClr val="tx1"/>
                </a:solidFill>
                <a:latin typeface="+mj-lt"/>
              </a:rPr>
              <a:t>3</a:t>
            </a:r>
            <a:r>
              <a:rPr lang="es-MX" sz="2400" dirty="0">
                <a:solidFill>
                  <a:schemeClr val="tx1"/>
                </a:solidFill>
                <a:latin typeface="+mj-lt"/>
              </a:rPr>
              <a:t>). </a:t>
            </a:r>
          </a:p>
          <a:p>
            <a:pPr algn="just">
              <a:spcBef>
                <a:spcPts val="600"/>
              </a:spcBef>
              <a:spcAft>
                <a:spcPts val="600"/>
              </a:spcAft>
            </a:pPr>
            <a:r>
              <a:rPr lang="es-MX" sz="2400" dirty="0">
                <a:solidFill>
                  <a:schemeClr val="tx1"/>
                </a:solidFill>
                <a:latin typeface="+mj-lt"/>
              </a:rPr>
              <a:t>A temperatura ambiente, el cloro no ataca los metales ferrosos ni el cobre, pero sí reacciona con el aluminio. Es importante que el cloro gaseoso no contenga vapor de agua, ya que húmedo es muy corrosivo y destruye los metales ferrosos, incluyendo el acero inoxidable.</a:t>
            </a:r>
          </a:p>
        </p:txBody>
      </p:sp>
      <p:sp>
        <p:nvSpPr>
          <p:cNvPr id="139268" name="Text Box 9"/>
          <p:cNvSpPr txBox="1">
            <a:spLocks noChangeArrowheads="1"/>
          </p:cNvSpPr>
          <p:nvPr/>
        </p:nvSpPr>
        <p:spPr bwMode="auto">
          <a:xfrm>
            <a:off x="446555"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8"/>
          <p:cNvSpPr txBox="1">
            <a:spLocks noChangeArrowheads="1"/>
          </p:cNvSpPr>
          <p:nvPr/>
        </p:nvSpPr>
        <p:spPr bwMode="auto">
          <a:xfrm>
            <a:off x="1945632" y="6036614"/>
            <a:ext cx="8300736" cy="338554"/>
          </a:xfrm>
          <a:prstGeom prst="rect">
            <a:avLst/>
          </a:prstGeom>
          <a:noFill/>
          <a:ln w="9525">
            <a:noFill/>
            <a:miter lim="800000"/>
            <a:headEnd/>
            <a:tailEnd/>
          </a:ln>
        </p:spPr>
        <p:txBody>
          <a:bodyPr wrap="square">
            <a:spAutoFit/>
          </a:bodyPr>
          <a:lstStyle/>
          <a:p>
            <a:pPr algn="ctr">
              <a:spcBef>
                <a:spcPct val="50000"/>
              </a:spcBef>
            </a:pPr>
            <a:r>
              <a:rPr lang="pt-BR" sz="1600" dirty="0">
                <a:solidFill>
                  <a:schemeClr val="tx1"/>
                </a:solidFill>
              </a:rPr>
              <a:t>EVAPORADORES, PLANTA DE AGUAS CORRIENTES</a:t>
            </a:r>
          </a:p>
        </p:txBody>
      </p:sp>
      <p:sp>
        <p:nvSpPr>
          <p:cNvPr id="181253" name="Text Box 9"/>
          <p:cNvSpPr txBox="1">
            <a:spLocks noChangeArrowheads="1"/>
          </p:cNvSpPr>
          <p:nvPr/>
        </p:nvSpPr>
        <p:spPr bwMode="auto">
          <a:xfrm>
            <a:off x="407368" y="6619521"/>
            <a:ext cx="3851275" cy="261610"/>
          </a:xfrm>
          <a:prstGeom prst="rect">
            <a:avLst/>
          </a:prstGeom>
          <a:noFill/>
          <a:ln w="9525">
            <a:noFill/>
            <a:miter lim="800000"/>
            <a:headEnd/>
            <a:tailEnd/>
          </a:ln>
        </p:spPr>
        <p:txBody>
          <a:bodyPr>
            <a:spAutoFit/>
          </a:bodyPr>
          <a:lstStyle/>
          <a:p>
            <a:pPr>
              <a:spcBef>
                <a:spcPct val="50000"/>
              </a:spcBef>
            </a:pPr>
            <a:r>
              <a:rPr lang="pt-BR" sz="1050" dirty="0">
                <a:solidFill>
                  <a:schemeClr val="tx1"/>
                </a:solidFill>
              </a:rPr>
              <a:t>FUENTE: OSE</a:t>
            </a:r>
          </a:p>
        </p:txBody>
      </p:sp>
      <p:pic>
        <p:nvPicPr>
          <p:cNvPr id="6" name="5 Imagen" descr="2014-03-19 12.22.4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5632" y="1179933"/>
            <a:ext cx="8300736" cy="4669164"/>
          </a:xfrm>
          <a:prstGeom prst="rect">
            <a:avLst/>
          </a:prstGeom>
        </p:spPr>
      </p:pic>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544825-963F-0DF3-44C5-154C9415C254}"/>
              </a:ext>
            </a:extLst>
          </p:cNvPr>
          <p:cNvSpPr txBox="1"/>
          <p:nvPr/>
        </p:nvSpPr>
        <p:spPr>
          <a:xfrm>
            <a:off x="659396" y="1340768"/>
            <a:ext cx="10873208" cy="4647426"/>
          </a:xfrm>
          <a:prstGeom prst="rect">
            <a:avLst/>
          </a:prstGeom>
          <a:noFill/>
        </p:spPr>
        <p:txBody>
          <a:bodyPr wrap="square" rtlCol="0">
            <a:spAutoFit/>
          </a:bodyPr>
          <a:lstStyle/>
          <a:p>
            <a:pPr>
              <a:spcBef>
                <a:spcPts val="600"/>
              </a:spcBef>
              <a:spcAft>
                <a:spcPts val="600"/>
              </a:spcAft>
            </a:pPr>
            <a:r>
              <a:rPr lang="es-AR" sz="2400" dirty="0"/>
              <a:t>Si bien en la actualidad los equipos son confiables, las fallas pueden tener consecuencias graves (desinfección insuficiente, sobredosificación).</a:t>
            </a:r>
          </a:p>
          <a:p>
            <a:pPr>
              <a:spcBef>
                <a:spcPts val="600"/>
              </a:spcBef>
              <a:spcAft>
                <a:spcPts val="600"/>
              </a:spcAft>
            </a:pPr>
            <a:r>
              <a:rPr lang="es-AR" sz="2400" dirty="0"/>
              <a:t>Medidas preventivas:</a:t>
            </a:r>
          </a:p>
          <a:p>
            <a:pPr marL="342900" indent="-342900">
              <a:spcBef>
                <a:spcPts val="600"/>
              </a:spcBef>
              <a:spcAft>
                <a:spcPts val="600"/>
              </a:spcAft>
              <a:buFont typeface="Arial" panose="020B0604020202020204" pitchFamily="34" charset="0"/>
              <a:buChar char="•"/>
            </a:pPr>
            <a:r>
              <a:rPr lang="es-AR" sz="2400" dirty="0"/>
              <a:t>Asegurar el suministro de cloro y el transporte de los cilindros a la planta.</a:t>
            </a:r>
          </a:p>
          <a:p>
            <a:pPr marL="342900" indent="-342900">
              <a:spcBef>
                <a:spcPts val="600"/>
              </a:spcBef>
              <a:spcAft>
                <a:spcPts val="600"/>
              </a:spcAft>
              <a:buFont typeface="Arial" panose="020B0604020202020204" pitchFamily="34" charset="0"/>
              <a:buChar char="•"/>
            </a:pPr>
            <a:r>
              <a:rPr lang="es-AR" sz="2400" dirty="0"/>
              <a:t>Asegurar la vigencia de la aptitud de los cilindros (seguridad) (*)</a:t>
            </a:r>
          </a:p>
          <a:p>
            <a:pPr marL="342900" indent="-342900">
              <a:spcBef>
                <a:spcPts val="600"/>
              </a:spcBef>
              <a:spcAft>
                <a:spcPts val="600"/>
              </a:spcAft>
              <a:buFont typeface="Arial" panose="020B0604020202020204" pitchFamily="34" charset="0"/>
              <a:buChar char="•"/>
            </a:pPr>
            <a:r>
              <a:rPr lang="es-AR" sz="2400" dirty="0"/>
              <a:t>Mantenimiento preventivo y stock de repuestos de todo el equipamiento</a:t>
            </a:r>
          </a:p>
          <a:p>
            <a:pPr marL="342900" indent="-342900">
              <a:spcBef>
                <a:spcPts val="600"/>
              </a:spcBef>
              <a:spcAft>
                <a:spcPts val="600"/>
              </a:spcAft>
              <a:buFont typeface="Arial" panose="020B0604020202020204" pitchFamily="34" charset="0"/>
              <a:buChar char="•"/>
            </a:pPr>
            <a:r>
              <a:rPr lang="es-AR" sz="2400" dirty="0"/>
              <a:t>Mantener operativos los kits de seguridad y tener protocolos de actuación ante fugas de gas.</a:t>
            </a:r>
          </a:p>
          <a:p>
            <a:endParaRPr lang="es-AR" sz="500" dirty="0"/>
          </a:p>
          <a:p>
            <a:r>
              <a:rPr lang="es-AR" sz="2000" dirty="0"/>
              <a:t>(*) Actualmente los cilindros son propiedad del proveedor, quien se responsabiliza por su estado de conservación y por la vigencia de los ensayos</a:t>
            </a:r>
            <a:r>
              <a:rPr lang="es-AR" sz="2400" dirty="0"/>
              <a:t>.</a:t>
            </a:r>
          </a:p>
        </p:txBody>
      </p:sp>
      <p:sp>
        <p:nvSpPr>
          <p:cNvPr id="6" name="CuadroTexto 5">
            <a:extLst>
              <a:ext uri="{FF2B5EF4-FFF2-40B4-BE49-F238E27FC236}">
                <a16:creationId xmlns:a16="http://schemas.microsoft.com/office/drawing/2014/main" id="{1B89CC8B-B684-640C-0D28-71204F290946}"/>
              </a:ext>
            </a:extLst>
          </p:cNvPr>
          <p:cNvSpPr txBox="1"/>
          <p:nvPr/>
        </p:nvSpPr>
        <p:spPr>
          <a:xfrm>
            <a:off x="0" y="546640"/>
            <a:ext cx="12192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Trebuchet MS" panose="020B0603020202020204"/>
                <a:ea typeface="+mn-ea"/>
                <a:cs typeface="+mn-cs"/>
              </a:rPr>
              <a:t>Operación</a:t>
            </a:r>
          </a:p>
        </p:txBody>
      </p:sp>
    </p:spTree>
    <p:extLst>
      <p:ext uri="{BB962C8B-B14F-4D97-AF65-F5344CB8AC3E}">
        <p14:creationId xmlns:p14="http://schemas.microsoft.com/office/powerpoint/2010/main" val="624961780"/>
      </p:ext>
    </p:extLst>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544825-963F-0DF3-44C5-154C9415C254}"/>
              </a:ext>
            </a:extLst>
          </p:cNvPr>
          <p:cNvSpPr txBox="1"/>
          <p:nvPr/>
        </p:nvSpPr>
        <p:spPr>
          <a:xfrm>
            <a:off x="623392" y="897538"/>
            <a:ext cx="10729192" cy="5062924"/>
          </a:xfrm>
          <a:prstGeom prst="rect">
            <a:avLst/>
          </a:prstGeom>
          <a:noFill/>
        </p:spPr>
        <p:txBody>
          <a:bodyPr wrap="square" rtlCol="0">
            <a:spAutoFit/>
          </a:bodyPr>
          <a:lstStyle/>
          <a:p>
            <a:r>
              <a:rPr lang="es-AR" sz="2800" b="1" i="1" dirty="0"/>
              <a:t>Control de funcionamiento</a:t>
            </a:r>
          </a:p>
          <a:p>
            <a:pPr>
              <a:spcBef>
                <a:spcPts val="600"/>
              </a:spcBef>
              <a:spcAft>
                <a:spcPts val="600"/>
              </a:spcAft>
            </a:pPr>
            <a:r>
              <a:rPr lang="es-AR" sz="2400" dirty="0"/>
              <a:t>Se deben instrumentar varias medidas de control:</a:t>
            </a:r>
          </a:p>
          <a:p>
            <a:pPr>
              <a:spcBef>
                <a:spcPts val="600"/>
              </a:spcBef>
              <a:spcAft>
                <a:spcPts val="600"/>
              </a:spcAft>
            </a:pPr>
            <a:r>
              <a:rPr lang="es-AR" sz="2400" dirty="0"/>
              <a:t>. </a:t>
            </a:r>
            <a:r>
              <a:rPr lang="es-AR" sz="2400" u="sng" dirty="0"/>
              <a:t>Control de los equipos</a:t>
            </a:r>
            <a:r>
              <a:rPr lang="es-AR" sz="2400" dirty="0"/>
              <a:t>: Aunque se puede visualizar el funcionamiento de los equipos en el panel de operación, es imprescindible implementar alarmas:</a:t>
            </a:r>
          </a:p>
          <a:p>
            <a:pPr>
              <a:spcBef>
                <a:spcPts val="600"/>
              </a:spcBef>
              <a:spcAft>
                <a:spcPts val="600"/>
              </a:spcAft>
            </a:pPr>
            <a:r>
              <a:rPr lang="es-AR" sz="2400" dirty="0"/>
              <a:t>- Cambio automático de cilindros en uso (aviso, chequear)</a:t>
            </a:r>
          </a:p>
          <a:p>
            <a:pPr>
              <a:spcBef>
                <a:spcPts val="600"/>
              </a:spcBef>
              <a:spcAft>
                <a:spcPts val="600"/>
              </a:spcAft>
            </a:pPr>
            <a:r>
              <a:rPr lang="es-AR" sz="2400" dirty="0"/>
              <a:t>- Fuga de gas en el ambiente (mantenimiento de sensores y alarmas)</a:t>
            </a:r>
          </a:p>
          <a:p>
            <a:pPr>
              <a:spcBef>
                <a:spcPts val="600"/>
              </a:spcBef>
              <a:spcAft>
                <a:spcPts val="600"/>
              </a:spcAft>
            </a:pPr>
            <a:r>
              <a:rPr lang="es-AR" sz="2400" dirty="0"/>
              <a:t>- Funcionamiento deficiente</a:t>
            </a:r>
          </a:p>
          <a:p>
            <a:pPr>
              <a:spcBef>
                <a:spcPts val="600"/>
              </a:spcBef>
              <a:spcAft>
                <a:spcPts val="600"/>
              </a:spcAft>
            </a:pPr>
            <a:r>
              <a:rPr lang="es-AR" sz="2400" dirty="0"/>
              <a:t>Es conveniente que en cada cambio de turno se chequee in situ el estado de funcionamiento de los equipos. Los problemas en general son muy esporádicos y eso puede provocar descuidos.</a:t>
            </a:r>
          </a:p>
        </p:txBody>
      </p:sp>
    </p:spTree>
    <p:extLst>
      <p:ext uri="{BB962C8B-B14F-4D97-AF65-F5344CB8AC3E}">
        <p14:creationId xmlns:p14="http://schemas.microsoft.com/office/powerpoint/2010/main" val="3909638486"/>
      </p:ext>
    </p:extLst>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544825-963F-0DF3-44C5-154C9415C254}"/>
              </a:ext>
            </a:extLst>
          </p:cNvPr>
          <p:cNvSpPr txBox="1"/>
          <p:nvPr/>
        </p:nvSpPr>
        <p:spPr>
          <a:xfrm>
            <a:off x="731404" y="966787"/>
            <a:ext cx="10729192" cy="4924425"/>
          </a:xfrm>
          <a:prstGeom prst="rect">
            <a:avLst/>
          </a:prstGeom>
          <a:noFill/>
        </p:spPr>
        <p:txBody>
          <a:bodyPr wrap="square" rtlCol="0">
            <a:spAutoFit/>
          </a:bodyPr>
          <a:lstStyle/>
          <a:p>
            <a:pPr>
              <a:spcBef>
                <a:spcPts val="600"/>
              </a:spcBef>
              <a:spcAft>
                <a:spcPts val="600"/>
              </a:spcAft>
            </a:pPr>
            <a:r>
              <a:rPr lang="es-AR" sz="2400" dirty="0"/>
              <a:t>. </a:t>
            </a:r>
            <a:r>
              <a:rPr lang="es-AR" sz="2400" u="sng" dirty="0"/>
              <a:t>Despresurización del agua que accede a los clorinadores</a:t>
            </a:r>
          </a:p>
          <a:p>
            <a:pPr>
              <a:spcBef>
                <a:spcPts val="600"/>
              </a:spcBef>
              <a:spcAft>
                <a:spcPts val="600"/>
              </a:spcAft>
            </a:pPr>
            <a:r>
              <a:rPr lang="es-AR" sz="2400" dirty="0"/>
              <a:t>- Los clorinadores necesitan que el agua se mantenga dentro de un rango predefinido de presión.</a:t>
            </a:r>
          </a:p>
          <a:p>
            <a:pPr>
              <a:spcBef>
                <a:spcPts val="600"/>
              </a:spcBef>
              <a:spcAft>
                <a:spcPts val="600"/>
              </a:spcAft>
            </a:pPr>
            <a:r>
              <a:rPr lang="es-AR" sz="2400" dirty="0"/>
              <a:t>. </a:t>
            </a:r>
            <a:r>
              <a:rPr lang="es-AR" sz="2400" u="sng" dirty="0"/>
              <a:t>En el agua:</a:t>
            </a:r>
          </a:p>
          <a:p>
            <a:pPr>
              <a:spcBef>
                <a:spcPts val="600"/>
              </a:spcBef>
              <a:spcAft>
                <a:spcPts val="600"/>
              </a:spcAft>
            </a:pPr>
            <a:r>
              <a:rPr lang="es-AR" sz="2400" dirty="0"/>
              <a:t>- Medición continua de cloro residual luego de la dosificación (a corta distancia). Si bien la concentración de cloro residual en ese punto de control puede fluctuar, el objetivo es detectar a tiempo la interrupción de la cloración.</a:t>
            </a:r>
          </a:p>
          <a:p>
            <a:pPr>
              <a:spcBef>
                <a:spcPts val="600"/>
              </a:spcBef>
              <a:spcAft>
                <a:spcPts val="600"/>
              </a:spcAft>
            </a:pPr>
            <a:r>
              <a:rPr lang="es-AR" sz="2400" dirty="0"/>
              <a:t>- Medición continua de cloro residual a la salida del tanque de contacto</a:t>
            </a:r>
          </a:p>
          <a:p>
            <a:pPr>
              <a:spcBef>
                <a:spcPts val="600"/>
              </a:spcBef>
              <a:spcAft>
                <a:spcPts val="600"/>
              </a:spcAft>
            </a:pPr>
            <a:r>
              <a:rPr lang="es-AR" sz="2400" dirty="0"/>
              <a:t>- Ante un “cambio de agua” (lluvia), y ante interrupciones de energía, observar el comportamiento del cloro residual.</a:t>
            </a:r>
          </a:p>
        </p:txBody>
      </p:sp>
    </p:spTree>
    <p:extLst>
      <p:ext uri="{BB962C8B-B14F-4D97-AF65-F5344CB8AC3E}">
        <p14:creationId xmlns:p14="http://schemas.microsoft.com/office/powerpoint/2010/main" val="1536364241"/>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E7B30F-CA1D-2EBF-5678-A59A6BB72254}"/>
              </a:ext>
            </a:extLst>
          </p:cNvPr>
          <p:cNvSpPr txBox="1"/>
          <p:nvPr/>
        </p:nvSpPr>
        <p:spPr>
          <a:xfrm>
            <a:off x="659396" y="404664"/>
            <a:ext cx="10873208" cy="6247864"/>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UY" sz="2000" b="1" i="0" u="none" strike="noStrike" kern="1200" cap="none" spc="0" normalizeH="0" baseline="0" noProof="0" dirty="0">
                <a:ln>
                  <a:noFill/>
                </a:ln>
                <a:solidFill>
                  <a:srgbClr val="151515"/>
                </a:solidFill>
                <a:effectLst/>
                <a:uLnTx/>
                <a:uFillTx/>
                <a:latin typeface="Candara" panose="020E0502030303020204" pitchFamily="34" charset="0"/>
              </a:rPr>
              <a:t>Ejercicio 5</a:t>
            </a:r>
          </a:p>
          <a:p>
            <a:pPr marL="0" marR="0" lvl="0" indent="0" algn="just" defTabSz="914400" rtl="0" eaLnBrk="1" fontAlgn="base" latinLnBrk="0" hangingPunct="1">
              <a:lnSpc>
                <a:spcPct val="100000"/>
              </a:lnSpc>
              <a:spcBef>
                <a:spcPct val="0"/>
              </a:spcBef>
              <a:spcAft>
                <a:spcPct val="0"/>
              </a:spcAft>
              <a:buClrTx/>
              <a:buSzTx/>
              <a:buFontTx/>
              <a:buNone/>
              <a:tabLst/>
              <a:defRPr/>
            </a:pPr>
            <a:r>
              <a:rPr lang="es-UY" sz="2000" b="1" dirty="0">
                <a:solidFill>
                  <a:srgbClr val="151515"/>
                </a:solidFill>
                <a:latin typeface="Candara" panose="020E0502030303020204" pitchFamily="34" charset="0"/>
              </a:rPr>
              <a:t>Luego de evaluar el funcionamiento de una planta potabilizadora, el organismo regulador ha exigido que el agua elevada se ajuste a la recomendación de OMS relacionada con la carga de morbilidad tolerable para</a:t>
            </a:r>
            <a:r>
              <a:rPr kumimoji="0" lang="es-UY" sz="2000" b="1" i="0" u="none" strike="noStrike" kern="1200" cap="none" spc="0" normalizeH="0" baseline="0" noProof="0" dirty="0">
                <a:ln>
                  <a:noFill/>
                </a:ln>
                <a:solidFill>
                  <a:srgbClr val="151515"/>
                </a:solidFill>
                <a:effectLst/>
                <a:uLnTx/>
                <a:uFillTx/>
                <a:latin typeface="Candara" panose="020E0502030303020204" pitchFamily="34" charset="0"/>
                <a:ea typeface="+mn-ea"/>
                <a:cs typeface="+mn-cs"/>
              </a:rPr>
              <a:t> Rotavirus. </a:t>
            </a:r>
            <a:r>
              <a:rPr lang="es-UY" sz="2000" b="1" dirty="0">
                <a:solidFill>
                  <a:srgbClr val="151515"/>
                </a:solidFill>
                <a:latin typeface="Candara" panose="020E0502030303020204" pitchFamily="34" charset="0"/>
              </a:rPr>
              <a:t>Se trata de una instalación convencional cuya capacidad de remoción máxima del patógeno es 0,91 log, que </a:t>
            </a:r>
            <a:r>
              <a:rPr kumimoji="0" lang="es-UY" sz="2000" b="1" i="0" u="none" strike="noStrike" kern="1200" cap="none" spc="0" normalizeH="0" baseline="0" noProof="0" dirty="0">
                <a:ln>
                  <a:noFill/>
                </a:ln>
                <a:solidFill>
                  <a:srgbClr val="151515"/>
                </a:solidFill>
                <a:effectLst/>
                <a:uLnTx/>
                <a:uFillTx/>
                <a:latin typeface="Candara" panose="020E0502030303020204" pitchFamily="34" charset="0"/>
                <a:ea typeface="+mn-ea"/>
                <a:cs typeface="+mn-cs"/>
              </a:rPr>
              <a:t>dispone de cilindros de cloro de 68 kg con fines de desinfección. Calcular:</a:t>
            </a:r>
          </a:p>
          <a:p>
            <a:pPr marL="457200" marR="0" lvl="0" indent="-457200" algn="just" defTabSz="914400" rtl="0" eaLnBrk="1" fontAlgn="base" latinLnBrk="0" hangingPunct="1">
              <a:lnSpc>
                <a:spcPct val="100000"/>
              </a:lnSpc>
              <a:spcBef>
                <a:spcPct val="0"/>
              </a:spcBef>
              <a:spcAft>
                <a:spcPct val="0"/>
              </a:spcAft>
              <a:buClrTx/>
              <a:buSzTx/>
              <a:buFontTx/>
              <a:buAutoNum type="alphaLcParenR"/>
              <a:tabLst/>
              <a:defRPr/>
            </a:pPr>
            <a:r>
              <a:rPr lang="es-UY" sz="2000" b="1" dirty="0">
                <a:solidFill>
                  <a:srgbClr val="151515"/>
                </a:solidFill>
                <a:latin typeface="Candara" panose="020E0502030303020204" pitchFamily="34" charset="0"/>
              </a:rPr>
              <a:t>La eficacia necesaria del sistema de desinfección (log inactivación)</a:t>
            </a:r>
          </a:p>
          <a:p>
            <a:pPr marL="457200" marR="0" lvl="0" indent="-457200" algn="just" defTabSz="914400" rtl="0" eaLnBrk="1" fontAlgn="base" latinLnBrk="0" hangingPunct="1">
              <a:lnSpc>
                <a:spcPct val="100000"/>
              </a:lnSpc>
              <a:spcBef>
                <a:spcPct val="0"/>
              </a:spcBef>
              <a:spcAft>
                <a:spcPct val="0"/>
              </a:spcAft>
              <a:buClrTx/>
              <a:buSzTx/>
              <a:buFontTx/>
              <a:buAutoNum type="alphaLcParenR"/>
              <a:tabLst/>
              <a:defRPr/>
            </a:pPr>
            <a:r>
              <a:rPr kumimoji="0" lang="es-UY" sz="2000" b="1" i="0" u="none" strike="noStrike" kern="1200" cap="none" spc="0" normalizeH="0" baseline="0" noProof="0" dirty="0">
                <a:ln>
                  <a:noFill/>
                </a:ln>
                <a:solidFill>
                  <a:srgbClr val="151515"/>
                </a:solidFill>
                <a:effectLst/>
                <a:uLnTx/>
                <a:uFillTx/>
                <a:latin typeface="Candara" panose="020E0502030303020204" pitchFamily="34" charset="0"/>
                <a:ea typeface="+mn-ea"/>
                <a:cs typeface="+mn-cs"/>
              </a:rPr>
              <a:t>La dosis de cloro necesaria </a:t>
            </a:r>
            <a:r>
              <a:rPr kumimoji="0" lang="es-UY" sz="2000" b="1" i="0" u="none" strike="noStrike" kern="1200" cap="none" spc="0" normalizeH="0" baseline="0" noProof="0">
                <a:ln>
                  <a:noFill/>
                </a:ln>
                <a:solidFill>
                  <a:srgbClr val="151515"/>
                </a:solidFill>
                <a:effectLst/>
                <a:uLnTx/>
                <a:uFillTx/>
                <a:latin typeface="Candara" panose="020E0502030303020204" pitchFamily="34" charset="0"/>
                <a:ea typeface="+mn-ea"/>
                <a:cs typeface="+mn-cs"/>
              </a:rPr>
              <a:t>y el </a:t>
            </a:r>
            <a:r>
              <a:rPr lang="es-UY" sz="2000" b="1" dirty="0">
                <a:solidFill>
                  <a:srgbClr val="151515"/>
                </a:solidFill>
                <a:latin typeface="Candara" panose="020E0502030303020204" pitchFamily="34" charset="0"/>
              </a:rPr>
              <a:t>tiempo entre recambio de cilindros.</a:t>
            </a:r>
            <a:endParaRPr kumimoji="0" lang="es-UY" sz="2000" b="1" i="0" u="none" strike="noStrike" kern="1200" cap="none" spc="0" normalizeH="0" baseline="0" noProof="0" dirty="0">
              <a:ln>
                <a:noFill/>
              </a:ln>
              <a:solidFill>
                <a:srgbClr val="151515"/>
              </a:solidFill>
              <a:effectLst/>
              <a:uLnTx/>
              <a:uFillTx/>
              <a:latin typeface="Candara" panose="020E0502030303020204" pitchFamily="34" charset="0"/>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Tx/>
              <a:buAutoNum type="alphaLcParenR"/>
              <a:tabLst/>
              <a:defRPr/>
            </a:pPr>
            <a:r>
              <a:rPr lang="es-UY" sz="2000" b="1" dirty="0">
                <a:solidFill>
                  <a:srgbClr val="151515"/>
                </a:solidFill>
                <a:latin typeface="Candara" panose="020E0502030303020204" pitchFamily="34" charset="0"/>
              </a:rPr>
              <a:t>El caudal de solución </a:t>
            </a:r>
            <a:r>
              <a:rPr lang="es-UY" sz="2000" b="1" dirty="0" err="1">
                <a:solidFill>
                  <a:srgbClr val="151515"/>
                </a:solidFill>
                <a:latin typeface="Candara" panose="020E0502030303020204" pitchFamily="34" charset="0"/>
              </a:rPr>
              <a:t>superclorada</a:t>
            </a:r>
            <a:r>
              <a:rPr lang="es-UY" sz="2000" b="1" dirty="0">
                <a:solidFill>
                  <a:srgbClr val="151515"/>
                </a:solidFill>
                <a:latin typeface="Candara" panose="020E0502030303020204" pitchFamily="34" charset="0"/>
              </a:rPr>
              <a:t> (3000 mg/l) hacia el punto de aplicación.</a:t>
            </a:r>
            <a:endParaRPr kumimoji="0" lang="es-UY" sz="2000" b="1" i="0" u="none" strike="noStrike" kern="1200" cap="none" spc="0" normalizeH="0" baseline="0" noProof="0" dirty="0">
              <a:ln>
                <a:noFill/>
              </a:ln>
              <a:solidFill>
                <a:srgbClr val="151515"/>
              </a:solidFill>
              <a:effectLst/>
              <a:uLnTx/>
              <a:uFillTx/>
              <a:latin typeface="Candara" panose="020E050203030302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UY" sz="2000" b="0" i="0" u="none" strike="noStrike" kern="1200" cap="none" spc="0" normalizeH="0" baseline="0" noProof="0" dirty="0">
              <a:ln>
                <a:noFill/>
              </a:ln>
              <a:solidFill>
                <a:srgbClr val="151515"/>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UY" sz="2000" b="0" i="0" u="none" strike="noStrike" kern="1200" cap="none" spc="0" normalizeH="0" baseline="0" noProof="0" dirty="0">
                <a:ln>
                  <a:noFill/>
                </a:ln>
                <a:solidFill>
                  <a:srgbClr val="151515"/>
                </a:solidFill>
                <a:effectLst/>
                <a:uLnTx/>
                <a:uFillTx/>
                <a:latin typeface="Candara" panose="020E0502030303020204" pitchFamily="34" charset="0"/>
              </a:rPr>
              <a:t>Datos: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UY" sz="2000" b="0" i="0" u="none" strike="noStrike" kern="1200" cap="none" spc="0" normalizeH="0" baseline="0" noProof="0" dirty="0">
                <a:ln>
                  <a:noFill/>
                </a:ln>
                <a:solidFill>
                  <a:srgbClr val="151515"/>
                </a:solidFill>
                <a:effectLst/>
                <a:uLnTx/>
                <a:uFillTx/>
                <a:latin typeface="Candara" panose="020E0502030303020204" pitchFamily="34" charset="0"/>
              </a:rPr>
              <a:t>Caudal = 1200 m3/h</a:t>
            </a:r>
          </a:p>
          <a:p>
            <a:pPr marL="0" marR="0" lvl="0" indent="0" algn="just" defTabSz="914400" rtl="0" eaLnBrk="1" fontAlgn="base" latinLnBrk="0" hangingPunct="1">
              <a:lnSpc>
                <a:spcPct val="100000"/>
              </a:lnSpc>
              <a:spcBef>
                <a:spcPct val="0"/>
              </a:spcBef>
              <a:spcAft>
                <a:spcPct val="0"/>
              </a:spcAft>
              <a:buClrTx/>
              <a:buSzTx/>
              <a:buFontTx/>
              <a:buNone/>
              <a:tabLst/>
              <a:defRPr/>
            </a:pPr>
            <a:r>
              <a:rPr lang="es-UY" sz="2000" dirty="0">
                <a:solidFill>
                  <a:srgbClr val="151515"/>
                </a:solidFill>
                <a:latin typeface="Candara" panose="020E0502030303020204" pitchFamily="34" charset="0"/>
              </a:rPr>
              <a:t>Volumen del DAF = 1600 m3 (CB = 0,1)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UY" sz="2000" b="0" i="0" u="none" strike="noStrike" kern="1200" cap="none" spc="0" normalizeH="0" baseline="0" noProof="0" dirty="0">
                <a:ln>
                  <a:noFill/>
                </a:ln>
                <a:solidFill>
                  <a:srgbClr val="151515"/>
                </a:solidFill>
                <a:effectLst/>
                <a:uLnTx/>
                <a:uFillTx/>
                <a:latin typeface="Candara" panose="020E0502030303020204" pitchFamily="34" charset="0"/>
              </a:rPr>
              <a:t>Meta de salud: CMT = 1x10</a:t>
            </a:r>
            <a:r>
              <a:rPr kumimoji="0" lang="es-UY" sz="2000" b="0" i="0" u="none" strike="noStrike" kern="1200" cap="none" spc="0" normalizeH="0" baseline="30000" noProof="0" dirty="0">
                <a:ln>
                  <a:noFill/>
                </a:ln>
                <a:solidFill>
                  <a:srgbClr val="151515"/>
                </a:solidFill>
                <a:effectLst/>
                <a:uLnTx/>
                <a:uFillTx/>
                <a:latin typeface="Candara" panose="020E0502030303020204" pitchFamily="34" charset="0"/>
              </a:rPr>
              <a:t>-6</a:t>
            </a:r>
            <a:r>
              <a:rPr kumimoji="0" lang="es-UY" sz="2000" b="0" i="0" u="none" strike="noStrike" kern="1200" cap="none" spc="0" normalizeH="0" baseline="0" noProof="0" dirty="0">
                <a:ln>
                  <a:noFill/>
                </a:ln>
                <a:solidFill>
                  <a:srgbClr val="151515"/>
                </a:solidFill>
                <a:effectLst/>
                <a:uLnTx/>
                <a:uFillTx/>
                <a:latin typeface="Candara" panose="020E0502030303020204" pitchFamily="34" charset="0"/>
              </a:rPr>
              <a:t> AVAD (años perdidos/persona/año)</a:t>
            </a:r>
          </a:p>
          <a:p>
            <a:pPr marL="0" marR="0" lvl="0" indent="0" algn="just" defTabSz="914400" rtl="0" eaLnBrk="1" fontAlgn="base" latinLnBrk="0" hangingPunct="1">
              <a:lnSpc>
                <a:spcPct val="100000"/>
              </a:lnSpc>
              <a:spcBef>
                <a:spcPct val="0"/>
              </a:spcBef>
              <a:spcAft>
                <a:spcPct val="0"/>
              </a:spcAft>
              <a:buClrTx/>
              <a:buSzTx/>
              <a:buFontTx/>
              <a:buNone/>
              <a:tabLst/>
              <a:defRPr/>
            </a:pPr>
            <a:r>
              <a:rPr lang="es-UY" sz="2000" dirty="0">
                <a:solidFill>
                  <a:srgbClr val="151515"/>
                </a:solidFill>
                <a:latin typeface="Candara" panose="020E0502030303020204" pitchFamily="34" charset="0"/>
              </a:rPr>
              <a:t>Agua bruta: Concentración de Rotavirus: 1 organismo/litro, pH = 7, temperatura = 5°C</a:t>
            </a:r>
            <a:endParaRPr kumimoji="0" lang="es-UY" sz="2000" b="0" i="0" u="none" strike="noStrike" kern="1200" cap="none" spc="0" normalizeH="0" baseline="0" noProof="0" dirty="0">
              <a:ln>
                <a:noFill/>
              </a:ln>
              <a:solidFill>
                <a:srgbClr val="151515"/>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UY" sz="2000" b="0" i="0" u="none" strike="noStrike" kern="1200" cap="none" spc="0" normalizeH="0" baseline="0" noProof="0" dirty="0">
                <a:ln>
                  <a:noFill/>
                </a:ln>
                <a:solidFill>
                  <a:srgbClr val="151515"/>
                </a:solidFill>
                <a:effectLst/>
                <a:uLnTx/>
                <a:uFillTx/>
                <a:latin typeface="Candara" panose="020E0502030303020204" pitchFamily="34" charset="0"/>
              </a:rPr>
              <a:t>AVAD por caso = 0,0125 (años perdidos/caso)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Probabilidad</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de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enfermar</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estando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infectado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 0,5</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Consumo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de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agua</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sin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hervir</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1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litro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por</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día</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000" dirty="0">
                <a:solidFill>
                  <a:srgbClr val="151515"/>
                </a:solidFill>
                <a:latin typeface="Candara" panose="020E0502030303020204" pitchFamily="34" charset="0"/>
              </a:rPr>
              <a:t>Población susceptible: 6%</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Cloro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residual libre/</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cloro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a:t>
            </a:r>
            <a:r>
              <a:rPr kumimoji="0" lang="en-US" sz="2000" b="0" i="0" u="none" strike="noStrike" kern="1200" cap="none" spc="0" normalizeH="0" baseline="0" noProof="0" dirty="0" err="1">
                <a:ln>
                  <a:noFill/>
                </a:ln>
                <a:solidFill>
                  <a:srgbClr val="151515"/>
                </a:solidFill>
                <a:effectLst/>
                <a:uLnTx/>
                <a:uFillTx/>
                <a:latin typeface="Candara" panose="020E0502030303020204" pitchFamily="34" charset="0"/>
              </a:rPr>
              <a:t>aplicado</a:t>
            </a:r>
            <a:r>
              <a:rPr kumimoji="0" lang="en-US" sz="2000" b="0" i="0" u="none" strike="noStrike" kern="1200" cap="none" spc="0" normalizeH="0" baseline="0" noProof="0" dirty="0">
                <a:ln>
                  <a:noFill/>
                </a:ln>
                <a:solidFill>
                  <a:srgbClr val="151515"/>
                </a:solidFill>
                <a:effectLst/>
                <a:uLnTx/>
                <a:uFillTx/>
                <a:latin typeface="Candara" panose="020E0502030303020204" pitchFamily="34" charset="0"/>
              </a:rPr>
              <a:t> = 1/1,75</a:t>
            </a:r>
          </a:p>
        </p:txBody>
      </p:sp>
    </p:spTree>
    <p:extLst>
      <p:ext uri="{BB962C8B-B14F-4D97-AF65-F5344CB8AC3E}">
        <p14:creationId xmlns:p14="http://schemas.microsoft.com/office/powerpoint/2010/main" val="320040393"/>
      </p:ext>
    </p:extLst>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17D1C0D-8D7C-D81C-202F-DD4A5C918174}"/>
              </a:ext>
            </a:extLst>
          </p:cNvPr>
          <p:cNvSpPr txBox="1"/>
          <p:nvPr/>
        </p:nvSpPr>
        <p:spPr>
          <a:xfrm>
            <a:off x="565211" y="330825"/>
            <a:ext cx="964907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El riesgo de enfermedad se obtiene dividiendo la CMT entre el AVAD/caso</a:t>
            </a:r>
            <a:r>
              <a:rPr kumimoji="0" lang="es-UY" sz="1800" b="0" i="0" u="none" strike="noStrike" kern="1200" cap="none" spc="0" normalizeH="0" baseline="0" noProof="0" dirty="0">
                <a:ln>
                  <a:noFill/>
                </a:ln>
                <a:solidFill>
                  <a:srgbClr val="151515"/>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 </a:t>
            </a:r>
            <a:endParaRPr kumimoji="0" lang="es-UY" sz="1800" b="0" i="0" u="none" strike="noStrike" kern="1200" cap="none" spc="0" normalizeH="0" baseline="0" noProof="0" dirty="0">
              <a:ln>
                <a:noFill/>
              </a:ln>
              <a:solidFill>
                <a:srgbClr val="151515"/>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38F88C8-AF58-BDB0-1A7E-A08FCDC596AD}"/>
                  </a:ext>
                </a:extLst>
              </p:cNvPr>
              <p:cNvSpPr txBox="1"/>
              <p:nvPr/>
            </p:nvSpPr>
            <p:spPr>
              <a:xfrm>
                <a:off x="507539" y="848128"/>
                <a:ext cx="10153128" cy="98616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𝑅𝑖𝑒𝑠𝑔𝑜</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𝑑𝑒</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𝑒𝑛𝑓𝑒𝑟𝑚𝑒𝑑𝑎𝑑</m:t>
                      </m:r>
                      <m:r>
                        <a:rPr kumimoji="0" lang="es-AR"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r>
                        <a:rPr kumimoji="0" lang="es-AR"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𝑎𝑑𝑚𝑖𝑠𝑖𝑏𝑙𝑒</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m:t>
                      </m:r>
                      <m:f>
                        <m:f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fPr>
                        <m:num>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𝐶𝑀𝑇</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num>
                        <m:den>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𝐴𝑉𝐴𝐷</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𝑐𝑎𝑠𝑜</m:t>
                          </m:r>
                        </m:den>
                      </m:f>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f>
                        <m:f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fPr>
                        <m:num>
                          <m:f>
                            <m:f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fPr>
                            <m:num>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𝑎</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ñ</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𝑜𝑠</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𝑝𝑒𝑟𝑑𝑖𝑑𝑜𝑠</m:t>
                              </m:r>
                            </m:num>
                            <m:den>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𝑝𝑒𝑟𝑠𝑜𝑛𝑎</m:t>
                              </m:r>
                            </m:den>
                          </m:f>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𝑎</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ñ</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𝑜</m:t>
                          </m:r>
                        </m:num>
                        <m:den>
                          <m:f>
                            <m:f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fPr>
                            <m:num>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𝑎</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ñ</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𝑜𝑠</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𝑝𝑒𝑟𝑑𝑖𝑑𝑜𝑠</m:t>
                              </m:r>
                            </m:num>
                            <m:den>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𝑐𝑎𝑠𝑜</m:t>
                              </m:r>
                            </m:den>
                          </m:f>
                        </m:den>
                      </m:f>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sSup>
                        <m:sSup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sSupPr>
                        <m:e>
                          <m:r>
                            <a:rPr kumimoji="0" lang="es-AR"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8</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𝑥</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10</m:t>
                          </m:r>
                        </m:e>
                        <m:sup>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m:t>
                          </m:r>
                          <m:r>
                            <a:rPr kumimoji="0" lang="es-AR"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5</m:t>
                          </m:r>
                        </m:sup>
                      </m:sSup>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 </m:t>
                      </m:r>
                      <m:f>
                        <m:fPr>
                          <m:ctrlP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ctrlPr>
                        </m:fPr>
                        <m:num>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𝑐𝑎𝑠𝑜𝑠</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𝑝𝑒𝑟𝑠𝑜𝑛𝑎</m:t>
                          </m:r>
                        </m:num>
                        <m:den>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𝑎</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ñ</m:t>
                          </m:r>
                          <m:r>
                            <a:rPr kumimoji="0" lang="es-UY" sz="1800" b="0" i="1" u="none" strike="noStrike" kern="1200" cap="none" spc="0" normalizeH="0" baseline="0" noProof="0" smtClean="0">
                              <a:ln>
                                <a:noFill/>
                              </a:ln>
                              <a:solidFill>
                                <a:srgbClr val="151515"/>
                              </a:solidFill>
                              <a:effectLst/>
                              <a:uLnTx/>
                              <a:uFillTx/>
                              <a:latin typeface="Cambria Math" panose="02040503050406030204" pitchFamily="18" charset="0"/>
                              <a:ea typeface="+mn-ea"/>
                              <a:cs typeface="+mn-cs"/>
                            </a:rPr>
                            <m:t>𝑜</m:t>
                          </m:r>
                        </m:den>
                      </m:f>
                    </m:oMath>
                  </m:oMathPara>
                </a14:m>
                <a:endParaRPr kumimoji="0" lang="es-UY" sz="1800" b="0" i="0" u="none" strike="noStrike" kern="1200" cap="none" spc="0" normalizeH="0" baseline="0" noProof="0" dirty="0">
                  <a:ln>
                    <a:noFill/>
                  </a:ln>
                  <a:solidFill>
                    <a:srgbClr val="151515"/>
                  </a:solidFill>
                  <a:effectLst/>
                  <a:uLnTx/>
                  <a:uFillTx/>
                  <a:latin typeface="Arial" charset="0"/>
                  <a:ea typeface="+mn-ea"/>
                  <a:cs typeface="+mn-cs"/>
                </a:endParaRPr>
              </a:p>
            </p:txBody>
          </p:sp>
        </mc:Choice>
        <mc:Fallback xmlns="">
          <p:sp>
            <p:nvSpPr>
              <p:cNvPr id="3" name="CuadroTexto 2">
                <a:extLst>
                  <a:ext uri="{FF2B5EF4-FFF2-40B4-BE49-F238E27FC236}">
                    <a16:creationId xmlns:a16="http://schemas.microsoft.com/office/drawing/2014/main" id="{F38F88C8-AF58-BDB0-1A7E-A08FCDC596AD}"/>
                  </a:ext>
                </a:extLst>
              </p:cNvPr>
              <p:cNvSpPr txBox="1">
                <a:spLocks noRot="1" noChangeAspect="1" noMove="1" noResize="1" noEditPoints="1" noAdjustHandles="1" noChangeArrowheads="1" noChangeShapeType="1" noTextEdit="1"/>
              </p:cNvSpPr>
              <p:nvPr/>
            </p:nvSpPr>
            <p:spPr>
              <a:xfrm>
                <a:off x="507539" y="848128"/>
                <a:ext cx="10153128" cy="986167"/>
              </a:xfrm>
              <a:prstGeom prst="rect">
                <a:avLst/>
              </a:prstGeom>
              <a:blipFill>
                <a:blip r:embed="rId3"/>
                <a:stretch>
                  <a:fillRect/>
                </a:stretch>
              </a:blipFill>
            </p:spPr>
            <p:txBody>
              <a:bodyPr/>
              <a:lstStyle/>
              <a:p>
                <a:r>
                  <a:rPr lang="es-UY">
                    <a:noFill/>
                  </a:rPr>
                  <a:t> </a:t>
                </a:r>
              </a:p>
            </p:txBody>
          </p:sp>
        </mc:Fallback>
      </mc:AlternateContent>
      <p:sp>
        <p:nvSpPr>
          <p:cNvPr id="4" name="CuadroTexto 3">
            <a:extLst>
              <a:ext uri="{FF2B5EF4-FFF2-40B4-BE49-F238E27FC236}">
                <a16:creationId xmlns:a16="http://schemas.microsoft.com/office/drawing/2014/main" id="{878FFBD8-E2CD-49AA-AA2B-1AA9F754174E}"/>
              </a:ext>
            </a:extLst>
          </p:cNvPr>
          <p:cNvSpPr txBox="1"/>
          <p:nvPr/>
        </p:nvSpPr>
        <p:spPr>
          <a:xfrm>
            <a:off x="335361" y="1886341"/>
            <a:ext cx="11521280" cy="307776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UY" sz="1800" b="0" i="0" u="none" strike="noStrike" kern="1200" cap="none" spc="0" normalizeH="0" baseline="0" noProof="0" dirty="0">
                <a:ln>
                  <a:noFill/>
                </a:ln>
                <a:solidFill>
                  <a:srgbClr val="151515"/>
                </a:solidFill>
                <a:effectLst/>
                <a:uLnTx/>
                <a:uFillTx/>
                <a:latin typeface="Arial" charset="0"/>
                <a:ea typeface="+mn-ea"/>
                <a:cs typeface="+mn-cs"/>
              </a:rPr>
              <a:t>¿Cada cuántas personas existe un caso de enfermedad al año?</a:t>
            </a:r>
            <a:endParaRPr kumimoji="0" lang="es-AR" sz="1800" b="0" i="0" u="none" strike="noStrike" kern="1200" cap="none" spc="0" normalizeH="0" baseline="0" noProof="0" dirty="0">
              <a:ln>
                <a:noFill/>
              </a:ln>
              <a:solidFill>
                <a:srgbClr val="151515"/>
              </a:solidFill>
              <a:effectLst/>
              <a:uLnTx/>
              <a:uFillTx/>
              <a:latin typeface="Arial" charset="0"/>
              <a:ea typeface="+mn-ea"/>
              <a:cs typeface="+mn-cs"/>
            </a:endParaRP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1 persona               8x10</a:t>
            </a:r>
            <a:r>
              <a:rPr kumimoji="0" lang="es-AR" sz="1800" b="0" i="0" u="none" strike="noStrike" kern="1200" cap="none" spc="0" normalizeH="0" baseline="30000" noProof="0" dirty="0">
                <a:ln>
                  <a:noFill/>
                </a:ln>
                <a:solidFill>
                  <a:srgbClr val="151515"/>
                </a:solidFill>
                <a:effectLst/>
                <a:uLnTx/>
                <a:uFillTx/>
                <a:latin typeface="Arial" charset="0"/>
                <a:ea typeface="+mn-ea"/>
                <a:cs typeface="+mn-cs"/>
              </a:rPr>
              <a:t>-5</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 casos/año</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X persona              1 caso/año                  x = 12500 personas</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UY" sz="1800" b="1" i="0" u="none" strike="noStrike" kern="1200" cap="none" spc="0" normalizeH="0" baseline="0" noProof="0" dirty="0">
                <a:ln>
                  <a:noFill/>
                </a:ln>
                <a:solidFill>
                  <a:srgbClr val="151515"/>
                </a:solidFill>
                <a:effectLst/>
                <a:uLnTx/>
                <a:uFillTx/>
                <a:latin typeface="Arial" charset="0"/>
                <a:ea typeface="+mn-ea"/>
                <a:cs typeface="+mn-cs"/>
              </a:rPr>
              <a:t>Solo 1 de </a:t>
            </a:r>
            <a:r>
              <a:rPr lang="es-UY" sz="1800" b="1" dirty="0">
                <a:solidFill>
                  <a:srgbClr val="151515"/>
                </a:solidFill>
                <a:latin typeface="Arial" charset="0"/>
              </a:rPr>
              <a:t>1250</a:t>
            </a:r>
            <a:r>
              <a:rPr kumimoji="0" lang="es-UY" sz="1800" b="1" i="0" u="none" strike="noStrike" kern="1200" cap="none" spc="0" normalizeH="0" baseline="0" noProof="0" dirty="0">
                <a:ln>
                  <a:noFill/>
                </a:ln>
                <a:solidFill>
                  <a:srgbClr val="151515"/>
                </a:solidFill>
                <a:effectLst/>
                <a:uLnTx/>
                <a:uFillTx/>
                <a:latin typeface="Arial" charset="0"/>
                <a:ea typeface="+mn-ea"/>
                <a:cs typeface="+mn-cs"/>
              </a:rPr>
              <a:t>0 personas podrá contraer </a:t>
            </a:r>
            <a:r>
              <a:rPr lang="es-UY" sz="1800" b="1" dirty="0">
                <a:solidFill>
                  <a:srgbClr val="151515"/>
                </a:solidFill>
                <a:latin typeface="Arial" charset="0"/>
              </a:rPr>
              <a:t>diarrea por rotavirus</a:t>
            </a:r>
            <a:r>
              <a:rPr kumimoji="0" lang="es-UY" sz="1800" b="1" i="0" u="none" strike="noStrike" kern="1200" cap="none" spc="0" normalizeH="0" baseline="0" noProof="0" dirty="0">
                <a:ln>
                  <a:noFill/>
                </a:ln>
                <a:solidFill>
                  <a:srgbClr val="151515"/>
                </a:solidFill>
                <a:effectLst/>
                <a:uLnTx/>
                <a:uFillTx/>
                <a:latin typeface="Arial" charset="0"/>
                <a:ea typeface="+mn-ea"/>
                <a:cs typeface="+mn-cs"/>
              </a:rPr>
              <a:t> al año para alcanzar la meta</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UY" sz="1800" b="0" i="0" u="none" strike="noStrike" kern="1200" cap="none" spc="0" normalizeH="0" baseline="0" noProof="0" dirty="0">
                <a:ln>
                  <a:noFill/>
                </a:ln>
                <a:solidFill>
                  <a:srgbClr val="151515"/>
                </a:solidFill>
                <a:effectLst/>
                <a:uLnTx/>
                <a:uFillTx/>
                <a:latin typeface="Arial" charset="0"/>
                <a:ea typeface="+mn-ea"/>
                <a:cs typeface="+mn-cs"/>
              </a:rPr>
              <a:t>Riesgo de infección = Riesgo de enfermedad /0,5 = 0,00016</a:t>
            </a:r>
            <a:r>
              <a:rPr kumimoji="0" lang="es-UY" sz="1800" b="0" i="0" u="none" strike="noStrike" kern="1200" cap="none" spc="0" normalizeH="0" baseline="30000" noProof="0" dirty="0">
                <a:ln>
                  <a:noFill/>
                </a:ln>
                <a:solidFill>
                  <a:srgbClr val="151515"/>
                </a:solidFill>
                <a:effectLst/>
                <a:uLnTx/>
                <a:uFillTx/>
                <a:latin typeface="Arial" charset="0"/>
                <a:ea typeface="+mn-ea"/>
                <a:cs typeface="+mn-cs"/>
              </a:rPr>
              <a:t> </a:t>
            </a:r>
            <a:r>
              <a:rPr kumimoji="0" lang="es-UY" sz="1800" b="0" i="0" u="none" strike="noStrike" kern="1200" cap="none" spc="0" normalizeH="0" baseline="0" noProof="0" dirty="0" err="1">
                <a:ln>
                  <a:noFill/>
                </a:ln>
                <a:solidFill>
                  <a:srgbClr val="151515"/>
                </a:solidFill>
                <a:effectLst/>
                <a:uLnTx/>
                <a:uFillTx/>
                <a:latin typeface="Arial" charset="0"/>
                <a:ea typeface="+mn-ea"/>
                <a:cs typeface="+mn-cs"/>
              </a:rPr>
              <a:t>infecc</a:t>
            </a:r>
            <a:r>
              <a:rPr kumimoji="0" lang="es-UY" sz="1800" b="0" i="0" u="none" strike="noStrike" kern="1200" cap="none" spc="0" normalizeH="0" baseline="0" noProof="0" dirty="0">
                <a:ln>
                  <a:noFill/>
                </a:ln>
                <a:solidFill>
                  <a:srgbClr val="151515"/>
                </a:solidFill>
                <a:effectLst/>
                <a:uLnTx/>
                <a:uFillTx/>
                <a:latin typeface="Arial" charset="0"/>
                <a:ea typeface="+mn-ea"/>
                <a:cs typeface="+mn-cs"/>
              </a:rPr>
              <a:t>./año = </a:t>
            </a:r>
            <a:r>
              <a:rPr lang="es-UY" sz="1800" dirty="0">
                <a:solidFill>
                  <a:srgbClr val="151515"/>
                </a:solidFill>
                <a:latin typeface="Arial" charset="0"/>
              </a:rPr>
              <a:t>4,38356x10</a:t>
            </a:r>
            <a:r>
              <a:rPr lang="es-UY" sz="1800" baseline="30000" dirty="0">
                <a:solidFill>
                  <a:srgbClr val="151515"/>
                </a:solidFill>
                <a:latin typeface="Arial" charset="0"/>
              </a:rPr>
              <a:t>-7</a:t>
            </a:r>
            <a:r>
              <a:rPr kumimoji="0" lang="es-UY" sz="1800" b="0" i="0" u="none" strike="noStrike" kern="1200" cap="none" spc="0" normalizeH="0" baseline="0" noProof="0" dirty="0">
                <a:ln>
                  <a:noFill/>
                </a:ln>
                <a:solidFill>
                  <a:srgbClr val="151515"/>
                </a:solidFill>
                <a:effectLst/>
                <a:uLnTx/>
                <a:uFillTx/>
                <a:latin typeface="Arial" charset="0"/>
                <a:ea typeface="+mn-ea"/>
                <a:cs typeface="+mn-cs"/>
              </a:rPr>
              <a:t> </a:t>
            </a:r>
            <a:r>
              <a:rPr kumimoji="0" lang="es-UY" sz="1800" b="0" i="0" u="none" strike="noStrike" kern="1200" cap="none" spc="0" normalizeH="0" baseline="0" noProof="0" dirty="0" err="1">
                <a:ln>
                  <a:noFill/>
                </a:ln>
                <a:solidFill>
                  <a:srgbClr val="151515"/>
                </a:solidFill>
                <a:effectLst/>
                <a:uLnTx/>
                <a:uFillTx/>
                <a:latin typeface="Arial" charset="0"/>
                <a:ea typeface="+mn-ea"/>
                <a:cs typeface="+mn-cs"/>
              </a:rPr>
              <a:t>infecc</a:t>
            </a:r>
            <a:r>
              <a:rPr kumimoji="0" lang="es-UY" sz="1800" b="0" i="0" u="none" strike="noStrike" kern="1200" cap="none" spc="0" normalizeH="0" baseline="0" noProof="0" dirty="0">
                <a:ln>
                  <a:noFill/>
                </a:ln>
                <a:solidFill>
                  <a:srgbClr val="151515"/>
                </a:solidFill>
                <a:effectLst/>
                <a:uLnTx/>
                <a:uFillTx/>
                <a:latin typeface="Arial" charset="0"/>
                <a:ea typeface="+mn-ea"/>
                <a:cs typeface="+mn-cs"/>
              </a:rPr>
              <a:t>./día (por persona).</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UY" sz="1800" dirty="0">
                <a:solidFill>
                  <a:srgbClr val="151515"/>
                </a:solidFill>
                <a:latin typeface="Arial" charset="0"/>
              </a:rPr>
              <a:t>Se debe dividir ente la fracción de la población susceptible, para relacionar el </a:t>
            </a:r>
            <a:r>
              <a:rPr lang="es-UY" sz="1800" dirty="0" err="1">
                <a:solidFill>
                  <a:srgbClr val="151515"/>
                </a:solidFill>
                <a:latin typeface="Arial" charset="0"/>
              </a:rPr>
              <a:t>Rinf</a:t>
            </a:r>
            <a:r>
              <a:rPr lang="es-UY" sz="1800" dirty="0">
                <a:solidFill>
                  <a:srgbClr val="151515"/>
                </a:solidFill>
                <a:latin typeface="Arial" charset="0"/>
              </a:rPr>
              <a:t> respecto a ese sector de población, para el cual vale el modelo dosis-respuesta. Riesgo infección = 7,3059x10-6 </a:t>
            </a:r>
            <a:r>
              <a:rPr lang="es-UY" sz="1800" dirty="0" err="1">
                <a:solidFill>
                  <a:srgbClr val="151515"/>
                </a:solidFill>
                <a:latin typeface="Arial" charset="0"/>
              </a:rPr>
              <a:t>inf</a:t>
            </a:r>
            <a:r>
              <a:rPr lang="es-UY" sz="1800" dirty="0">
                <a:solidFill>
                  <a:srgbClr val="151515"/>
                </a:solidFill>
                <a:latin typeface="Arial" charset="0"/>
              </a:rPr>
              <a:t>/persona </a:t>
            </a:r>
            <a:r>
              <a:rPr lang="es-UY" sz="1800" dirty="0" err="1">
                <a:solidFill>
                  <a:srgbClr val="151515"/>
                </a:solidFill>
                <a:latin typeface="Arial" charset="0"/>
              </a:rPr>
              <a:t>sucep</a:t>
            </a:r>
            <a:r>
              <a:rPr lang="es-UY" sz="1800" dirty="0">
                <a:solidFill>
                  <a:srgbClr val="151515"/>
                </a:solidFill>
                <a:latin typeface="Arial" charset="0"/>
              </a:rPr>
              <a:t>/día</a:t>
            </a:r>
            <a:endParaRPr kumimoji="0" lang="es-UY" sz="1800" b="0" i="0" u="none" strike="noStrike" kern="1200" cap="none" spc="0" normalizeH="0" baseline="0" noProof="0" dirty="0">
              <a:ln>
                <a:noFill/>
              </a:ln>
              <a:solidFill>
                <a:srgbClr val="151515"/>
              </a:solidFill>
              <a:effectLst/>
              <a:uLnTx/>
              <a:uFillTx/>
              <a:latin typeface="Arial" charset="0"/>
              <a:ea typeface="+mn-ea"/>
              <a:cs typeface="+mn-cs"/>
            </a:endParaRPr>
          </a:p>
        </p:txBody>
      </p:sp>
      <p:cxnSp>
        <p:nvCxnSpPr>
          <p:cNvPr id="6" name="Conector recto de flecha 5">
            <a:extLst>
              <a:ext uri="{FF2B5EF4-FFF2-40B4-BE49-F238E27FC236}">
                <a16:creationId xmlns:a16="http://schemas.microsoft.com/office/drawing/2014/main" id="{73B27126-3762-D86E-CD2B-4405C875D9EA}"/>
              </a:ext>
            </a:extLst>
          </p:cNvPr>
          <p:cNvCxnSpPr/>
          <p:nvPr/>
        </p:nvCxnSpPr>
        <p:spPr>
          <a:xfrm>
            <a:off x="1631504" y="2492896"/>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0B3D895F-8F40-0047-3D09-4FE3DBB5D8C8}"/>
              </a:ext>
            </a:extLst>
          </p:cNvPr>
          <p:cNvCxnSpPr/>
          <p:nvPr/>
        </p:nvCxnSpPr>
        <p:spPr>
          <a:xfrm>
            <a:off x="1631504" y="2924944"/>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87268F42-CE1D-A9B4-5093-FFEBA1BC9D11}"/>
              </a:ext>
            </a:extLst>
          </p:cNvPr>
          <p:cNvCxnSpPr/>
          <p:nvPr/>
        </p:nvCxnSpPr>
        <p:spPr>
          <a:xfrm>
            <a:off x="3647728" y="2924944"/>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CCD7E51-20A8-9BA6-9959-1F22695C46F3}"/>
                  </a:ext>
                </a:extLst>
              </p:cNvPr>
              <p:cNvSpPr txBox="1"/>
              <p:nvPr/>
            </p:nvSpPr>
            <p:spPr>
              <a:xfrm>
                <a:off x="336322" y="5006307"/>
                <a:ext cx="4183111" cy="474553"/>
              </a:xfrm>
              <a:prstGeom prst="rect">
                <a:avLst/>
              </a:prstGeom>
              <a:noFill/>
            </p:spPr>
            <p:txBody>
              <a:bodyPr wrap="square" lIns="0" tIns="0" rIns="0" bIns="0" rtlCol="0">
                <a:spAutoFit/>
              </a:bodyPr>
              <a:lstStyle/>
              <a:p>
                <a14:m>
                  <m:oMath xmlns:m="http://schemas.openxmlformats.org/officeDocument/2006/math">
                    <m:r>
                      <a:rPr lang="es-AR" b="0" i="1" smtClean="0">
                        <a:solidFill>
                          <a:schemeClr val="tx1"/>
                        </a:solidFill>
                        <a:latin typeface="Cambria Math" panose="02040503050406030204" pitchFamily="18" charset="0"/>
                      </a:rPr>
                      <m:t>𝑅𝑖𝑒𝑠𝑔𝑜</m:t>
                    </m:r>
                    <m:r>
                      <a:rPr lang="es-AR" b="0" i="1" smtClean="0">
                        <a:solidFill>
                          <a:schemeClr val="tx1"/>
                        </a:solidFill>
                        <a:latin typeface="Cambria Math" panose="02040503050406030204" pitchFamily="18" charset="0"/>
                      </a:rPr>
                      <m:t> </m:t>
                    </m:r>
                    <m:r>
                      <a:rPr lang="es-AR" b="0" i="1" smtClean="0">
                        <a:solidFill>
                          <a:schemeClr val="tx1"/>
                        </a:solidFill>
                        <a:latin typeface="Cambria Math" panose="02040503050406030204" pitchFamily="18" charset="0"/>
                      </a:rPr>
                      <m:t>𝑑𝑒</m:t>
                    </m:r>
                    <m:r>
                      <a:rPr lang="es-AR" b="0" i="1" smtClean="0">
                        <a:solidFill>
                          <a:schemeClr val="tx1"/>
                        </a:solidFill>
                        <a:latin typeface="Cambria Math" panose="02040503050406030204" pitchFamily="18" charset="0"/>
                      </a:rPr>
                      <m:t> </m:t>
                    </m:r>
                    <m:r>
                      <a:rPr lang="es-AR" b="0" i="1" smtClean="0">
                        <a:solidFill>
                          <a:schemeClr val="tx1"/>
                        </a:solidFill>
                        <a:latin typeface="Cambria Math" panose="02040503050406030204" pitchFamily="18" charset="0"/>
                      </a:rPr>
                      <m:t>𝑖𝑛𝑓𝑒𝑐𝑐𝑖</m:t>
                    </m:r>
                    <m:r>
                      <a:rPr lang="es-AR" b="0" i="1" smtClean="0">
                        <a:solidFill>
                          <a:schemeClr val="tx1"/>
                        </a:solidFill>
                        <a:latin typeface="Cambria Math" panose="02040503050406030204" pitchFamily="18" charset="0"/>
                      </a:rPr>
                      <m:t>ó</m:t>
                    </m:r>
                    <m:r>
                      <a:rPr lang="es-AR" b="0" i="1" smtClean="0">
                        <a:solidFill>
                          <a:schemeClr val="tx1"/>
                        </a:solidFill>
                        <a:latin typeface="Cambria Math" panose="02040503050406030204" pitchFamily="18" charset="0"/>
                      </a:rPr>
                      <m:t>𝑛</m:t>
                    </m:r>
                    <m:r>
                      <a:rPr lang="es-AR" b="0" i="1" smtClean="0">
                        <a:solidFill>
                          <a:schemeClr val="tx1"/>
                        </a:solidFill>
                        <a:latin typeface="Cambria Math" panose="02040503050406030204" pitchFamily="18" charset="0"/>
                      </a:rPr>
                      <m:t>=1−</m:t>
                    </m:r>
                  </m:oMath>
                </a14:m>
                <a:r>
                  <a:rPr lang="es-UY" dirty="0">
                    <a:solidFill>
                      <a:schemeClr val="tx1"/>
                    </a:solidFill>
                  </a:rPr>
                  <a:t> </a:t>
                </a:r>
                <a14:m>
                  <m:oMath xmlns:m="http://schemas.openxmlformats.org/officeDocument/2006/math">
                    <m:sSup>
                      <m:sSupPr>
                        <m:ctrlPr>
                          <a:rPr lang="es-UY" i="1" dirty="0" smtClean="0">
                            <a:solidFill>
                              <a:schemeClr val="tx1"/>
                            </a:solidFill>
                            <a:latin typeface="Cambria Math" panose="02040503050406030204" pitchFamily="18" charset="0"/>
                          </a:rPr>
                        </m:ctrlPr>
                      </m:sSupPr>
                      <m:e>
                        <m:r>
                          <a:rPr lang="es-AR" b="0" i="1" dirty="0" smtClean="0">
                            <a:solidFill>
                              <a:schemeClr val="tx1"/>
                            </a:solidFill>
                            <a:latin typeface="Cambria Math" panose="02040503050406030204" pitchFamily="18" charset="0"/>
                          </a:rPr>
                          <m:t>(1+</m:t>
                        </m:r>
                        <m:f>
                          <m:fPr>
                            <m:ctrlPr>
                              <a:rPr lang="es-AR" b="0" i="1" dirty="0" smtClean="0">
                                <a:solidFill>
                                  <a:schemeClr val="tx1"/>
                                </a:solidFill>
                                <a:latin typeface="Cambria Math" panose="02040503050406030204" pitchFamily="18" charset="0"/>
                              </a:rPr>
                            </m:ctrlPr>
                          </m:fPr>
                          <m:num>
                            <m:r>
                              <a:rPr lang="es-AR" b="0" i="1" dirty="0" smtClean="0">
                                <a:solidFill>
                                  <a:schemeClr val="tx1"/>
                                </a:solidFill>
                                <a:latin typeface="Cambria Math" panose="02040503050406030204" pitchFamily="18" charset="0"/>
                              </a:rPr>
                              <m:t>𝐷</m:t>
                            </m:r>
                          </m:num>
                          <m:den>
                            <m:r>
                              <a:rPr lang="es-AR" b="0" i="1" dirty="0" smtClean="0">
                                <a:solidFill>
                                  <a:schemeClr val="tx1"/>
                                </a:solidFill>
                                <a:latin typeface="Cambria Math" panose="02040503050406030204" pitchFamily="18" charset="0"/>
                                <a:ea typeface="Cambria Math" panose="02040503050406030204" pitchFamily="18" charset="0"/>
                              </a:rPr>
                              <m:t>𝛽</m:t>
                            </m:r>
                          </m:den>
                        </m:f>
                        <m:r>
                          <a:rPr lang="es-AR" b="0" i="1" dirty="0" smtClean="0">
                            <a:solidFill>
                              <a:schemeClr val="tx1"/>
                            </a:solidFill>
                            <a:latin typeface="Cambria Math" panose="02040503050406030204" pitchFamily="18" charset="0"/>
                          </a:rPr>
                          <m:t>)</m:t>
                        </m:r>
                      </m:e>
                      <m:sup>
                        <m:r>
                          <a:rPr lang="es-AR" b="0" i="1" dirty="0" smtClean="0">
                            <a:solidFill>
                              <a:schemeClr val="tx1"/>
                            </a:solidFill>
                            <a:latin typeface="Cambria Math" panose="02040503050406030204" pitchFamily="18" charset="0"/>
                          </a:rPr>
                          <m:t>−</m:t>
                        </m:r>
                        <m:r>
                          <a:rPr lang="es-AR" b="0" i="1" dirty="0" smtClean="0">
                            <a:solidFill>
                              <a:schemeClr val="tx1"/>
                            </a:solidFill>
                            <a:latin typeface="Cambria Math" panose="02040503050406030204" pitchFamily="18" charset="0"/>
                            <a:ea typeface="Cambria Math" panose="02040503050406030204" pitchFamily="18" charset="0"/>
                          </a:rPr>
                          <m:t>∝</m:t>
                        </m:r>
                      </m:sup>
                    </m:sSup>
                  </m:oMath>
                </a14:m>
                <a:endParaRPr lang="es-UY" dirty="0">
                  <a:solidFill>
                    <a:schemeClr val="tx1"/>
                  </a:solidFill>
                </a:endParaRPr>
              </a:p>
            </p:txBody>
          </p:sp>
        </mc:Choice>
        <mc:Fallback xmlns="">
          <p:sp>
            <p:nvSpPr>
              <p:cNvPr id="5" name="CuadroTexto 4">
                <a:extLst>
                  <a:ext uri="{FF2B5EF4-FFF2-40B4-BE49-F238E27FC236}">
                    <a16:creationId xmlns:a16="http://schemas.microsoft.com/office/drawing/2014/main" id="{DCCD7E51-20A8-9BA6-9959-1F22695C46F3}"/>
                  </a:ext>
                </a:extLst>
              </p:cNvPr>
              <p:cNvSpPr txBox="1">
                <a:spLocks noRot="1" noChangeAspect="1" noMove="1" noResize="1" noEditPoints="1" noAdjustHandles="1" noChangeArrowheads="1" noChangeShapeType="1" noTextEdit="1"/>
              </p:cNvSpPr>
              <p:nvPr/>
            </p:nvSpPr>
            <p:spPr>
              <a:xfrm>
                <a:off x="336322" y="5006307"/>
                <a:ext cx="4183111" cy="474553"/>
              </a:xfrm>
              <a:prstGeom prst="rect">
                <a:avLst/>
              </a:prstGeom>
              <a:blipFill>
                <a:blip r:embed="rId4"/>
                <a:stretch>
                  <a:fillRect/>
                </a:stretch>
              </a:blipFill>
            </p:spPr>
            <p:txBody>
              <a:bodyPr/>
              <a:lstStyle/>
              <a:p>
                <a:r>
                  <a:rPr lang="es-UY">
                    <a:noFill/>
                  </a:rPr>
                  <a:t> </a:t>
                </a:r>
              </a:p>
            </p:txBody>
          </p:sp>
        </mc:Fallback>
      </mc:AlternateContent>
      <p:graphicFrame>
        <p:nvGraphicFramePr>
          <p:cNvPr id="10" name="Tabla 9">
            <a:extLst>
              <a:ext uri="{FF2B5EF4-FFF2-40B4-BE49-F238E27FC236}">
                <a16:creationId xmlns:a16="http://schemas.microsoft.com/office/drawing/2014/main" id="{55AAE62C-D5B0-C27F-8F6C-27CABD54D4AA}"/>
              </a:ext>
            </a:extLst>
          </p:cNvPr>
          <p:cNvGraphicFramePr>
            <a:graphicFrameLocks noGrp="1"/>
          </p:cNvGraphicFramePr>
          <p:nvPr/>
        </p:nvGraphicFramePr>
        <p:xfrm>
          <a:off x="2043709" y="5644112"/>
          <a:ext cx="2124236" cy="731520"/>
        </p:xfrm>
        <a:graphic>
          <a:graphicData uri="http://schemas.openxmlformats.org/drawingml/2006/table">
            <a:tbl>
              <a:tblPr firstRow="1" bandRow="1">
                <a:tableStyleId>{E8B1032C-EA38-4F05-BA0D-38AFFFC7BED3}</a:tableStyleId>
              </a:tblPr>
              <a:tblGrid>
                <a:gridCol w="2124236">
                  <a:extLst>
                    <a:ext uri="{9D8B030D-6E8A-4147-A177-3AD203B41FA5}">
                      <a16:colId xmlns:a16="http://schemas.microsoft.com/office/drawing/2014/main" val="106827433"/>
                    </a:ext>
                  </a:extLst>
                </a:gridCol>
              </a:tblGrid>
              <a:tr h="185420">
                <a:tc>
                  <a:txBody>
                    <a:bodyPr/>
                    <a:lstStyle/>
                    <a:p>
                      <a:pPr algn="ctr"/>
                      <a:r>
                        <a:rPr lang="el-GR" b="0" dirty="0">
                          <a:solidFill>
                            <a:schemeClr val="tx1"/>
                          </a:solidFill>
                        </a:rPr>
                        <a:t>α</a:t>
                      </a:r>
                      <a:r>
                        <a:rPr lang="es-AR" b="0" dirty="0">
                          <a:solidFill>
                            <a:schemeClr val="tx1"/>
                          </a:solidFill>
                        </a:rPr>
                        <a:t> = 0,253</a:t>
                      </a:r>
                      <a:endParaRPr lang="es-UY" b="0" dirty="0">
                        <a:solidFill>
                          <a:schemeClr val="tx1"/>
                        </a:solidFill>
                      </a:endParaRPr>
                    </a:p>
                  </a:txBody>
                  <a:tcPr/>
                </a:tc>
                <a:extLst>
                  <a:ext uri="{0D108BD9-81ED-4DB2-BD59-A6C34878D82A}">
                    <a16:rowId xmlns:a16="http://schemas.microsoft.com/office/drawing/2014/main" val="3393320572"/>
                  </a:ext>
                </a:extLst>
              </a:tr>
              <a:tr h="185420">
                <a:tc>
                  <a:txBody>
                    <a:bodyPr/>
                    <a:lstStyle/>
                    <a:p>
                      <a:pPr algn="ctr"/>
                      <a:r>
                        <a:rPr lang="el-GR" b="0" dirty="0">
                          <a:solidFill>
                            <a:schemeClr val="tx1"/>
                          </a:solidFill>
                        </a:rPr>
                        <a:t>β</a:t>
                      </a:r>
                      <a:r>
                        <a:rPr lang="es-AR" b="0" dirty="0">
                          <a:solidFill>
                            <a:schemeClr val="tx1"/>
                          </a:solidFill>
                        </a:rPr>
                        <a:t> = 0,426</a:t>
                      </a:r>
                      <a:endParaRPr lang="es-UY" b="0" dirty="0">
                        <a:solidFill>
                          <a:schemeClr val="tx1"/>
                        </a:solidFill>
                      </a:endParaRPr>
                    </a:p>
                  </a:txBody>
                  <a:tcPr/>
                </a:tc>
                <a:extLst>
                  <a:ext uri="{0D108BD9-81ED-4DB2-BD59-A6C34878D82A}">
                    <a16:rowId xmlns:a16="http://schemas.microsoft.com/office/drawing/2014/main" val="1912160879"/>
                  </a:ext>
                </a:extLst>
              </a:tr>
            </a:tbl>
          </a:graphicData>
        </a:graphic>
      </p:graphicFrame>
      <p:sp>
        <p:nvSpPr>
          <p:cNvPr id="12" name="Cerrar llave 11">
            <a:extLst>
              <a:ext uri="{FF2B5EF4-FFF2-40B4-BE49-F238E27FC236}">
                <a16:creationId xmlns:a16="http://schemas.microsoft.com/office/drawing/2014/main" id="{4A30E142-BDC8-C243-0B9D-B865E16E64E3}"/>
              </a:ext>
            </a:extLst>
          </p:cNvPr>
          <p:cNvSpPr/>
          <p:nvPr/>
        </p:nvSpPr>
        <p:spPr>
          <a:xfrm>
            <a:off x="4871864" y="5157192"/>
            <a:ext cx="648072" cy="1218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4" name="CuadroTexto 13">
            <a:extLst>
              <a:ext uri="{FF2B5EF4-FFF2-40B4-BE49-F238E27FC236}">
                <a16:creationId xmlns:a16="http://schemas.microsoft.com/office/drawing/2014/main" id="{66A0771F-60C3-70C3-D2DF-242E776A756E}"/>
              </a:ext>
            </a:extLst>
          </p:cNvPr>
          <p:cNvSpPr txBox="1"/>
          <p:nvPr/>
        </p:nvSpPr>
        <p:spPr>
          <a:xfrm>
            <a:off x="5584103" y="5243583"/>
            <a:ext cx="6129159" cy="12772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Dosis = 1,2302 x </a:t>
            </a:r>
            <a:r>
              <a:rPr kumimoji="0" lang="es-AR" sz="1800" b="0" i="0" u="none" strike="noStrike" kern="1200" cap="none" spc="0" normalizeH="0" baseline="0" noProof="0">
                <a:ln>
                  <a:noFill/>
                </a:ln>
                <a:solidFill>
                  <a:srgbClr val="151515"/>
                </a:solidFill>
                <a:effectLst/>
                <a:uLnTx/>
                <a:uFillTx/>
                <a:latin typeface="Arial" charset="0"/>
                <a:ea typeface="+mn-ea"/>
                <a:cs typeface="+mn-cs"/>
              </a:rPr>
              <a:t>10</a:t>
            </a:r>
            <a:r>
              <a:rPr kumimoji="0" lang="es-AR" sz="1800" b="0" i="0" u="none" strike="noStrike" kern="1200" cap="none" spc="0" normalizeH="0" baseline="30000" noProof="0">
                <a:ln>
                  <a:noFill/>
                </a:ln>
                <a:solidFill>
                  <a:srgbClr val="151515"/>
                </a:solidFill>
                <a:effectLst/>
                <a:uLnTx/>
                <a:uFillTx/>
                <a:latin typeface="Arial" charset="0"/>
                <a:ea typeface="+mn-ea"/>
                <a:cs typeface="+mn-cs"/>
              </a:rPr>
              <a:t>-5</a:t>
            </a:r>
            <a:r>
              <a:rPr kumimoji="0" lang="es-AR" sz="1800" b="0" i="0" u="none" strike="noStrike" kern="1200" cap="none" spc="0" normalizeH="0" baseline="0" noProof="0">
                <a:ln>
                  <a:noFill/>
                </a:ln>
                <a:solidFill>
                  <a:srgbClr val="151515"/>
                </a:solidFill>
                <a:effectLst/>
                <a:uLnTx/>
                <a:uFillTx/>
                <a:latin typeface="Arial" charset="0"/>
                <a:ea typeface="+mn-ea"/>
                <a:cs typeface="+mn-cs"/>
              </a:rPr>
              <a:t> organismos </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(igual a organismos/l)</a:t>
            </a:r>
          </a:p>
          <a:p>
            <a:pPr marL="0" marR="0" lvl="0" indent="0" algn="l" defTabSz="914400" rtl="0" eaLnBrk="1" fontAlgn="base" latinLnBrk="0" hangingPunct="1">
              <a:lnSpc>
                <a:spcPct val="100000"/>
              </a:lnSpc>
              <a:spcBef>
                <a:spcPct val="0"/>
              </a:spcBef>
              <a:spcAft>
                <a:spcPct val="0"/>
              </a:spcAft>
              <a:buClrTx/>
              <a:buSzTx/>
              <a:buFontTx/>
              <a:buNone/>
              <a:tabLst/>
              <a:defRPr/>
            </a:pPr>
            <a:r>
              <a:rPr lang="es-AR" sz="1800" dirty="0">
                <a:solidFill>
                  <a:srgbClr val="151515"/>
                </a:solidFill>
                <a:latin typeface="Arial" charset="0"/>
              </a:rPr>
              <a:t>Eficacia = Log No/N =</a:t>
            </a:r>
            <a:r>
              <a:rPr lang="es-AR" sz="1800" b="1" u="sng" dirty="0">
                <a:solidFill>
                  <a:schemeClr val="tx1"/>
                </a:solidFill>
                <a:latin typeface="Arial" charset="0"/>
              </a:rPr>
              <a:t> 4,91</a:t>
            </a:r>
            <a:endParaRPr lang="es-AR" sz="1800" dirty="0">
              <a:solidFill>
                <a:schemeClr val="tx1"/>
              </a:solidFill>
              <a:latin typeface="Arial"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s-AR" sz="1800" i="0" strike="noStrike" kern="1200" cap="none" spc="0" normalizeH="0" baseline="0" noProof="0" dirty="0">
                <a:ln>
                  <a:noFill/>
                </a:ln>
                <a:solidFill>
                  <a:schemeClr val="tx1"/>
                </a:solidFill>
                <a:effectLst/>
                <a:uLnTx/>
                <a:uFillTx/>
                <a:latin typeface="Arial" charset="0"/>
                <a:ea typeface="+mn-ea"/>
                <a:cs typeface="+mn-cs"/>
              </a:rPr>
              <a:t>El resultado es </a:t>
            </a:r>
            <a:r>
              <a:rPr lang="es-AR" sz="1800" dirty="0">
                <a:solidFill>
                  <a:schemeClr val="tx1"/>
                </a:solidFill>
                <a:latin typeface="Arial" charset="0"/>
              </a:rPr>
              <a:t>muy similar al obtenido con el modelo D-R simplificado (ejercicio 2, </a:t>
            </a:r>
            <a:r>
              <a:rPr lang="es-AR" sz="1800" dirty="0" err="1">
                <a:solidFill>
                  <a:schemeClr val="tx1"/>
                </a:solidFill>
                <a:latin typeface="Arial" charset="0"/>
              </a:rPr>
              <a:t>ppt</a:t>
            </a:r>
            <a:r>
              <a:rPr lang="es-AR" sz="1800" dirty="0">
                <a:solidFill>
                  <a:schemeClr val="tx1"/>
                </a:solidFill>
                <a:latin typeface="Arial" charset="0"/>
              </a:rPr>
              <a:t> Alternativas de desinfección)</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 </a:t>
            </a:r>
            <a:endParaRPr kumimoji="0" lang="es-UY" sz="1800" b="0" i="0" u="none" strike="noStrike" kern="1200" cap="none" spc="0" normalizeH="0" baseline="0" noProof="0" dirty="0">
              <a:ln>
                <a:noFill/>
              </a:ln>
              <a:solidFill>
                <a:srgbClr val="151515"/>
              </a:solidFill>
              <a:effectLst/>
              <a:uLnTx/>
              <a:uFillTx/>
              <a:latin typeface="Arial" charset="0"/>
              <a:ea typeface="+mn-ea"/>
              <a:cs typeface="+mn-cs"/>
            </a:endParaRPr>
          </a:p>
        </p:txBody>
      </p:sp>
    </p:spTree>
    <p:extLst>
      <p:ext uri="{BB962C8B-B14F-4D97-AF65-F5344CB8AC3E}">
        <p14:creationId xmlns:p14="http://schemas.microsoft.com/office/powerpoint/2010/main" val="1660298549"/>
      </p:ext>
    </p:extLst>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17D1C0D-8D7C-D81C-202F-DD4A5C918174}"/>
              </a:ext>
            </a:extLst>
          </p:cNvPr>
          <p:cNvSpPr txBox="1"/>
          <p:nvPr/>
        </p:nvSpPr>
        <p:spPr>
          <a:xfrm>
            <a:off x="739294" y="1125905"/>
            <a:ext cx="10931389" cy="358559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a)  La eficacia de desinfección es 4,91 – 0,91 = </a:t>
            </a:r>
            <a:r>
              <a:rPr lang="es-AR" b="1" u="sng" dirty="0">
                <a:solidFill>
                  <a:srgbClr val="151515"/>
                </a:solidFill>
                <a:latin typeface="Arial" charset="0"/>
              </a:rPr>
              <a:t>4 log</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b</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  Tabla inactivación de virus: Para inactivar 4 log a pH </a:t>
            </a:r>
            <a:r>
              <a:rPr lang="es-AR" dirty="0">
                <a:solidFill>
                  <a:srgbClr val="151515"/>
                </a:solidFill>
                <a:latin typeface="Arial" charset="0"/>
              </a:rPr>
              <a:t>=7 y 5°C, el valor de CT debe ser 8 mg/l*min</a:t>
            </a:r>
            <a:endParaRPr kumimoji="0" lang="es-AR" sz="1800" b="0" i="0" u="none" strike="noStrike" kern="1200" cap="none" spc="0" normalizeH="0" baseline="0" noProof="0" dirty="0">
              <a:ln>
                <a:noFill/>
              </a:ln>
              <a:solidFill>
                <a:srgbClr val="151515"/>
              </a:solidFill>
              <a:effectLst/>
              <a:uLnTx/>
              <a:uFillTx/>
              <a:latin typeface="Arial" charset="0"/>
              <a:ea typeface="+mn-ea"/>
              <a:cs typeface="+mn-cs"/>
            </a:endParaRP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AR" sz="1800" b="0" i="0" u="none" strike="noStrike" kern="1200" cap="none" spc="0" normalizeH="0" baseline="0" noProof="0" dirty="0">
                <a:ln>
                  <a:noFill/>
                </a:ln>
                <a:solidFill>
                  <a:srgbClr val="151515"/>
                </a:solidFill>
                <a:effectLst/>
                <a:uLnTx/>
                <a:uFillTx/>
                <a:latin typeface="Arial" charset="0"/>
                <a:ea typeface="+mn-ea"/>
                <a:cs typeface="+mn-cs"/>
              </a:rPr>
              <a:t>Tiempo de retención = V/Q = </a:t>
            </a:r>
            <a:r>
              <a:rPr lang="es-AR" dirty="0">
                <a:solidFill>
                  <a:srgbClr val="151515"/>
                </a:solidFill>
                <a:latin typeface="Arial" charset="0"/>
              </a:rPr>
              <a:t>1600/1200 = 1,33 horas = 80 minutos. T10 = FB*80 = 8 minutos</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C = 1 mg/l  (concentración de cloro libre a la salida del DAF)</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Dosis de cloro: D = 1*1,75 = </a:t>
            </a:r>
            <a:r>
              <a:rPr lang="es-AR" b="1" u="sng" dirty="0">
                <a:solidFill>
                  <a:srgbClr val="151515"/>
                </a:solidFill>
                <a:latin typeface="Arial" charset="0"/>
              </a:rPr>
              <a:t>1,75 mg/l</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Gasto diario de cloro = 1,75 g/m3 * 1200 m</a:t>
            </a:r>
            <a:r>
              <a:rPr lang="es-AR" baseline="30000" dirty="0">
                <a:solidFill>
                  <a:srgbClr val="151515"/>
                </a:solidFill>
                <a:latin typeface="Arial" charset="0"/>
              </a:rPr>
              <a:t>3</a:t>
            </a:r>
            <a:r>
              <a:rPr lang="es-AR" dirty="0">
                <a:solidFill>
                  <a:srgbClr val="151515"/>
                </a:solidFill>
                <a:latin typeface="Arial" charset="0"/>
              </a:rPr>
              <a:t>/h = 2100 g/h = 50,4 kg/d de cloro</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dirty="0">
                <a:solidFill>
                  <a:srgbClr val="151515"/>
                </a:solidFill>
                <a:latin typeface="Arial" charset="0"/>
              </a:rPr>
              <a:t>Tiempo entre recambio de cilindros = 68 kg/ 50,4 kg/d = 1,35 días = </a:t>
            </a:r>
            <a:r>
              <a:rPr lang="es-AR" b="1" u="sng" dirty="0">
                <a:solidFill>
                  <a:srgbClr val="151515"/>
                </a:solidFill>
                <a:latin typeface="Arial" charset="0"/>
              </a:rPr>
              <a:t>32,4 horas</a:t>
            </a:r>
          </a:p>
          <a:p>
            <a:pPr marL="0" marR="0" lvl="0" indent="0" algn="l" defTabSz="914400" rtl="0" eaLnBrk="1" fontAlgn="base" latinLnBrk="0" hangingPunct="1">
              <a:lnSpc>
                <a:spcPct val="100000"/>
              </a:lnSpc>
              <a:spcBef>
                <a:spcPct val="0"/>
              </a:spcBef>
              <a:spcAft>
                <a:spcPct val="0"/>
              </a:spcAft>
              <a:buClrTx/>
              <a:buSzTx/>
              <a:buFontTx/>
              <a:buNone/>
              <a:tabLst/>
              <a:defRPr/>
            </a:pPr>
            <a:r>
              <a:rPr lang="es-AR" dirty="0">
                <a:solidFill>
                  <a:srgbClr val="151515"/>
                </a:solidFill>
                <a:latin typeface="Arial" charset="0"/>
              </a:rPr>
              <a:t>c)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UY" sz="1800" b="0" i="0" u="none" strike="noStrike" kern="1200" cap="none" spc="0" normalizeH="0" baseline="0" noProof="0" dirty="0">
              <a:ln>
                <a:noFill/>
              </a:ln>
              <a:solidFill>
                <a:srgbClr val="151515"/>
              </a:solidFill>
              <a:effectLst/>
              <a:uLnTx/>
              <a:uFillTx/>
              <a:latin typeface="Arial" charset="0"/>
              <a:ea typeface="+mn-ea"/>
              <a:cs typeface="+mn-cs"/>
            </a:endParaRPr>
          </a:p>
        </p:txBody>
      </p:sp>
      <p:sp>
        <p:nvSpPr>
          <p:cNvPr id="14" name="CuadroTexto 13">
            <a:extLst>
              <a:ext uri="{FF2B5EF4-FFF2-40B4-BE49-F238E27FC236}">
                <a16:creationId xmlns:a16="http://schemas.microsoft.com/office/drawing/2014/main" id="{66A0771F-60C3-70C3-D2DF-242E776A756E}"/>
              </a:ext>
            </a:extLst>
          </p:cNvPr>
          <p:cNvSpPr txBox="1"/>
          <p:nvPr/>
        </p:nvSpPr>
        <p:spPr>
          <a:xfrm>
            <a:off x="767408" y="5301208"/>
            <a:ext cx="813690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AR" dirty="0">
                <a:solidFill>
                  <a:srgbClr val="151515"/>
                </a:solidFill>
                <a:latin typeface="Arial" charset="0"/>
              </a:rPr>
              <a:t>q = </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D * Q / C = 1,75 g/m</a:t>
            </a:r>
            <a:r>
              <a:rPr kumimoji="0" lang="es-AR" sz="1800" b="0" i="0" u="none" strike="noStrike" kern="1200" cap="none" spc="0" normalizeH="0" baseline="30000" noProof="0" dirty="0">
                <a:ln>
                  <a:noFill/>
                </a:ln>
                <a:solidFill>
                  <a:srgbClr val="151515"/>
                </a:solidFill>
                <a:effectLst/>
                <a:uLnTx/>
                <a:uFillTx/>
                <a:latin typeface="Arial" charset="0"/>
                <a:ea typeface="+mn-ea"/>
                <a:cs typeface="+mn-cs"/>
              </a:rPr>
              <a:t>3</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 * 1200 m</a:t>
            </a:r>
            <a:r>
              <a:rPr kumimoji="0" lang="es-AR" sz="1800" b="0" i="0" u="none" strike="noStrike" kern="1200" cap="none" spc="0" normalizeH="0" baseline="30000" noProof="0" dirty="0">
                <a:ln>
                  <a:noFill/>
                </a:ln>
                <a:solidFill>
                  <a:srgbClr val="151515"/>
                </a:solidFill>
                <a:effectLst/>
                <a:uLnTx/>
                <a:uFillTx/>
                <a:latin typeface="Arial" charset="0"/>
                <a:ea typeface="+mn-ea"/>
                <a:cs typeface="+mn-cs"/>
              </a:rPr>
              <a:t>3</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/h / 3000 g/m</a:t>
            </a:r>
            <a:r>
              <a:rPr kumimoji="0" lang="es-AR" sz="1800" b="0" i="0" u="none" strike="noStrike" kern="1200" cap="none" spc="0" normalizeH="0" baseline="30000" noProof="0" dirty="0">
                <a:ln>
                  <a:noFill/>
                </a:ln>
                <a:solidFill>
                  <a:srgbClr val="151515"/>
                </a:solidFill>
                <a:effectLst/>
                <a:uLnTx/>
                <a:uFillTx/>
                <a:latin typeface="Arial" charset="0"/>
                <a:ea typeface="+mn-ea"/>
                <a:cs typeface="+mn-cs"/>
              </a:rPr>
              <a:t>3</a:t>
            </a:r>
            <a:r>
              <a:rPr kumimoji="0" lang="es-AR" sz="1800" b="0" i="0" u="none" strike="noStrike" kern="1200" cap="none" spc="0" normalizeH="0" baseline="0" noProof="0" dirty="0">
                <a:ln>
                  <a:noFill/>
                </a:ln>
                <a:solidFill>
                  <a:srgbClr val="151515"/>
                </a:solidFill>
                <a:effectLst/>
                <a:uLnTx/>
                <a:uFillTx/>
                <a:latin typeface="Arial" charset="0"/>
                <a:ea typeface="+mn-ea"/>
                <a:cs typeface="+mn-cs"/>
              </a:rPr>
              <a:t> = </a:t>
            </a:r>
            <a:r>
              <a:rPr kumimoji="0" lang="es-AR" sz="1800" b="1" i="0" u="sng" strike="noStrike" kern="1200" cap="none" spc="0" normalizeH="0" baseline="0" noProof="0" dirty="0">
                <a:ln>
                  <a:noFill/>
                </a:ln>
                <a:solidFill>
                  <a:srgbClr val="151515"/>
                </a:solidFill>
                <a:effectLst/>
                <a:uLnTx/>
                <a:uFillTx/>
                <a:latin typeface="Arial" charset="0"/>
                <a:ea typeface="+mn-ea"/>
                <a:cs typeface="+mn-cs"/>
              </a:rPr>
              <a:t>0,7 m3/h</a:t>
            </a:r>
            <a:endParaRPr kumimoji="0" lang="es-UY" sz="1800" b="1" i="0" u="sng" strike="noStrike" kern="1200" cap="none" spc="0" normalizeH="0" baseline="0" noProof="0" dirty="0">
              <a:ln>
                <a:noFill/>
              </a:ln>
              <a:solidFill>
                <a:srgbClr val="151515"/>
              </a:solidFill>
              <a:effectLst/>
              <a:uLnTx/>
              <a:uFillTx/>
              <a:latin typeface="Arial" charset="0"/>
              <a:ea typeface="+mn-ea"/>
              <a:cs typeface="+mn-cs"/>
            </a:endParaRPr>
          </a:p>
        </p:txBody>
      </p:sp>
      <p:graphicFrame>
        <p:nvGraphicFramePr>
          <p:cNvPr id="9" name="Object 73">
            <a:extLst>
              <a:ext uri="{FF2B5EF4-FFF2-40B4-BE49-F238E27FC236}">
                <a16:creationId xmlns:a16="http://schemas.microsoft.com/office/drawing/2014/main" id="{636CF906-61DD-5495-A9B9-A245CA6F5D1A}"/>
              </a:ext>
            </a:extLst>
          </p:cNvPr>
          <p:cNvGraphicFramePr>
            <a:graphicFrameLocks noChangeAspect="1"/>
          </p:cNvGraphicFramePr>
          <p:nvPr>
            <p:extLst>
              <p:ext uri="{D42A27DB-BD31-4B8C-83A1-F6EECF244321}">
                <p14:modId xmlns:p14="http://schemas.microsoft.com/office/powerpoint/2010/main" val="1807323373"/>
              </p:ext>
            </p:extLst>
          </p:nvPr>
        </p:nvGraphicFramePr>
        <p:xfrm>
          <a:off x="767408" y="4509120"/>
          <a:ext cx="1918397" cy="614632"/>
        </p:xfrm>
        <a:graphic>
          <a:graphicData uri="http://schemas.openxmlformats.org/presentationml/2006/ole">
            <mc:AlternateContent xmlns:mc="http://schemas.openxmlformats.org/markup-compatibility/2006">
              <mc:Choice xmlns:v="urn:schemas-microsoft-com:vml" Requires="v">
                <p:oleObj name="Ecuación" r:id="rId3" imgW="1308100" imgH="419100" progId="Equation.3">
                  <p:embed/>
                </p:oleObj>
              </mc:Choice>
              <mc:Fallback>
                <p:oleObj name="Ecuación" r:id="rId3" imgW="1308100" imgH="419100" progId="Equation.3">
                  <p:embed/>
                  <p:pic>
                    <p:nvPicPr>
                      <p:cNvPr id="9" name="Object 73">
                        <a:extLst>
                          <a:ext uri="{FF2B5EF4-FFF2-40B4-BE49-F238E27FC236}">
                            <a16:creationId xmlns:a16="http://schemas.microsoft.com/office/drawing/2014/main" id="{636CF906-61DD-5495-A9B9-A245CA6F5D1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4509120"/>
                        <a:ext cx="1918397" cy="614632"/>
                      </a:xfrm>
                      <a:prstGeom prst="rect">
                        <a:avLst/>
                      </a:prstGeom>
                      <a:noFill/>
                      <a:ln w="9525">
                        <a:solidFill>
                          <a:srgbClr val="DDDDDD"/>
                        </a:solidFill>
                        <a:miter lim="800000"/>
                        <a:headEnd/>
                        <a:tailEnd/>
                      </a:ln>
                    </p:spPr>
                  </p:pic>
                </p:oleObj>
              </mc:Fallback>
            </mc:AlternateContent>
          </a:graphicData>
        </a:graphic>
      </p:graphicFrame>
    </p:spTree>
    <p:extLst>
      <p:ext uri="{BB962C8B-B14F-4D97-AF65-F5344CB8AC3E}">
        <p14:creationId xmlns:p14="http://schemas.microsoft.com/office/powerpoint/2010/main" val="1183822002"/>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11"/>
          <p:cNvSpPr txBox="1">
            <a:spLocks noChangeArrowheads="1"/>
          </p:cNvSpPr>
          <p:nvPr/>
        </p:nvSpPr>
        <p:spPr bwMode="auto">
          <a:xfrm>
            <a:off x="2603612" y="2705725"/>
            <a:ext cx="6984776" cy="1446550"/>
          </a:xfrm>
          <a:prstGeom prst="rect">
            <a:avLst/>
          </a:prstGeom>
          <a:noFill/>
          <a:ln w="9525">
            <a:noFill/>
            <a:miter lim="800000"/>
            <a:headEnd/>
            <a:tailEnd/>
          </a:ln>
        </p:spPr>
        <p:txBody>
          <a:bodyPr wrap="square">
            <a:spAutoFit/>
          </a:bodyPr>
          <a:lstStyle/>
          <a:p>
            <a:pPr algn="ctr">
              <a:spcBef>
                <a:spcPct val="50000"/>
              </a:spcBef>
            </a:pPr>
            <a:r>
              <a:rPr lang="es-ES_tradnl" sz="4400" b="1" cap="all" dirty="0">
                <a:solidFill>
                  <a:schemeClr val="tx1"/>
                </a:solidFill>
                <a:latin typeface="+mj-lt"/>
              </a:rPr>
              <a:t>Formas de utilización del cloro</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695400" y="1012954"/>
            <a:ext cx="10513168" cy="4832092"/>
          </a:xfrm>
          <a:prstGeom prst="rect">
            <a:avLst/>
          </a:prstGeom>
          <a:noFill/>
          <a:ln w="9525">
            <a:noFill/>
            <a:miter lim="800000"/>
            <a:headEnd/>
            <a:tailEnd/>
          </a:ln>
        </p:spPr>
        <p:txBody>
          <a:bodyPr wrap="square">
            <a:spAutoFit/>
          </a:bodyPr>
          <a:lstStyle/>
          <a:p>
            <a:pPr marL="363538" indent="-363538" algn="just">
              <a:spcBef>
                <a:spcPct val="50000"/>
              </a:spcBef>
              <a:buFont typeface="Arial" pitchFamily="34" charset="0"/>
              <a:buChar char="•"/>
            </a:pPr>
            <a:r>
              <a:rPr lang="es-ES" sz="2800" dirty="0">
                <a:solidFill>
                  <a:schemeClr val="tx1"/>
                </a:solidFill>
                <a:latin typeface="+mj-lt"/>
              </a:rPr>
              <a:t>Cloro líquido, envasado en cilindro</a:t>
            </a:r>
            <a:r>
              <a:rPr lang="es-ES_tradnl" sz="2800" dirty="0">
                <a:solidFill>
                  <a:schemeClr val="tx1"/>
                </a:solidFill>
                <a:latin typeface="+mj-lt"/>
              </a:rPr>
              <a:t>s</a:t>
            </a:r>
            <a:r>
              <a:rPr lang="es-ES" sz="2800" dirty="0">
                <a:solidFill>
                  <a:schemeClr val="tx1"/>
                </a:solidFill>
                <a:latin typeface="+mj-lt"/>
              </a:rPr>
              <a:t> a presión (cilindros de 68 kg y 900 kg, a 6 kg/cm</a:t>
            </a:r>
            <a:r>
              <a:rPr lang="es-ES" sz="2800" baseline="30000" dirty="0">
                <a:solidFill>
                  <a:schemeClr val="tx1"/>
                </a:solidFill>
                <a:latin typeface="+mj-lt"/>
              </a:rPr>
              <a:t>2</a:t>
            </a:r>
            <a:r>
              <a:rPr lang="es-ES" sz="2800" dirty="0">
                <a:solidFill>
                  <a:schemeClr val="tx1"/>
                </a:solidFill>
                <a:latin typeface="+mj-lt"/>
              </a:rPr>
              <a:t>)</a:t>
            </a:r>
          </a:p>
          <a:p>
            <a:pPr marL="363538" indent="-363538" algn="just">
              <a:spcBef>
                <a:spcPct val="50000"/>
              </a:spcBef>
              <a:buFont typeface="Arial" pitchFamily="34" charset="0"/>
              <a:buChar char="•"/>
            </a:pPr>
            <a:r>
              <a:rPr lang="es-ES" sz="2800" dirty="0">
                <a:solidFill>
                  <a:schemeClr val="tx1"/>
                </a:solidFill>
                <a:latin typeface="+mj-lt"/>
              </a:rPr>
              <a:t>Hipoclorito de sodio líquido, con un contenido de cloro activo de 8-10%.</a:t>
            </a:r>
          </a:p>
          <a:p>
            <a:pPr marL="363538" indent="-363538" algn="just">
              <a:spcBef>
                <a:spcPct val="50000"/>
              </a:spcBef>
              <a:buFont typeface="Arial" pitchFamily="34" charset="0"/>
              <a:buChar char="•"/>
            </a:pPr>
            <a:r>
              <a:rPr lang="es-ES" sz="2800" dirty="0">
                <a:solidFill>
                  <a:schemeClr val="tx1"/>
                </a:solidFill>
                <a:latin typeface="+mj-lt"/>
              </a:rPr>
              <a:t>Hipoclorito de calcio, con un porcentaje de cloro activo del 60-70% (en forma granular o de pastillas)</a:t>
            </a:r>
          </a:p>
          <a:p>
            <a:pPr marL="363538" indent="-363538" algn="just">
              <a:spcBef>
                <a:spcPct val="50000"/>
              </a:spcBef>
              <a:buFont typeface="Arial" pitchFamily="34" charset="0"/>
              <a:buChar char="•"/>
            </a:pPr>
            <a:r>
              <a:rPr lang="es-ES" sz="2800" dirty="0">
                <a:solidFill>
                  <a:schemeClr val="tx1"/>
                </a:solidFill>
                <a:latin typeface="+mj-lt"/>
              </a:rPr>
              <a:t>Dióxido de cloro, el cual se produce en la misma planta potabilizadora. </a:t>
            </a:r>
          </a:p>
          <a:p>
            <a:pPr marL="363538" indent="-363538" algn="just">
              <a:spcBef>
                <a:spcPct val="50000"/>
              </a:spcBef>
              <a:buFont typeface="Arial" pitchFamily="34" charset="0"/>
              <a:buChar char="•"/>
            </a:pPr>
            <a:r>
              <a:rPr lang="es-ES" sz="2800" dirty="0">
                <a:solidFill>
                  <a:schemeClr val="tx1"/>
                </a:solidFill>
                <a:latin typeface="+mj-lt"/>
              </a:rPr>
              <a:t>Cloraminas (dosificando cloro y nitrógeno)</a:t>
            </a:r>
          </a:p>
        </p:txBody>
      </p:sp>
      <p:sp>
        <p:nvSpPr>
          <p:cNvPr id="6" name="Text Box 11"/>
          <p:cNvSpPr txBox="1">
            <a:spLocks noChangeArrowheads="1"/>
          </p:cNvSpPr>
          <p:nvPr/>
        </p:nvSpPr>
        <p:spPr bwMode="auto">
          <a:xfrm>
            <a:off x="407368" y="6570098"/>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extLst>
      <p:ext uri="{BB962C8B-B14F-4D97-AF65-F5344CB8AC3E}">
        <p14:creationId xmlns:p14="http://schemas.microsoft.com/office/powerpoint/2010/main" val="31183415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strips(downLeft)">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7923</TotalTime>
  <Words>5482</Words>
  <Application>Microsoft Office PowerPoint</Application>
  <PresentationFormat>Panorámica</PresentationFormat>
  <Paragraphs>991</Paragraphs>
  <Slides>76</Slides>
  <Notes>46</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2</vt:i4>
      </vt:variant>
      <vt:variant>
        <vt:lpstr>Títulos de diapositiva</vt:lpstr>
      </vt:variant>
      <vt:variant>
        <vt:i4>76</vt:i4>
      </vt:variant>
    </vt:vector>
  </HeadingPairs>
  <TitlesOfParts>
    <vt:vector size="92" baseType="lpstr">
      <vt:lpstr>Arial</vt:lpstr>
      <vt:lpstr>Arial Unicode MS</vt:lpstr>
      <vt:lpstr>ArialMT</vt:lpstr>
      <vt:lpstr>Calibri</vt:lpstr>
      <vt:lpstr>Cambria Math</vt:lpstr>
      <vt:lpstr>Candara</vt:lpstr>
      <vt:lpstr>myriad-pro</vt:lpstr>
      <vt:lpstr>Symbol</vt:lpstr>
      <vt:lpstr>Times New Roman</vt:lpstr>
      <vt:lpstr>TimesNewRomanPS-ItalicMT</vt:lpstr>
      <vt:lpstr>TimesNewRomanPSMT</vt:lpstr>
      <vt:lpstr>Trebuchet MS</vt:lpstr>
      <vt:lpstr>Wingdings 3</vt:lpstr>
      <vt:lpstr>Faceta</vt:lpstr>
      <vt:lpstr>Ecuación</vt:lpstr>
      <vt:lpstr>Equation.3</vt:lpstr>
      <vt:lpstr>Presentación de PowerPoint</vt:lpstr>
      <vt:lpstr>Presentación de PowerPoint</vt:lpstr>
      <vt:lpstr>Presentación de PowerPoint</vt:lpstr>
      <vt:lpstr>Presentación de PowerPoint</vt:lpstr>
      <vt:lpstr>Propiedades físicas y químicas del cloro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CURVA DE PUNTO DE QUIEBRE (BREAK-POINT)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(CT)  para inactivar quistes de Giardia (mg/l*min)</vt:lpstr>
      <vt:lpstr>Presentación de PowerPoint</vt:lpstr>
      <vt:lpstr>Presentación de PowerPoint</vt:lpstr>
      <vt:lpstr>Presentación de PowerPoint</vt:lpstr>
      <vt:lpstr>Presentación de PowerPoint</vt:lpstr>
      <vt:lpstr>Presentación de PowerPoint</vt:lpstr>
      <vt:lpstr>Presentación de PowerPoint</vt:lpstr>
      <vt:lpstr>FACTORES DE “BAFFLE” EN REACTORES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LA 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DESINFECCIÓN</dc:title>
  <dc:creator>DANILO RIOS</dc:creator>
  <cp:lastModifiedBy>365 Pro Plus</cp:lastModifiedBy>
  <cp:revision>367</cp:revision>
  <dcterms:created xsi:type="dcterms:W3CDTF">2004-05-22T01:20:57Z</dcterms:created>
  <dcterms:modified xsi:type="dcterms:W3CDTF">2023-11-22T20:41:27Z</dcterms:modified>
</cp:coreProperties>
</file>