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uo2U1wdKeClxC2my6bQpBt+97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ES"/>
              <a:t>Título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/>
              <a:t>XXXIII Seminario de Ingeniería Biomédica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Docentes Prof. Franco Simini, Lic. Natalia Garay </a:t>
            </a:r>
            <a:endParaRPr sz="1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/>
              <a:t>2024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Introducción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Métodos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Resultados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Conclusión</a:t>
            </a:r>
            <a:endParaRPr/>
          </a:p>
        </p:txBody>
      </p:sp>
      <p:sp>
        <p:nvSpPr>
          <p:cNvPr id="113" name="Google Shape;11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Discusión</a:t>
            </a:r>
            <a:endParaRPr/>
          </a:p>
        </p:txBody>
      </p:sp>
      <p:sp>
        <p:nvSpPr>
          <p:cNvPr id="120" name="Google Shape;120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21" name="Google Shape;12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03406" y="5438264"/>
            <a:ext cx="3788594" cy="1419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2023-06-12T23:46:28Z</dcterms:created>
  <dc:creator>Natalia Garay</dc:creator>
</cp:coreProperties>
</file>