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70" r:id="rId3"/>
    <p:sldId id="271" r:id="rId4"/>
    <p:sldId id="272" r:id="rId5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20AB6"/>
    <a:srgbClr val="FFFF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A7831C8-A18D-46A3-BF54-E76D950AD7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3B6E8F-22A7-4C7B-9E0C-CF23B62AAE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1E2C3-AC10-4503-A534-75175998F8AA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U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058FA-2F2E-58D4-506C-FA9A03EDA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390F76-575F-97DA-F725-16CC8B315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E47F01-B7F4-9D48-DF37-F525A9C8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53100-D233-3AAA-84C2-3B75AAB2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C52AEC-6E2C-1DB2-FD1C-64610F8F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F25AA-151D-4BB6-9885-61BD0E06834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CB9B00D6-5BEA-433C-A421-82DFFB314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3" y="152400"/>
            <a:ext cx="1437721" cy="720000"/>
          </a:xfrm>
          <a:prstGeom prst="rect">
            <a:avLst/>
          </a:prstGeom>
          <a:ln>
            <a:noFill/>
          </a:ln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B20AA0B-B472-E97F-6EF0-A3B38A8DE3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52400"/>
            <a:ext cx="8851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A26B5-298E-744B-1F3F-E734592C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1F8AEF-F7D8-0DFD-0F69-086A3033B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2D721-812A-6689-F093-BCD76528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3025C-20B7-890C-7C22-7F5A35F9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6B48E-68C9-C080-56EE-86B44145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64463-A68D-4D4E-80EA-4A3A0A7D8B2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BB8B972D-69AA-90DB-E90D-899EE3825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9" y="50190"/>
            <a:ext cx="718861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6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ACA4F1-CA42-5114-CC97-6930B2C17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37D60F-6C5A-CA37-C5E0-1EE83AC7C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715052-4840-0B51-003F-915E802A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7711D-180B-1007-103A-48077A49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8FDD5-00FB-8439-DB59-A653D933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8CB0E-AEC8-4762-98A6-3F1EFECA4AD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62554-4257-13A2-B2F8-B0F2BA92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B86068-E0E9-53E3-3B2F-479B14FD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C1F093-8EA7-AC0D-C542-7DF03A8B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15C99-9FF6-A749-FD25-17F22923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48807-CC53-038C-1FAE-CAA8EF22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0616-C83D-4972-8E6E-677DB950D46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1C2F3A4F-5328-FCDD-494A-B79BAB178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9" y="50190"/>
            <a:ext cx="718861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7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15659-8FA1-FA23-35BD-C5FBDD0D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64AEB9-B907-8698-11F6-81E897B5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606A39-3966-0A5E-C0C7-DC81196C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0690E8-2633-7C4B-5E38-8EC1A2C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77EF04-A9FD-438E-7DD7-D2C34753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1E8DB-77FC-4B41-8597-64FA0E9272D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30360C1A-5AF0-4CA3-1967-C138CC2F1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9" y="50190"/>
            <a:ext cx="718861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5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D2F28-C0D2-94BE-8364-967E1F00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782D98-DDE7-F388-6BF4-207AA5D0B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CDD5E5-75EC-CFF1-05EC-09CB305C8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DE48DE-D8DA-EF6C-9043-E01A7ACB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91AD4E-E5C1-380F-CF32-ACC5D1D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F6828F-48D6-FF9F-3BD2-6D92F965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91EF-CBD0-4478-98E8-C4AD8187C1B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94864F3-FE9C-B2EB-3610-25A23DB41D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9" y="50190"/>
            <a:ext cx="718861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1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7A6CE-3D2C-F8B1-5CB1-DAF9D317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F8AB72-90BC-DFC7-1597-FD1F051D5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BC514E-CB3A-1384-046B-FC5541247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336DAD-9684-AB0D-FF9B-606DD88EA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E7F686-03CF-1526-FDDF-5C1BF1025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D3508D-383D-BD33-D4B8-657BBD01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362FAE-2E4E-86E3-A60C-8CBEE503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915404-293C-4101-E61B-7717088E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B3092-D86C-405A-8BC5-7B794309113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2F20ADB-66A4-825F-D2DC-E1855936AE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9" y="50190"/>
            <a:ext cx="718861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D5072-320F-1996-0FE1-16055121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B4101E-A2A1-9C67-1B54-8FC193A2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A5376B-20F0-15FC-9B7B-B2954450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012834-9A58-CE28-C55F-284C2BC5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14D9-B83B-4489-AE47-A7DF0A4F1B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4711017A-64F5-1D49-C6BD-90857F9E0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9" y="50190"/>
            <a:ext cx="718861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1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BF6D9A-DFE7-4AFB-7A3F-C7357F7A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5BDDE0-B4BE-B9BA-E35E-FFDABA00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E1A8BD-E300-1F39-264A-1467389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F312-ECDA-423E-9A1D-8F7C8107FD3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CA56BDD0-CA68-D839-5C36-ED9F9CE1C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9" y="50190"/>
            <a:ext cx="718861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5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7FB99-C53E-661E-AE04-B5781763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F2ECF-922C-69A4-6FB8-B0E47D54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1FC99E-EC22-E7FD-1DA4-8051F5B72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EDFFCA-1AFE-99D2-5C5E-E872F8C0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8AF32D-8B2B-77F7-6830-820DE90D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EDAC34-D7A8-898D-3F64-9595B011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BF5D3-FBA4-40B8-A1E6-C9A51693B6B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03345E0F-DB2A-D099-9591-E3F2DCE9C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9" y="50190"/>
            <a:ext cx="718861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4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B9D65-66F7-1D69-A74F-E738E4B0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8D12A6-DF83-665F-D343-B77134B3B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994BF4-EA9E-8DD8-70FD-F846D693E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D22B57-6731-DCCA-E3D5-52A4BFCB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3A5D7-F5F6-BCFF-1F02-8BB2DB15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D4B2C5-8240-FAF7-EB98-7D7E5456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9F945-8D02-47AA-A86F-5E26C15DB4C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FC67C10C-A896-15ED-4DD7-CC0C0FD51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9" y="50190"/>
            <a:ext cx="718861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4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9EF3F3-11E1-31E2-E463-F45D6A42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14390C-8644-4DD2-91F3-D9150AD9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7DA21-E89F-FE07-6335-20E9D57E0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249CB7-479B-42ED-0B63-F30A9E01B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EE6BC5-078D-1254-4A41-A7AAF6CF4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2D14D9-B83B-4489-AE47-A7DF0A4F1B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87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audio" Target="../media/media2.m4a"/><Relationship Id="rId7" Type="http://schemas.openxmlformats.org/officeDocument/2006/relationships/image" Target="../media/image7.sv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s-MX" b="1" dirty="0">
                <a:latin typeface="Arial" charset="0"/>
              </a:rPr>
              <a:t>MODELOS EMPÍRICOS</a:t>
            </a:r>
            <a:endParaRPr lang="es-ES" b="1" dirty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656784" cy="1752600"/>
          </a:xfrm>
        </p:spPr>
        <p:txBody>
          <a:bodyPr/>
          <a:lstStyle/>
          <a:p>
            <a:pPr algn="just" eaLnBrk="1" hangingPunct="1"/>
            <a:r>
              <a:rPr lang="es-MX" sz="4000" b="1" i="1" dirty="0">
                <a:latin typeface="Arial" charset="0"/>
              </a:rPr>
              <a:t>Identificación (estimación) de parámetros</a:t>
            </a:r>
            <a:endParaRPr lang="es-ES" sz="4000" b="1" i="1" dirty="0"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1A1D8B3-CCDB-03EB-A5C4-3AEE80023EDB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6096000"/>
            <a:ext cx="6656784" cy="72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4000" b="1" i="1" dirty="0">
                <a:latin typeface="Arial" charset="0"/>
              </a:rPr>
              <a:t>Anexo</a:t>
            </a:r>
            <a:endParaRPr lang="es-ES" sz="4000" b="1" i="1" dirty="0">
              <a:latin typeface="Arial" charset="0"/>
            </a:endParaRP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A7DEFF2A-EB4B-43A0-BF52-2F87AC03B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534">
        <p:fade/>
      </p:transition>
    </mc:Choice>
    <mc:Fallback xmlns="">
      <p:transition spd="med" advTm="375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747698"/>
          </a:xfrm>
        </p:spPr>
        <p:txBody>
          <a:bodyPr/>
          <a:lstStyle/>
          <a:p>
            <a:r>
              <a:rPr lang="es-ES" dirty="0"/>
              <a:t>Aprendizaje Automático (Machine </a:t>
            </a:r>
            <a:r>
              <a:rPr lang="es-ES" dirty="0" err="1"/>
              <a:t>Learning</a:t>
            </a:r>
            <a:r>
              <a:rPr lang="es-ES" dirty="0"/>
              <a:t>)</a:t>
            </a:r>
            <a:endParaRPr lang="es-UY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2F332B7-BB6E-B56B-A28C-6349318C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0616-C83D-4972-8E6E-677DB950D46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7231209-DD12-05E2-D59C-18448EC89DA9}"/>
              </a:ext>
            </a:extLst>
          </p:cNvPr>
          <p:cNvSpPr txBox="1">
            <a:spLocks/>
          </p:cNvSpPr>
          <p:nvPr/>
        </p:nvSpPr>
        <p:spPr bwMode="auto">
          <a:xfrm>
            <a:off x="395536" y="1493170"/>
            <a:ext cx="25202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s-ES" sz="2000" kern="0"/>
              <a:t>Redes neuronales</a:t>
            </a:r>
            <a:endParaRPr lang="es-UY" sz="2000" kern="0" dirty="0"/>
          </a:p>
        </p:txBody>
      </p:sp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19418A7-0709-110E-DD2C-785B3FE16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82" y="1316005"/>
            <a:ext cx="6856179" cy="2700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02CA308-DD68-C2B7-CC8E-AE9F61516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536" y="3924830"/>
            <a:ext cx="4398237" cy="2880000"/>
          </a:xfrm>
          <a:prstGeom prst="rect">
            <a:avLst/>
          </a:prstGeom>
        </p:spPr>
      </p:pic>
      <p:pic>
        <p:nvPicPr>
          <p:cNvPr id="11" name="4 Imagen">
            <a:extLst>
              <a:ext uri="{FF2B5EF4-FFF2-40B4-BE49-F238E27FC236}">
                <a16:creationId xmlns:a16="http://schemas.microsoft.com/office/drawing/2014/main" id="{01BCD0A5-FF62-87D0-9EF6-BF6E8FD92EE7}"/>
              </a:ext>
            </a:extLst>
          </p:cNvPr>
          <p:cNvPicPr/>
          <p:nvPr/>
        </p:nvPicPr>
        <p:blipFill rotWithShape="1">
          <a:blip r:embed="rId8" cstate="print"/>
          <a:srcRect l="62818"/>
          <a:stretch/>
        </p:blipFill>
        <p:spPr bwMode="auto">
          <a:xfrm>
            <a:off x="5767184" y="4030770"/>
            <a:ext cx="1647968" cy="254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25338A45-8ED3-FF6A-62C6-8FFB28DB83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92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449">
        <p:fade/>
      </p:transition>
    </mc:Choice>
    <mc:Fallback xmlns="">
      <p:transition spd="med" advTm="1314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747698"/>
          </a:xfrm>
        </p:spPr>
        <p:txBody>
          <a:bodyPr/>
          <a:lstStyle/>
          <a:p>
            <a:r>
              <a:rPr lang="es-ES" dirty="0"/>
              <a:t>Aprendizaje Automático (Machine </a:t>
            </a:r>
            <a:r>
              <a:rPr lang="es-ES" dirty="0" err="1"/>
              <a:t>Learning</a:t>
            </a:r>
            <a:r>
              <a:rPr lang="es-ES" dirty="0"/>
              <a:t>)</a:t>
            </a:r>
            <a:endParaRPr lang="es-UY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2F332B7-BB6E-B56B-A28C-6349318C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0616-C83D-4972-8E6E-677DB950D46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7231209-DD12-05E2-D59C-18448EC89DA9}"/>
              </a:ext>
            </a:extLst>
          </p:cNvPr>
          <p:cNvSpPr txBox="1">
            <a:spLocks/>
          </p:cNvSpPr>
          <p:nvPr/>
        </p:nvSpPr>
        <p:spPr bwMode="auto">
          <a:xfrm>
            <a:off x="395536" y="1493170"/>
            <a:ext cx="25202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s-ES" sz="2000" kern="0" dirty="0"/>
              <a:t>SVM - SVR</a:t>
            </a:r>
            <a:endParaRPr lang="es-UY" sz="2000" kern="0" dirty="0"/>
          </a:p>
        </p:txBody>
      </p:sp>
      <p:pic>
        <p:nvPicPr>
          <p:cNvPr id="8" name="Imagen 7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3432C8C3-11ED-F5DB-5CB1-39952C0EE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853210"/>
            <a:ext cx="6919430" cy="3960000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D3AC0CEF-12C4-F0E6-EFB1-2FB78F9FB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65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970">
        <p:fade/>
      </p:transition>
    </mc:Choice>
    <mc:Fallback xmlns="">
      <p:transition spd="med" advTm="102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747698"/>
          </a:xfrm>
        </p:spPr>
        <p:txBody>
          <a:bodyPr/>
          <a:lstStyle/>
          <a:p>
            <a:r>
              <a:rPr lang="es-ES" dirty="0"/>
              <a:t>Aprendizaje Automático (Machine </a:t>
            </a:r>
            <a:r>
              <a:rPr lang="es-ES" dirty="0" err="1"/>
              <a:t>Learning</a:t>
            </a:r>
            <a:r>
              <a:rPr lang="es-ES" dirty="0"/>
              <a:t>)</a:t>
            </a:r>
            <a:endParaRPr lang="es-UY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2F332B7-BB6E-B56B-A28C-6349318C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0616-C83D-4972-8E6E-677DB950D46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7231209-DD12-05E2-D59C-18448EC89DA9}"/>
              </a:ext>
            </a:extLst>
          </p:cNvPr>
          <p:cNvSpPr txBox="1">
            <a:spLocks/>
          </p:cNvSpPr>
          <p:nvPr/>
        </p:nvSpPr>
        <p:spPr bwMode="auto">
          <a:xfrm>
            <a:off x="395536" y="1493170"/>
            <a:ext cx="25202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s-ES" sz="2000" kern="0" dirty="0"/>
              <a:t>Programación genética</a:t>
            </a:r>
            <a:endParaRPr lang="es-UY" sz="2000" kern="0" dirty="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8D789983-F5A0-3748-2755-3FC088C4A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142069"/>
            <a:ext cx="2838450" cy="3028950"/>
          </a:xfrm>
          <a:prstGeom prst="rect">
            <a:avLst/>
          </a:prstGeom>
        </p:spPr>
      </p:pic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6E9524A-2ED4-805E-19C6-7F7B123B2F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8117" r="5531" b="3542"/>
          <a:stretch/>
        </p:blipFill>
        <p:spPr>
          <a:xfrm>
            <a:off x="3923928" y="2142069"/>
            <a:ext cx="4896544" cy="3231147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61645484-088D-05E3-6929-7F95B0702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57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136">
        <p:fade/>
      </p:transition>
    </mc:Choice>
    <mc:Fallback xmlns="">
      <p:transition spd="med" advTm="91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51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38</Words>
  <Application>Microsoft Office PowerPoint</Application>
  <PresentationFormat>Presentación en pantalla (4:3)</PresentationFormat>
  <Paragraphs>13</Paragraphs>
  <Slides>4</Slides>
  <Notes>1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MODELOS EMPÍRICOS</vt:lpstr>
      <vt:lpstr>Aprendizaje Automático (Machine Learning)</vt:lpstr>
      <vt:lpstr>Aprendizaje Automático (Machine Learning)</vt:lpstr>
      <vt:lpstr>Aprendizaje Automático (Machine Learning)</vt:lpstr>
    </vt:vector>
  </TitlesOfParts>
  <Company>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DE TRANSFERENCIA</dc:title>
  <dc:creator>a</dc:creator>
  <cp:lastModifiedBy>Iván López</cp:lastModifiedBy>
  <cp:revision>133</cp:revision>
  <dcterms:created xsi:type="dcterms:W3CDTF">2007-03-02T07:13:31Z</dcterms:created>
  <dcterms:modified xsi:type="dcterms:W3CDTF">2023-11-06T14:27:29Z</dcterms:modified>
</cp:coreProperties>
</file>