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handoutMasterIdLst>
    <p:handoutMasterId r:id="rId71"/>
  </p:handoutMasterIdLst>
  <p:sldIdLst>
    <p:sldId id="537" r:id="rId2"/>
    <p:sldId id="424" r:id="rId3"/>
    <p:sldId id="347" r:id="rId4"/>
    <p:sldId id="259" r:id="rId5"/>
    <p:sldId id="527" r:id="rId6"/>
    <p:sldId id="561" r:id="rId7"/>
    <p:sldId id="264" r:id="rId8"/>
    <p:sldId id="411" r:id="rId9"/>
    <p:sldId id="325" r:id="rId10"/>
    <p:sldId id="265" r:id="rId11"/>
    <p:sldId id="556" r:id="rId12"/>
    <p:sldId id="564" r:id="rId13"/>
    <p:sldId id="529" r:id="rId14"/>
    <p:sldId id="298" r:id="rId15"/>
    <p:sldId id="548" r:id="rId16"/>
    <p:sldId id="550" r:id="rId17"/>
    <p:sldId id="549" r:id="rId18"/>
    <p:sldId id="430" r:id="rId19"/>
    <p:sldId id="462" r:id="rId20"/>
    <p:sldId id="560" r:id="rId21"/>
    <p:sldId id="552" r:id="rId22"/>
    <p:sldId id="414" r:id="rId23"/>
    <p:sldId id="421" r:id="rId24"/>
    <p:sldId id="483" r:id="rId25"/>
    <p:sldId id="422" r:id="rId26"/>
    <p:sldId id="480" r:id="rId27"/>
    <p:sldId id="482" r:id="rId28"/>
    <p:sldId id="562" r:id="rId29"/>
    <p:sldId id="530" r:id="rId30"/>
    <p:sldId id="328" r:id="rId31"/>
    <p:sldId id="547" r:id="rId32"/>
    <p:sldId id="373" r:id="rId33"/>
    <p:sldId id="557" r:id="rId34"/>
    <p:sldId id="323" r:id="rId35"/>
    <p:sldId id="326" r:id="rId36"/>
    <p:sldId id="558" r:id="rId37"/>
    <p:sldId id="305" r:id="rId38"/>
    <p:sldId id="306" r:id="rId39"/>
    <p:sldId id="534" r:id="rId40"/>
    <p:sldId id="308" r:id="rId41"/>
    <p:sldId id="361" r:id="rId42"/>
    <p:sldId id="309" r:id="rId43"/>
    <p:sldId id="312" r:id="rId44"/>
    <p:sldId id="428" r:id="rId45"/>
    <p:sldId id="273" r:id="rId46"/>
    <p:sldId id="544" r:id="rId47"/>
    <p:sldId id="545" r:id="rId48"/>
    <p:sldId id="538" r:id="rId49"/>
    <p:sldId id="314" r:id="rId50"/>
    <p:sldId id="539" r:id="rId51"/>
    <p:sldId id="541" r:id="rId52"/>
    <p:sldId id="315" r:id="rId53"/>
    <p:sldId id="316" r:id="rId54"/>
    <p:sldId id="317" r:id="rId55"/>
    <p:sldId id="318" r:id="rId56"/>
    <p:sldId id="542" r:id="rId57"/>
    <p:sldId id="566" r:id="rId58"/>
    <p:sldId id="565" r:id="rId59"/>
    <p:sldId id="543" r:id="rId60"/>
    <p:sldId id="567" r:id="rId61"/>
    <p:sldId id="568" r:id="rId62"/>
    <p:sldId id="321" r:id="rId63"/>
    <p:sldId id="322" r:id="rId64"/>
    <p:sldId id="553" r:id="rId65"/>
    <p:sldId id="331" r:id="rId66"/>
    <p:sldId id="333" r:id="rId67"/>
    <p:sldId id="554" r:id="rId68"/>
    <p:sldId id="270" r:id="rId69"/>
  </p:sldIdLst>
  <p:sldSz cx="12192000" cy="6858000"/>
  <p:notesSz cx="7102475" cy="8991600"/>
  <p:defaultTextStyle>
    <a:defPPr>
      <a:defRPr lang="es-ES_tradnl"/>
    </a:defPPr>
    <a:lvl1pPr algn="l" rtl="0" fontAlgn="base">
      <a:spcBef>
        <a:spcPct val="0"/>
      </a:spcBef>
      <a:spcAft>
        <a:spcPct val="0"/>
      </a:spcAft>
      <a:defRPr sz="2000" kern="1200">
        <a:solidFill>
          <a:schemeClr val="bg1"/>
        </a:solidFill>
        <a:latin typeface="Arial" pitchFamily="34" charset="0"/>
        <a:ea typeface="+mn-ea"/>
        <a:cs typeface="+mn-cs"/>
      </a:defRPr>
    </a:lvl1pPr>
    <a:lvl2pPr marL="457200" algn="l" rtl="0" fontAlgn="base">
      <a:spcBef>
        <a:spcPct val="0"/>
      </a:spcBef>
      <a:spcAft>
        <a:spcPct val="0"/>
      </a:spcAft>
      <a:defRPr sz="2000" kern="1200">
        <a:solidFill>
          <a:schemeClr val="bg1"/>
        </a:solidFill>
        <a:latin typeface="Arial" pitchFamily="34" charset="0"/>
        <a:ea typeface="+mn-ea"/>
        <a:cs typeface="+mn-cs"/>
      </a:defRPr>
    </a:lvl2pPr>
    <a:lvl3pPr marL="914400" algn="l" rtl="0" fontAlgn="base">
      <a:spcBef>
        <a:spcPct val="0"/>
      </a:spcBef>
      <a:spcAft>
        <a:spcPct val="0"/>
      </a:spcAft>
      <a:defRPr sz="2000" kern="1200">
        <a:solidFill>
          <a:schemeClr val="bg1"/>
        </a:solidFill>
        <a:latin typeface="Arial" pitchFamily="34" charset="0"/>
        <a:ea typeface="+mn-ea"/>
        <a:cs typeface="+mn-cs"/>
      </a:defRPr>
    </a:lvl3pPr>
    <a:lvl4pPr marL="1371600" algn="l" rtl="0" fontAlgn="base">
      <a:spcBef>
        <a:spcPct val="0"/>
      </a:spcBef>
      <a:spcAft>
        <a:spcPct val="0"/>
      </a:spcAft>
      <a:defRPr sz="2000" kern="1200">
        <a:solidFill>
          <a:schemeClr val="bg1"/>
        </a:solidFill>
        <a:latin typeface="Arial" pitchFamily="34" charset="0"/>
        <a:ea typeface="+mn-ea"/>
        <a:cs typeface="+mn-cs"/>
      </a:defRPr>
    </a:lvl4pPr>
    <a:lvl5pPr marL="1828800" algn="l" rtl="0" fontAlgn="base">
      <a:spcBef>
        <a:spcPct val="0"/>
      </a:spcBef>
      <a:spcAft>
        <a:spcPct val="0"/>
      </a:spcAft>
      <a:defRPr sz="2000" kern="1200">
        <a:solidFill>
          <a:schemeClr val="bg1"/>
        </a:solidFill>
        <a:latin typeface="Arial" pitchFamily="34" charset="0"/>
        <a:ea typeface="+mn-ea"/>
        <a:cs typeface="+mn-cs"/>
      </a:defRPr>
    </a:lvl5pPr>
    <a:lvl6pPr marL="2286000" algn="l" defTabSz="914400" rtl="0" eaLnBrk="1" latinLnBrk="0" hangingPunct="1">
      <a:defRPr sz="2000" kern="1200">
        <a:solidFill>
          <a:schemeClr val="bg1"/>
        </a:solidFill>
        <a:latin typeface="Arial" pitchFamily="34" charset="0"/>
        <a:ea typeface="+mn-ea"/>
        <a:cs typeface="+mn-cs"/>
      </a:defRPr>
    </a:lvl6pPr>
    <a:lvl7pPr marL="2743200" algn="l" defTabSz="914400" rtl="0" eaLnBrk="1" latinLnBrk="0" hangingPunct="1">
      <a:defRPr sz="2000" kern="1200">
        <a:solidFill>
          <a:schemeClr val="bg1"/>
        </a:solidFill>
        <a:latin typeface="Arial" pitchFamily="34" charset="0"/>
        <a:ea typeface="+mn-ea"/>
        <a:cs typeface="+mn-cs"/>
      </a:defRPr>
    </a:lvl7pPr>
    <a:lvl8pPr marL="3200400" algn="l" defTabSz="914400" rtl="0" eaLnBrk="1" latinLnBrk="0" hangingPunct="1">
      <a:defRPr sz="2000" kern="1200">
        <a:solidFill>
          <a:schemeClr val="bg1"/>
        </a:solidFill>
        <a:latin typeface="Arial" pitchFamily="34" charset="0"/>
        <a:ea typeface="+mn-ea"/>
        <a:cs typeface="+mn-cs"/>
      </a:defRPr>
    </a:lvl8pPr>
    <a:lvl9pPr marL="3657600" algn="l" defTabSz="914400" rtl="0" eaLnBrk="1" latinLnBrk="0" hangingPunct="1">
      <a:defRPr sz="2000" kern="1200">
        <a:solidFill>
          <a:schemeClr val="bg1"/>
        </a:solidFill>
        <a:latin typeface="Arial"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32">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9CA91"/>
    <a:srgbClr val="CCFFCC"/>
    <a:srgbClr val="99FFCC"/>
    <a:srgbClr val="00BC55"/>
    <a:srgbClr val="00DE64"/>
    <a:srgbClr val="FFFF00"/>
    <a:srgbClr val="D2FAE7"/>
    <a:srgbClr val="0000CC"/>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4A06A2-D2B9-4BB2-990E-2321C3B256FB}" v="25" dt="2023-11-07T18:50:24.682"/>
  </p1510:revLst>
</p1510:revInfo>
</file>

<file path=ppt/tableStyles.xml><?xml version="1.0" encoding="utf-8"?>
<a:tblStyleLst xmlns:a="http://schemas.openxmlformats.org/drawingml/2006/main" def="{5C22544A-7EE6-4342-B048-85BDC9FD1C3A}">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0" autoAdjust="0"/>
    <p:restoredTop sz="94660"/>
  </p:normalViewPr>
  <p:slideViewPr>
    <p:cSldViewPr>
      <p:cViewPr varScale="1">
        <p:scale>
          <a:sx n="61" d="100"/>
          <a:sy n="61" d="100"/>
        </p:scale>
        <p:origin x="864" y="66"/>
      </p:cViewPr>
      <p:guideLst>
        <p:guide orient="horz" pos="2160"/>
        <p:guide pos="3840"/>
      </p:guideLst>
    </p:cSldViewPr>
  </p:slideViewPr>
  <p:notesTextViewPr>
    <p:cViewPr>
      <p:scale>
        <a:sx n="100" d="100"/>
        <a:sy n="100" d="100"/>
      </p:scale>
      <p:origin x="0" y="0"/>
    </p:cViewPr>
  </p:notesTextViewPr>
  <p:notesViewPr>
    <p:cSldViewPr>
      <p:cViewPr varScale="1">
        <p:scale>
          <a:sx n="53" d="100"/>
          <a:sy n="53" d="100"/>
        </p:scale>
        <p:origin x="-960" y="-90"/>
      </p:cViewPr>
      <p:guideLst>
        <p:guide orient="horz" pos="2832"/>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lo Ríos" userId="74fa47b150b6dd85" providerId="LiveId" clId="{B22B5308-BF65-4BC9-907B-D5B1B6DA9C42}"/>
    <pc:docChg chg="undo custSel addSld delSld modSld sldOrd">
      <pc:chgData name="Danilo Ríos" userId="74fa47b150b6dd85" providerId="LiveId" clId="{B22B5308-BF65-4BC9-907B-D5B1B6DA9C42}" dt="2023-11-05T14:11:18.476" v="9341" actId="1582"/>
      <pc:docMkLst>
        <pc:docMk/>
      </pc:docMkLst>
      <pc:sldChg chg="modSp mod">
        <pc:chgData name="Danilo Ríos" userId="74fa47b150b6dd85" providerId="LiveId" clId="{B22B5308-BF65-4BC9-907B-D5B1B6DA9C42}" dt="2023-10-10T19:40:49.929" v="4619" actId="1076"/>
        <pc:sldMkLst>
          <pc:docMk/>
          <pc:sldMk cId="0" sldId="264"/>
        </pc:sldMkLst>
        <pc:spChg chg="mod">
          <ac:chgData name="Danilo Ríos" userId="74fa47b150b6dd85" providerId="LiveId" clId="{B22B5308-BF65-4BC9-907B-D5B1B6DA9C42}" dt="2023-10-10T19:40:49.929" v="4619" actId="1076"/>
          <ac:spMkLst>
            <pc:docMk/>
            <pc:sldMk cId="0" sldId="264"/>
            <ac:spMk id="10251" creationId="{00000000-0000-0000-0000-000000000000}"/>
          </ac:spMkLst>
        </pc:spChg>
        <pc:spChg chg="mod">
          <ac:chgData name="Danilo Ríos" userId="74fa47b150b6dd85" providerId="LiveId" clId="{B22B5308-BF65-4BC9-907B-D5B1B6DA9C42}" dt="2023-10-10T19:40:45.398" v="4618" actId="14100"/>
          <ac:spMkLst>
            <pc:docMk/>
            <pc:sldMk cId="0" sldId="264"/>
            <ac:spMk id="28675" creationId="{00000000-0000-0000-0000-000000000000}"/>
          </ac:spMkLst>
        </pc:spChg>
      </pc:sldChg>
      <pc:sldChg chg="del">
        <pc:chgData name="Danilo Ríos" userId="74fa47b150b6dd85" providerId="LiveId" clId="{B22B5308-BF65-4BC9-907B-D5B1B6DA9C42}" dt="2023-10-10T19:58:23.270" v="4984" actId="47"/>
        <pc:sldMkLst>
          <pc:docMk/>
          <pc:sldMk cId="0" sldId="279"/>
        </pc:sldMkLst>
      </pc:sldChg>
      <pc:sldChg chg="del">
        <pc:chgData name="Danilo Ríos" userId="74fa47b150b6dd85" providerId="LiveId" clId="{B22B5308-BF65-4BC9-907B-D5B1B6DA9C42}" dt="2023-10-10T19:58:23.520" v="4985" actId="47"/>
        <pc:sldMkLst>
          <pc:docMk/>
          <pc:sldMk cId="0" sldId="280"/>
        </pc:sldMkLst>
      </pc:sldChg>
      <pc:sldChg chg="del">
        <pc:chgData name="Danilo Ríos" userId="74fa47b150b6dd85" providerId="LiveId" clId="{B22B5308-BF65-4BC9-907B-D5B1B6DA9C42}" dt="2023-10-10T19:58:24.520" v="4988" actId="47"/>
        <pc:sldMkLst>
          <pc:docMk/>
          <pc:sldMk cId="0" sldId="282"/>
        </pc:sldMkLst>
      </pc:sldChg>
      <pc:sldChg chg="addSp delSp modSp mod delAnim">
        <pc:chgData name="Danilo Ríos" userId="74fa47b150b6dd85" providerId="LiveId" clId="{B22B5308-BF65-4BC9-907B-D5B1B6DA9C42}" dt="2023-10-11T17:43:53.689" v="5952" actId="1076"/>
        <pc:sldMkLst>
          <pc:docMk/>
          <pc:sldMk cId="0" sldId="298"/>
        </pc:sldMkLst>
        <pc:spChg chg="del">
          <ac:chgData name="Danilo Ríos" userId="74fa47b150b6dd85" providerId="LiveId" clId="{B22B5308-BF65-4BC9-907B-D5B1B6DA9C42}" dt="2023-10-11T17:26:10.097" v="5164" actId="478"/>
          <ac:spMkLst>
            <pc:docMk/>
            <pc:sldMk cId="0" sldId="298"/>
            <ac:spMk id="2" creationId="{00000000-0000-0000-0000-000000000000}"/>
          </ac:spMkLst>
        </pc:spChg>
        <pc:spChg chg="del">
          <ac:chgData name="Danilo Ríos" userId="74fa47b150b6dd85" providerId="LiveId" clId="{B22B5308-BF65-4BC9-907B-D5B1B6DA9C42}" dt="2023-10-11T17:26:17.270" v="5167" actId="478"/>
          <ac:spMkLst>
            <pc:docMk/>
            <pc:sldMk cId="0" sldId="298"/>
            <ac:spMk id="4" creationId="{00000000-0000-0000-0000-000000000000}"/>
          </ac:spMkLst>
        </pc:spChg>
        <pc:spChg chg="del">
          <ac:chgData name="Danilo Ríos" userId="74fa47b150b6dd85" providerId="LiveId" clId="{B22B5308-BF65-4BC9-907B-D5B1B6DA9C42}" dt="2023-10-11T17:26:19.442" v="5168" actId="478"/>
          <ac:spMkLst>
            <pc:docMk/>
            <pc:sldMk cId="0" sldId="298"/>
            <ac:spMk id="8" creationId="{00000000-0000-0000-0000-000000000000}"/>
          </ac:spMkLst>
        </pc:spChg>
        <pc:spChg chg="del">
          <ac:chgData name="Danilo Ríos" userId="74fa47b150b6dd85" providerId="LiveId" clId="{B22B5308-BF65-4BC9-907B-D5B1B6DA9C42}" dt="2023-10-11T17:26:14.145" v="5166" actId="478"/>
          <ac:spMkLst>
            <pc:docMk/>
            <pc:sldMk cId="0" sldId="298"/>
            <ac:spMk id="9" creationId="{00000000-0000-0000-0000-000000000000}"/>
          </ac:spMkLst>
        </pc:spChg>
        <pc:spChg chg="mod">
          <ac:chgData name="Danilo Ríos" userId="74fa47b150b6dd85" providerId="LiveId" clId="{B22B5308-BF65-4BC9-907B-D5B1B6DA9C42}" dt="2023-10-11T17:41:54.019" v="5681" actId="1076"/>
          <ac:spMkLst>
            <pc:docMk/>
            <pc:sldMk cId="0" sldId="298"/>
            <ac:spMk id="11" creationId="{00000000-0000-0000-0000-000000000000}"/>
          </ac:spMkLst>
        </pc:spChg>
        <pc:spChg chg="mod">
          <ac:chgData name="Danilo Ríos" userId="74fa47b150b6dd85" providerId="LiveId" clId="{B22B5308-BF65-4BC9-907B-D5B1B6DA9C42}" dt="2023-10-11T17:43:40.131" v="5949" actId="14100"/>
          <ac:spMkLst>
            <pc:docMk/>
            <pc:sldMk cId="0" sldId="298"/>
            <ac:spMk id="45103" creationId="{00000000-0000-0000-0000-000000000000}"/>
          </ac:spMkLst>
        </pc:spChg>
        <pc:graphicFrameChg chg="add mod modGraphic">
          <ac:chgData name="Danilo Ríos" userId="74fa47b150b6dd85" providerId="LiveId" clId="{B22B5308-BF65-4BC9-907B-D5B1B6DA9C42}" dt="2023-10-11T17:43:53.689" v="5952" actId="1076"/>
          <ac:graphicFrameMkLst>
            <pc:docMk/>
            <pc:sldMk cId="0" sldId="298"/>
            <ac:graphicFrameMk id="10" creationId="{9C90505B-75C9-3DDF-4E20-6BC370EB9B98}"/>
          </ac:graphicFrameMkLst>
        </pc:graphicFrameChg>
        <pc:graphicFrameChg chg="add mod modGraphic">
          <ac:chgData name="Danilo Ríos" userId="74fa47b150b6dd85" providerId="LiveId" clId="{B22B5308-BF65-4BC9-907B-D5B1B6DA9C42}" dt="2023-10-11T17:43:44.803" v="5950"/>
          <ac:graphicFrameMkLst>
            <pc:docMk/>
            <pc:sldMk cId="0" sldId="298"/>
            <ac:graphicFrameMk id="13" creationId="{89A0051E-7E43-3E5F-7E1B-9D7EBA636F25}"/>
          </ac:graphicFrameMkLst>
        </pc:graphicFrameChg>
        <pc:picChg chg="del">
          <ac:chgData name="Danilo Ríos" userId="74fa47b150b6dd85" providerId="LiveId" clId="{B22B5308-BF65-4BC9-907B-D5B1B6DA9C42}" dt="2023-10-11T17:26:04.988" v="5162" actId="478"/>
          <ac:picMkLst>
            <pc:docMk/>
            <pc:sldMk cId="0" sldId="298"/>
            <ac:picMk id="5" creationId="{00000000-0000-0000-0000-000000000000}"/>
          </ac:picMkLst>
        </pc:picChg>
        <pc:picChg chg="del">
          <ac:chgData name="Danilo Ríos" userId="74fa47b150b6dd85" providerId="LiveId" clId="{B22B5308-BF65-4BC9-907B-D5B1B6DA9C42}" dt="2023-10-11T17:26:06.831" v="5163" actId="478"/>
          <ac:picMkLst>
            <pc:docMk/>
            <pc:sldMk cId="0" sldId="298"/>
            <ac:picMk id="6" creationId="{00000000-0000-0000-0000-000000000000}"/>
          </ac:picMkLst>
        </pc:picChg>
        <pc:picChg chg="del">
          <ac:chgData name="Danilo Ríos" userId="74fa47b150b6dd85" providerId="LiveId" clId="{B22B5308-BF65-4BC9-907B-D5B1B6DA9C42}" dt="2023-10-11T17:26:12.208" v="5165" actId="478"/>
          <ac:picMkLst>
            <pc:docMk/>
            <pc:sldMk cId="0" sldId="298"/>
            <ac:picMk id="7" creationId="{00000000-0000-0000-0000-000000000000}"/>
          </ac:picMkLst>
        </pc:picChg>
      </pc:sldChg>
      <pc:sldChg chg="delSp del mod">
        <pc:chgData name="Danilo Ríos" userId="74fa47b150b6dd85" providerId="LiveId" clId="{B22B5308-BF65-4BC9-907B-D5B1B6DA9C42}" dt="2023-10-11T18:47:15.408" v="6561" actId="47"/>
        <pc:sldMkLst>
          <pc:docMk/>
          <pc:sldMk cId="0" sldId="299"/>
        </pc:sldMkLst>
        <pc:spChg chg="del">
          <ac:chgData name="Danilo Ríos" userId="74fa47b150b6dd85" providerId="LiveId" clId="{B22B5308-BF65-4BC9-907B-D5B1B6DA9C42}" dt="2023-10-11T18:45:27.341" v="6544" actId="21"/>
          <ac:spMkLst>
            <pc:docMk/>
            <pc:sldMk cId="0" sldId="299"/>
            <ac:spMk id="2" creationId="{00000000-0000-0000-0000-000000000000}"/>
          </ac:spMkLst>
        </pc:spChg>
      </pc:sldChg>
      <pc:sldChg chg="modSp mod ord">
        <pc:chgData name="Danilo Ríos" userId="74fa47b150b6dd85" providerId="LiveId" clId="{B22B5308-BF65-4BC9-907B-D5B1B6DA9C42}" dt="2023-10-12T13:12:29.967" v="8932"/>
        <pc:sldMkLst>
          <pc:docMk/>
          <pc:sldMk cId="0" sldId="305"/>
        </pc:sldMkLst>
        <pc:spChg chg="mod">
          <ac:chgData name="Danilo Ríos" userId="74fa47b150b6dd85" providerId="LiveId" clId="{B22B5308-BF65-4BC9-907B-D5B1B6DA9C42}" dt="2023-10-12T12:23:45.948" v="8624" actId="6549"/>
          <ac:spMkLst>
            <pc:docMk/>
            <pc:sldMk cId="0" sldId="305"/>
            <ac:spMk id="52227" creationId="{00000000-0000-0000-0000-000000000000}"/>
          </ac:spMkLst>
        </pc:spChg>
        <pc:spChg chg="mod">
          <ac:chgData name="Danilo Ríos" userId="74fa47b150b6dd85" providerId="LiveId" clId="{B22B5308-BF65-4BC9-907B-D5B1B6DA9C42}" dt="2023-10-10T19:47:33.913" v="4679" actId="255"/>
          <ac:spMkLst>
            <pc:docMk/>
            <pc:sldMk cId="0" sldId="305"/>
            <ac:spMk id="112643" creationId="{00000000-0000-0000-0000-000000000000}"/>
          </ac:spMkLst>
        </pc:spChg>
      </pc:sldChg>
      <pc:sldChg chg="addSp delSp modSp mod ord">
        <pc:chgData name="Danilo Ríos" userId="74fa47b150b6dd85" providerId="LiveId" clId="{B22B5308-BF65-4BC9-907B-D5B1B6DA9C42}" dt="2023-10-12T13:12:29.967" v="8932"/>
        <pc:sldMkLst>
          <pc:docMk/>
          <pc:sldMk cId="0" sldId="306"/>
        </pc:sldMkLst>
        <pc:spChg chg="add mod">
          <ac:chgData name="Danilo Ríos" userId="74fa47b150b6dd85" providerId="LiveId" clId="{B22B5308-BF65-4BC9-907B-D5B1B6DA9C42}" dt="2023-10-12T13:02:46.839" v="8929" actId="1076"/>
          <ac:spMkLst>
            <pc:docMk/>
            <pc:sldMk cId="0" sldId="306"/>
            <ac:spMk id="2" creationId="{323306C1-DA90-E54F-884D-AF305D40B332}"/>
          </ac:spMkLst>
        </pc:spChg>
        <pc:spChg chg="add mod">
          <ac:chgData name="Danilo Ríos" userId="74fa47b150b6dd85" providerId="LiveId" clId="{B22B5308-BF65-4BC9-907B-D5B1B6DA9C42}" dt="2023-10-12T13:02:59.376" v="8930" actId="164"/>
          <ac:spMkLst>
            <pc:docMk/>
            <pc:sldMk cId="0" sldId="306"/>
            <ac:spMk id="5" creationId="{D859FD93-5B6D-0A2A-D962-348AD74CF75A}"/>
          </ac:spMkLst>
        </pc:spChg>
        <pc:spChg chg="add mod ord">
          <ac:chgData name="Danilo Ríos" userId="74fa47b150b6dd85" providerId="LiveId" clId="{B22B5308-BF65-4BC9-907B-D5B1B6DA9C42}" dt="2023-10-12T13:02:59.376" v="8930" actId="164"/>
          <ac:spMkLst>
            <pc:docMk/>
            <pc:sldMk cId="0" sldId="306"/>
            <ac:spMk id="7" creationId="{6C747926-784E-C6C6-6E58-39A7BDD21046}"/>
          </ac:spMkLst>
        </pc:spChg>
        <pc:spChg chg="mod">
          <ac:chgData name="Danilo Ríos" userId="74fa47b150b6dd85" providerId="LiveId" clId="{B22B5308-BF65-4BC9-907B-D5B1B6DA9C42}" dt="2023-10-12T12:57:28.346" v="8889" actId="1076"/>
          <ac:spMkLst>
            <pc:docMk/>
            <pc:sldMk cId="0" sldId="306"/>
            <ac:spMk id="53251" creationId="{00000000-0000-0000-0000-000000000000}"/>
          </ac:spMkLst>
        </pc:spChg>
        <pc:grpChg chg="add mod">
          <ac:chgData name="Danilo Ríos" userId="74fa47b150b6dd85" providerId="LiveId" clId="{B22B5308-BF65-4BC9-907B-D5B1B6DA9C42}" dt="2023-10-12T13:02:59.376" v="8930" actId="164"/>
          <ac:grpSpMkLst>
            <pc:docMk/>
            <pc:sldMk cId="0" sldId="306"/>
            <ac:grpSpMk id="8" creationId="{71490187-7EA9-74BB-A990-20587D1EFDE2}"/>
          </ac:grpSpMkLst>
        </pc:grpChg>
        <pc:graphicFrameChg chg="add del mod replId">
          <ac:chgData name="Danilo Ríos" userId="74fa47b150b6dd85" providerId="LiveId" clId="{B22B5308-BF65-4BC9-907B-D5B1B6DA9C42}" dt="2023-10-12T12:48:12.408" v="8839"/>
          <ac:graphicFrameMkLst>
            <pc:docMk/>
            <pc:sldMk cId="0" sldId="306"/>
            <ac:graphicFrameMk id="3" creationId="{323306C1-DA90-E54F-884D-AF305D40B332}"/>
          </ac:graphicFrameMkLst>
        </pc:graphicFrameChg>
        <pc:graphicFrameChg chg="mod">
          <ac:chgData name="Danilo Ríos" userId="74fa47b150b6dd85" providerId="LiveId" clId="{B22B5308-BF65-4BC9-907B-D5B1B6DA9C42}" dt="2023-10-12T13:02:27.688" v="8927" actId="207"/>
          <ac:graphicFrameMkLst>
            <pc:docMk/>
            <pc:sldMk cId="0" sldId="306"/>
            <ac:graphicFrameMk id="53258" creationId="{00000000-0000-0000-0000-000000000000}"/>
          </ac:graphicFrameMkLst>
        </pc:graphicFrameChg>
      </pc:sldChg>
      <pc:sldChg chg="modSp mod ord">
        <pc:chgData name="Danilo Ríos" userId="74fa47b150b6dd85" providerId="LiveId" clId="{B22B5308-BF65-4BC9-907B-D5B1B6DA9C42}" dt="2023-10-12T13:12:29.967" v="8932"/>
        <pc:sldMkLst>
          <pc:docMk/>
          <pc:sldMk cId="0" sldId="308"/>
        </pc:sldMkLst>
        <pc:spChg chg="mod">
          <ac:chgData name="Danilo Ríos" userId="74fa47b150b6dd85" providerId="LiveId" clId="{B22B5308-BF65-4BC9-907B-D5B1B6DA9C42}" dt="2023-10-12T12:33:08.846" v="8733" actId="1076"/>
          <ac:spMkLst>
            <pc:docMk/>
            <pc:sldMk cId="0" sldId="308"/>
            <ac:spMk id="55299" creationId="{00000000-0000-0000-0000-000000000000}"/>
          </ac:spMkLst>
        </pc:spChg>
      </pc:sldChg>
      <pc:sldChg chg="modSp mod ord">
        <pc:chgData name="Danilo Ríos" userId="74fa47b150b6dd85" providerId="LiveId" clId="{B22B5308-BF65-4BC9-907B-D5B1B6DA9C42}" dt="2023-10-12T13:12:29.967" v="8932"/>
        <pc:sldMkLst>
          <pc:docMk/>
          <pc:sldMk cId="0" sldId="309"/>
        </pc:sldMkLst>
        <pc:spChg chg="mod">
          <ac:chgData name="Danilo Ríos" userId="74fa47b150b6dd85" providerId="LiveId" clId="{B22B5308-BF65-4BC9-907B-D5B1B6DA9C42}" dt="2023-10-12T12:41:19.172" v="8830" actId="1076"/>
          <ac:spMkLst>
            <pc:docMk/>
            <pc:sldMk cId="0" sldId="309"/>
            <ac:spMk id="11" creationId="{00000000-0000-0000-0000-000000000000}"/>
          </ac:spMkLst>
        </pc:spChg>
        <pc:spChg chg="mod">
          <ac:chgData name="Danilo Ríos" userId="74fa47b150b6dd85" providerId="LiveId" clId="{B22B5308-BF65-4BC9-907B-D5B1B6DA9C42}" dt="2023-10-10T19:48:54.570" v="4687" actId="14100"/>
          <ac:spMkLst>
            <pc:docMk/>
            <pc:sldMk cId="0" sldId="309"/>
            <ac:spMk id="15" creationId="{00000000-0000-0000-0000-000000000000}"/>
          </ac:spMkLst>
        </pc:spChg>
        <pc:spChg chg="mod">
          <ac:chgData name="Danilo Ríos" userId="74fa47b150b6dd85" providerId="LiveId" clId="{B22B5308-BF65-4BC9-907B-D5B1B6DA9C42}" dt="2023-10-12T12:40:33.047" v="8809" actId="14100"/>
          <ac:spMkLst>
            <pc:docMk/>
            <pc:sldMk cId="0" sldId="309"/>
            <ac:spMk id="56331" creationId="{00000000-0000-0000-0000-000000000000}"/>
          </ac:spMkLst>
        </pc:spChg>
        <pc:spChg chg="mod">
          <ac:chgData name="Danilo Ríos" userId="74fa47b150b6dd85" providerId="LiveId" clId="{B22B5308-BF65-4BC9-907B-D5B1B6DA9C42}" dt="2023-10-12T12:41:12.512" v="8829" actId="14100"/>
          <ac:spMkLst>
            <pc:docMk/>
            <pc:sldMk cId="0" sldId="309"/>
            <ac:spMk id="56334" creationId="{00000000-0000-0000-0000-000000000000}"/>
          </ac:spMkLst>
        </pc:spChg>
        <pc:grpChg chg="mod">
          <ac:chgData name="Danilo Ríos" userId="74fa47b150b6dd85" providerId="LiveId" clId="{B22B5308-BF65-4BC9-907B-D5B1B6DA9C42}" dt="2023-10-12T12:40:36.328" v="8810" actId="1076"/>
          <ac:grpSpMkLst>
            <pc:docMk/>
            <pc:sldMk cId="0" sldId="309"/>
            <ac:grpSpMk id="2" creationId="{00000000-0000-0000-0000-000000000000}"/>
          </ac:grpSpMkLst>
        </pc:grpChg>
      </pc:sldChg>
      <pc:sldChg chg="addSp modSp mod ord">
        <pc:chgData name="Danilo Ríos" userId="74fa47b150b6dd85" providerId="LiveId" clId="{B22B5308-BF65-4BC9-907B-D5B1B6DA9C42}" dt="2023-10-12T13:12:29.967" v="8932"/>
        <pc:sldMkLst>
          <pc:docMk/>
          <pc:sldMk cId="0" sldId="310"/>
        </pc:sldMkLst>
        <pc:spChg chg="mod">
          <ac:chgData name="Danilo Ríos" userId="74fa47b150b6dd85" providerId="LiveId" clId="{B22B5308-BF65-4BC9-907B-D5B1B6DA9C42}" dt="2023-10-12T12:39:57.873" v="8802"/>
          <ac:spMkLst>
            <pc:docMk/>
            <pc:sldMk cId="0" sldId="310"/>
            <ac:spMk id="3" creationId="{D9710A71-9A94-318B-7F1F-95BDCFB114B9}"/>
          </ac:spMkLst>
        </pc:spChg>
        <pc:spChg chg="mod">
          <ac:chgData name="Danilo Ríos" userId="74fa47b150b6dd85" providerId="LiveId" clId="{B22B5308-BF65-4BC9-907B-D5B1B6DA9C42}" dt="2023-10-12T12:41:28.112" v="8831" actId="1076"/>
          <ac:spMkLst>
            <pc:docMk/>
            <pc:sldMk cId="0" sldId="310"/>
            <ac:spMk id="57347" creationId="{00000000-0000-0000-0000-000000000000}"/>
          </ac:spMkLst>
        </pc:spChg>
        <pc:grpChg chg="add mod">
          <ac:chgData name="Danilo Ríos" userId="74fa47b150b6dd85" providerId="LiveId" clId="{B22B5308-BF65-4BC9-907B-D5B1B6DA9C42}" dt="2023-10-12T12:41:30.206" v="8832" actId="1076"/>
          <ac:grpSpMkLst>
            <pc:docMk/>
            <pc:sldMk cId="0" sldId="310"/>
            <ac:grpSpMk id="2" creationId="{47A97603-A354-D2E9-04C4-C5AF979C15F8}"/>
          </ac:grpSpMkLst>
        </pc:grpChg>
        <pc:grpChg chg="mod">
          <ac:chgData name="Danilo Ríos" userId="74fa47b150b6dd85" providerId="LiveId" clId="{B22B5308-BF65-4BC9-907B-D5B1B6DA9C42}" dt="2023-10-12T12:39:57.873" v="8802"/>
          <ac:grpSpMkLst>
            <pc:docMk/>
            <pc:sldMk cId="0" sldId="310"/>
            <ac:grpSpMk id="5" creationId="{95B2619F-A8BC-B74D-4B54-AD4F2A855FF6}"/>
          </ac:grpSpMkLst>
        </pc:grpChg>
        <pc:graphicFrameChg chg="mod">
          <ac:chgData name="Danilo Ríos" userId="74fa47b150b6dd85" providerId="LiveId" clId="{B22B5308-BF65-4BC9-907B-D5B1B6DA9C42}" dt="2023-10-12T12:39:57.873" v="8802"/>
          <ac:graphicFrameMkLst>
            <pc:docMk/>
            <pc:sldMk cId="0" sldId="310"/>
            <ac:graphicFrameMk id="6" creationId="{8C9BF633-3A03-90C7-0C62-2600BC694F09}"/>
          </ac:graphicFrameMkLst>
        </pc:graphicFrameChg>
        <pc:graphicFrameChg chg="mod">
          <ac:chgData name="Danilo Ríos" userId="74fa47b150b6dd85" providerId="LiveId" clId="{B22B5308-BF65-4BC9-907B-D5B1B6DA9C42}" dt="2023-10-12T12:39:57.873" v="8802"/>
          <ac:graphicFrameMkLst>
            <pc:docMk/>
            <pc:sldMk cId="0" sldId="310"/>
            <ac:graphicFrameMk id="7" creationId="{525B2242-7A74-2570-EC60-70B597AF6C6C}"/>
          </ac:graphicFrameMkLst>
        </pc:graphicFrameChg>
      </pc:sldChg>
      <pc:sldChg chg="addSp modSp mod modAnim">
        <pc:chgData name="Danilo Ríos" userId="74fa47b150b6dd85" providerId="LiveId" clId="{B22B5308-BF65-4BC9-907B-D5B1B6DA9C42}" dt="2023-11-05T14:02:59.567" v="9263" actId="6549"/>
        <pc:sldMkLst>
          <pc:docMk/>
          <pc:sldMk cId="0" sldId="312"/>
        </pc:sldMkLst>
        <pc:spChg chg="mod">
          <ac:chgData name="Danilo Ríos" userId="74fa47b150b6dd85" providerId="LiveId" clId="{B22B5308-BF65-4BC9-907B-D5B1B6DA9C42}" dt="2023-10-12T13:14:32.351" v="9010" actId="1076"/>
          <ac:spMkLst>
            <pc:docMk/>
            <pc:sldMk cId="0" sldId="312"/>
            <ac:spMk id="4" creationId="{00000000-0000-0000-0000-000000000000}"/>
          </ac:spMkLst>
        </pc:spChg>
        <pc:spChg chg="mod">
          <ac:chgData name="Danilo Ríos" userId="74fa47b150b6dd85" providerId="LiveId" clId="{B22B5308-BF65-4BC9-907B-D5B1B6DA9C42}" dt="2023-11-05T14:02:59.567" v="9263" actId="6549"/>
          <ac:spMkLst>
            <pc:docMk/>
            <pc:sldMk cId="0" sldId="312"/>
            <ac:spMk id="59395" creationId="{00000000-0000-0000-0000-000000000000}"/>
          </ac:spMkLst>
        </pc:spChg>
        <pc:graphicFrameChg chg="add mod modGraphic">
          <ac:chgData name="Danilo Ríos" userId="74fa47b150b6dd85" providerId="LiveId" clId="{B22B5308-BF65-4BC9-907B-D5B1B6DA9C42}" dt="2023-10-12T13:18:20.755" v="9044" actId="1076"/>
          <ac:graphicFrameMkLst>
            <pc:docMk/>
            <pc:sldMk cId="0" sldId="312"/>
            <ac:graphicFrameMk id="3" creationId="{80C6DA41-48DE-1E74-6567-31171D322EB2}"/>
          </ac:graphicFrameMkLst>
        </pc:graphicFrameChg>
      </pc:sldChg>
      <pc:sldChg chg="addSp delSp modSp mod modAnim modShow">
        <pc:chgData name="Danilo Ríos" userId="74fa47b150b6dd85" providerId="LiveId" clId="{B22B5308-BF65-4BC9-907B-D5B1B6DA9C42}" dt="2023-10-08T17:58:04.228" v="1122" actId="729"/>
        <pc:sldMkLst>
          <pc:docMk/>
          <pc:sldMk cId="0" sldId="314"/>
        </pc:sldMkLst>
        <pc:spChg chg="add del mod">
          <ac:chgData name="Danilo Ríos" userId="74fa47b150b6dd85" providerId="LiveId" clId="{B22B5308-BF65-4BC9-907B-D5B1B6DA9C42}" dt="2023-10-08T17:39:07.942" v="569" actId="21"/>
          <ac:spMkLst>
            <pc:docMk/>
            <pc:sldMk cId="0" sldId="314"/>
            <ac:spMk id="4" creationId="{240DACBE-2B5A-91AE-91FB-467E53FF0E5F}"/>
          </ac:spMkLst>
        </pc:spChg>
        <pc:grpChg chg="mod">
          <ac:chgData name="Danilo Ríos" userId="74fa47b150b6dd85" providerId="LiveId" clId="{B22B5308-BF65-4BC9-907B-D5B1B6DA9C42}" dt="2023-10-08T17:46:18.541" v="642" actId="14100"/>
          <ac:grpSpMkLst>
            <pc:docMk/>
            <pc:sldMk cId="0" sldId="314"/>
            <ac:grpSpMk id="2" creationId="{00000000-0000-0000-0000-000000000000}"/>
          </ac:grpSpMkLst>
        </pc:grpChg>
        <pc:graphicFrameChg chg="mod">
          <ac:chgData name="Danilo Ríos" userId="74fa47b150b6dd85" providerId="LiveId" clId="{B22B5308-BF65-4BC9-907B-D5B1B6DA9C42}" dt="2023-10-08T17:46:01.183" v="639" actId="14100"/>
          <ac:graphicFrameMkLst>
            <pc:docMk/>
            <pc:sldMk cId="0" sldId="314"/>
            <ac:graphicFrameMk id="61442" creationId="{00000000-0000-0000-0000-000000000000}"/>
          </ac:graphicFrameMkLst>
        </pc:graphicFrameChg>
      </pc:sldChg>
      <pc:sldChg chg="modSp mod modShow">
        <pc:chgData name="Danilo Ríos" userId="74fa47b150b6dd85" providerId="LiveId" clId="{B22B5308-BF65-4BC9-907B-D5B1B6DA9C42}" dt="2023-10-08T18:21:53.359" v="1606" actId="729"/>
        <pc:sldMkLst>
          <pc:docMk/>
          <pc:sldMk cId="0" sldId="315"/>
        </pc:sldMkLst>
        <pc:spChg chg="mod">
          <ac:chgData name="Danilo Ríos" userId="74fa47b150b6dd85" providerId="LiveId" clId="{B22B5308-BF65-4BC9-907B-D5B1B6DA9C42}" dt="2023-10-08T18:15:22.429" v="1459" actId="1076"/>
          <ac:spMkLst>
            <pc:docMk/>
            <pc:sldMk cId="0" sldId="315"/>
            <ac:spMk id="101379" creationId="{00000000-0000-0000-0000-000000000000}"/>
          </ac:spMkLst>
        </pc:spChg>
        <pc:graphicFrameChg chg="mod modGraphic">
          <ac:chgData name="Danilo Ríos" userId="74fa47b150b6dd85" providerId="LiveId" clId="{B22B5308-BF65-4BC9-907B-D5B1B6DA9C42}" dt="2023-10-08T18:15:05.649" v="1456" actId="1076"/>
          <ac:graphicFrameMkLst>
            <pc:docMk/>
            <pc:sldMk cId="0" sldId="315"/>
            <ac:graphicFrameMk id="62503" creationId="{00000000-0000-0000-0000-000000000000}"/>
          </ac:graphicFrameMkLst>
        </pc:graphicFrameChg>
      </pc:sldChg>
      <pc:sldChg chg="modSp mod">
        <pc:chgData name="Danilo Ríos" userId="74fa47b150b6dd85" providerId="LiveId" clId="{B22B5308-BF65-4BC9-907B-D5B1B6DA9C42}" dt="2023-10-10T18:53:03.618" v="4122" actId="20577"/>
        <pc:sldMkLst>
          <pc:docMk/>
          <pc:sldMk cId="0" sldId="316"/>
        </pc:sldMkLst>
        <pc:spChg chg="mod">
          <ac:chgData name="Danilo Ríos" userId="74fa47b150b6dd85" providerId="LiveId" clId="{B22B5308-BF65-4BC9-907B-D5B1B6DA9C42}" dt="2023-10-10T18:53:03.618" v="4122" actId="20577"/>
          <ac:spMkLst>
            <pc:docMk/>
            <pc:sldMk cId="0" sldId="316"/>
            <ac:spMk id="102403" creationId="{00000000-0000-0000-0000-000000000000}"/>
          </ac:spMkLst>
        </pc:spChg>
        <pc:spChg chg="mod">
          <ac:chgData name="Danilo Ríos" userId="74fa47b150b6dd85" providerId="LiveId" clId="{B22B5308-BF65-4BC9-907B-D5B1B6DA9C42}" dt="2023-10-08T18:17:21.909" v="1485" actId="1076"/>
          <ac:spMkLst>
            <pc:docMk/>
            <pc:sldMk cId="0" sldId="316"/>
            <ac:spMk id="102405" creationId="{00000000-0000-0000-0000-000000000000}"/>
          </ac:spMkLst>
        </pc:spChg>
        <pc:spChg chg="mod">
          <ac:chgData name="Danilo Ríos" userId="74fa47b150b6dd85" providerId="LiveId" clId="{B22B5308-BF65-4BC9-907B-D5B1B6DA9C42}" dt="2023-10-08T18:39:47.941" v="1918" actId="1582"/>
          <ac:spMkLst>
            <pc:docMk/>
            <pc:sldMk cId="0" sldId="316"/>
            <ac:spMk id="102410" creationId="{00000000-0000-0000-0000-000000000000}"/>
          </ac:spMkLst>
        </pc:spChg>
        <pc:spChg chg="mod">
          <ac:chgData name="Danilo Ríos" userId="74fa47b150b6dd85" providerId="LiveId" clId="{B22B5308-BF65-4BC9-907B-D5B1B6DA9C42}" dt="2023-10-08T18:17:14.160" v="1483" actId="1076"/>
          <ac:spMkLst>
            <pc:docMk/>
            <pc:sldMk cId="0" sldId="316"/>
            <ac:spMk id="102417" creationId="{00000000-0000-0000-0000-000000000000}"/>
          </ac:spMkLst>
        </pc:spChg>
        <pc:spChg chg="mod">
          <ac:chgData name="Danilo Ríos" userId="74fa47b150b6dd85" providerId="LiveId" clId="{B22B5308-BF65-4BC9-907B-D5B1B6DA9C42}" dt="2023-10-08T18:39:53.659" v="1919" actId="1582"/>
          <ac:spMkLst>
            <pc:docMk/>
            <pc:sldMk cId="0" sldId="316"/>
            <ac:spMk id="102420" creationId="{00000000-0000-0000-0000-000000000000}"/>
          </ac:spMkLst>
        </pc:spChg>
      </pc:sldChg>
      <pc:sldChg chg="addSp delSp modSp mod">
        <pc:chgData name="Danilo Ríos" userId="74fa47b150b6dd85" providerId="LiveId" clId="{B22B5308-BF65-4BC9-907B-D5B1B6DA9C42}" dt="2023-10-11T18:49:00.903" v="6568" actId="208"/>
        <pc:sldMkLst>
          <pc:docMk/>
          <pc:sldMk cId="0" sldId="317"/>
        </pc:sldMkLst>
        <pc:spChg chg="add del mod">
          <ac:chgData name="Danilo Ríos" userId="74fa47b150b6dd85" providerId="LiveId" clId="{B22B5308-BF65-4BC9-907B-D5B1B6DA9C42}" dt="2023-10-10T18:53:19.882" v="4124" actId="478"/>
          <ac:spMkLst>
            <pc:docMk/>
            <pc:sldMk cId="0" sldId="317"/>
            <ac:spMk id="5" creationId="{6346E835-9C3E-B50D-7D42-2D7BA5779FD3}"/>
          </ac:spMkLst>
        </pc:spChg>
        <pc:spChg chg="add mod">
          <ac:chgData name="Danilo Ríos" userId="74fa47b150b6dd85" providerId="LiveId" clId="{B22B5308-BF65-4BC9-907B-D5B1B6DA9C42}" dt="2023-10-10T18:53:32.850" v="4142" actId="20577"/>
          <ac:spMkLst>
            <pc:docMk/>
            <pc:sldMk cId="0" sldId="317"/>
            <ac:spMk id="6" creationId="{939D712A-14FC-8357-CBEC-A23CA14EC6E6}"/>
          </ac:spMkLst>
        </pc:spChg>
        <pc:spChg chg="mod">
          <ac:chgData name="Danilo Ríos" userId="74fa47b150b6dd85" providerId="LiveId" clId="{B22B5308-BF65-4BC9-907B-D5B1B6DA9C42}" dt="2023-10-11T18:48:55.434" v="6566" actId="208"/>
          <ac:spMkLst>
            <pc:docMk/>
            <pc:sldMk cId="0" sldId="317"/>
            <ac:spMk id="64526" creationId="{00000000-0000-0000-0000-000000000000}"/>
          </ac:spMkLst>
        </pc:spChg>
        <pc:spChg chg="mod">
          <ac:chgData name="Danilo Ríos" userId="74fa47b150b6dd85" providerId="LiveId" clId="{B22B5308-BF65-4BC9-907B-D5B1B6DA9C42}" dt="2023-10-11T18:49:00.903" v="6568" actId="208"/>
          <ac:spMkLst>
            <pc:docMk/>
            <pc:sldMk cId="0" sldId="317"/>
            <ac:spMk id="64537" creationId="{00000000-0000-0000-0000-000000000000}"/>
          </ac:spMkLst>
        </pc:spChg>
        <pc:spChg chg="del mod">
          <ac:chgData name="Danilo Ríos" userId="74fa47b150b6dd85" providerId="LiveId" clId="{B22B5308-BF65-4BC9-907B-D5B1B6DA9C42}" dt="2023-10-10T18:53:17.257" v="4123" actId="478"/>
          <ac:spMkLst>
            <pc:docMk/>
            <pc:sldMk cId="0" sldId="317"/>
            <ac:spMk id="103427" creationId="{00000000-0000-0000-0000-000000000000}"/>
          </ac:spMkLst>
        </pc:spChg>
        <pc:spChg chg="mod">
          <ac:chgData name="Danilo Ríos" userId="74fa47b150b6dd85" providerId="LiveId" clId="{B22B5308-BF65-4BC9-907B-D5B1B6DA9C42}" dt="2023-10-08T18:18:30.076" v="1504" actId="403"/>
          <ac:spMkLst>
            <pc:docMk/>
            <pc:sldMk cId="0" sldId="317"/>
            <ac:spMk id="103436" creationId="{00000000-0000-0000-0000-000000000000}"/>
          </ac:spMkLst>
        </pc:spChg>
        <pc:spChg chg="mod">
          <ac:chgData name="Danilo Ríos" userId="74fa47b150b6dd85" providerId="LiveId" clId="{B22B5308-BF65-4BC9-907B-D5B1B6DA9C42}" dt="2023-10-08T18:18:23.421" v="1503" actId="403"/>
          <ac:spMkLst>
            <pc:docMk/>
            <pc:sldMk cId="0" sldId="317"/>
            <ac:spMk id="103445" creationId="{00000000-0000-0000-0000-000000000000}"/>
          </ac:spMkLst>
        </pc:spChg>
      </pc:sldChg>
      <pc:sldChg chg="addSp delSp modSp mod setBg">
        <pc:chgData name="Danilo Ríos" userId="74fa47b150b6dd85" providerId="LiveId" clId="{B22B5308-BF65-4BC9-907B-D5B1B6DA9C42}" dt="2023-10-10T18:53:45.974" v="4145"/>
        <pc:sldMkLst>
          <pc:docMk/>
          <pc:sldMk cId="0" sldId="318"/>
        </pc:sldMkLst>
        <pc:spChg chg="add del mod">
          <ac:chgData name="Danilo Ríos" userId="74fa47b150b6dd85" providerId="LiveId" clId="{B22B5308-BF65-4BC9-907B-D5B1B6DA9C42}" dt="2023-10-10T18:53:44.490" v="4144" actId="478"/>
          <ac:spMkLst>
            <pc:docMk/>
            <pc:sldMk cId="0" sldId="318"/>
            <ac:spMk id="5" creationId="{954D1F39-6252-5993-695D-120B80776816}"/>
          </ac:spMkLst>
        </pc:spChg>
        <pc:spChg chg="add mod">
          <ac:chgData name="Danilo Ríos" userId="74fa47b150b6dd85" providerId="LiveId" clId="{B22B5308-BF65-4BC9-907B-D5B1B6DA9C42}" dt="2023-10-10T18:53:45.974" v="4145"/>
          <ac:spMkLst>
            <pc:docMk/>
            <pc:sldMk cId="0" sldId="318"/>
            <ac:spMk id="6" creationId="{83E7B115-899C-E553-C3DF-769ECA9EC48B}"/>
          </ac:spMkLst>
        </pc:spChg>
        <pc:spChg chg="del mod">
          <ac:chgData name="Danilo Ríos" userId="74fa47b150b6dd85" providerId="LiveId" clId="{B22B5308-BF65-4BC9-907B-D5B1B6DA9C42}" dt="2023-10-10T18:53:42.849" v="4143" actId="478"/>
          <ac:spMkLst>
            <pc:docMk/>
            <pc:sldMk cId="0" sldId="318"/>
            <ac:spMk id="33" creationId="{00000000-0000-0000-0000-000000000000}"/>
          </ac:spMkLst>
        </pc:spChg>
        <pc:spChg chg="mod">
          <ac:chgData name="Danilo Ríos" userId="74fa47b150b6dd85" providerId="LiveId" clId="{B22B5308-BF65-4BC9-907B-D5B1B6DA9C42}" dt="2023-10-08T18:19:34.603" v="1508" actId="403"/>
          <ac:spMkLst>
            <pc:docMk/>
            <pc:sldMk cId="0" sldId="318"/>
            <ac:spMk id="104460" creationId="{00000000-0000-0000-0000-000000000000}"/>
          </ac:spMkLst>
        </pc:spChg>
        <pc:spChg chg="mod">
          <ac:chgData name="Danilo Ríos" userId="74fa47b150b6dd85" providerId="LiveId" clId="{B22B5308-BF65-4BC9-907B-D5B1B6DA9C42}" dt="2023-10-08T18:19:56.851" v="1509" actId="403"/>
          <ac:spMkLst>
            <pc:docMk/>
            <pc:sldMk cId="0" sldId="318"/>
            <ac:spMk id="104476" creationId="{00000000-0000-0000-0000-000000000000}"/>
          </ac:spMkLst>
        </pc:spChg>
      </pc:sldChg>
      <pc:sldChg chg="mod ord modShow">
        <pc:chgData name="Danilo Ríos" userId="74fa47b150b6dd85" providerId="LiveId" clId="{B22B5308-BF65-4BC9-907B-D5B1B6DA9C42}" dt="2023-10-08T19:05:26.701" v="2798" actId="729"/>
        <pc:sldMkLst>
          <pc:docMk/>
          <pc:sldMk cId="0" sldId="321"/>
        </pc:sldMkLst>
      </pc:sldChg>
      <pc:sldChg chg="mod modShow">
        <pc:chgData name="Danilo Ríos" userId="74fa47b150b6dd85" providerId="LiveId" clId="{B22B5308-BF65-4BC9-907B-D5B1B6DA9C42}" dt="2023-10-08T19:05:31.126" v="2799" actId="729"/>
        <pc:sldMkLst>
          <pc:docMk/>
          <pc:sldMk cId="0" sldId="322"/>
        </pc:sldMkLst>
      </pc:sldChg>
      <pc:sldChg chg="del">
        <pc:chgData name="Danilo Ríos" userId="74fa47b150b6dd85" providerId="LiveId" clId="{B22B5308-BF65-4BC9-907B-D5B1B6DA9C42}" dt="2023-10-10T19:58:13.958" v="4958" actId="47"/>
        <pc:sldMkLst>
          <pc:docMk/>
          <pc:sldMk cId="3629243843" sldId="323"/>
        </pc:sldMkLst>
      </pc:sldChg>
      <pc:sldChg chg="modSp mod modAnim">
        <pc:chgData name="Danilo Ríos" userId="74fa47b150b6dd85" providerId="LiveId" clId="{B22B5308-BF65-4BC9-907B-D5B1B6DA9C42}" dt="2023-10-11T19:20:07.479" v="7670" actId="1076"/>
        <pc:sldMkLst>
          <pc:docMk/>
          <pc:sldMk cId="2317194342" sldId="325"/>
        </pc:sldMkLst>
        <pc:spChg chg="mod">
          <ac:chgData name="Danilo Ríos" userId="74fa47b150b6dd85" providerId="LiveId" clId="{B22B5308-BF65-4BC9-907B-D5B1B6DA9C42}" dt="2023-10-11T19:20:07.479" v="7670" actId="1076"/>
          <ac:spMkLst>
            <pc:docMk/>
            <pc:sldMk cId="2317194342" sldId="325"/>
            <ac:spMk id="72707" creationId="{00000000-0000-0000-0000-000000000000}"/>
          </ac:spMkLst>
        </pc:spChg>
        <pc:spChg chg="mod">
          <ac:chgData name="Danilo Ríos" userId="74fa47b150b6dd85" providerId="LiveId" clId="{B22B5308-BF65-4BC9-907B-D5B1B6DA9C42}" dt="2023-10-11T19:11:43.668" v="6910" actId="20577"/>
          <ac:spMkLst>
            <pc:docMk/>
            <pc:sldMk cId="2317194342" sldId="325"/>
            <ac:spMk id="110596" creationId="{00000000-0000-0000-0000-000000000000}"/>
          </ac:spMkLst>
        </pc:spChg>
      </pc:sldChg>
      <pc:sldChg chg="delSp modSp del mod delAnim modAnim">
        <pc:chgData name="Danilo Ríos" userId="74fa47b150b6dd85" providerId="LiveId" clId="{B22B5308-BF65-4BC9-907B-D5B1B6DA9C42}" dt="2023-10-11T19:20:13.338" v="7671" actId="47"/>
        <pc:sldMkLst>
          <pc:docMk/>
          <pc:sldMk cId="3043118028" sldId="326"/>
        </pc:sldMkLst>
        <pc:spChg chg="del mod">
          <ac:chgData name="Danilo Ríos" userId="74fa47b150b6dd85" providerId="LiveId" clId="{B22B5308-BF65-4BC9-907B-D5B1B6DA9C42}" dt="2023-10-11T19:17:27.354" v="7319"/>
          <ac:spMkLst>
            <pc:docMk/>
            <pc:sldMk cId="3043118028" sldId="326"/>
            <ac:spMk id="73731" creationId="{00000000-0000-0000-0000-000000000000}"/>
          </ac:spMkLst>
        </pc:spChg>
        <pc:spChg chg="mod">
          <ac:chgData name="Danilo Ríos" userId="74fa47b150b6dd85" providerId="LiveId" clId="{B22B5308-BF65-4BC9-907B-D5B1B6DA9C42}" dt="2023-10-11T19:11:37.528" v="6904" actId="20577"/>
          <ac:spMkLst>
            <pc:docMk/>
            <pc:sldMk cId="3043118028" sldId="326"/>
            <ac:spMk id="111620" creationId="{00000000-0000-0000-0000-000000000000}"/>
          </ac:spMkLst>
        </pc:spChg>
      </pc:sldChg>
      <pc:sldChg chg="modSp mod">
        <pc:chgData name="Danilo Ríos" userId="74fa47b150b6dd85" providerId="LiveId" clId="{B22B5308-BF65-4BC9-907B-D5B1B6DA9C42}" dt="2023-10-10T19:45:53.709" v="4668" actId="14100"/>
        <pc:sldMkLst>
          <pc:docMk/>
          <pc:sldMk cId="0" sldId="328"/>
        </pc:sldMkLst>
        <pc:spChg chg="mod">
          <ac:chgData name="Danilo Ríos" userId="74fa47b150b6dd85" providerId="LiveId" clId="{B22B5308-BF65-4BC9-907B-D5B1B6DA9C42}" dt="2023-10-10T19:45:53.709" v="4668" actId="14100"/>
          <ac:spMkLst>
            <pc:docMk/>
            <pc:sldMk cId="0" sldId="328"/>
            <ac:spMk id="7" creationId="{00000000-0000-0000-0000-000000000000}"/>
          </ac:spMkLst>
        </pc:spChg>
      </pc:sldChg>
      <pc:sldChg chg="del">
        <pc:chgData name="Danilo Ríos" userId="74fa47b150b6dd85" providerId="LiveId" clId="{B22B5308-BF65-4BC9-907B-D5B1B6DA9C42}" dt="2023-10-10T19:58:19.583" v="4979" actId="47"/>
        <pc:sldMkLst>
          <pc:docMk/>
          <pc:sldMk cId="0" sldId="329"/>
        </pc:sldMkLst>
      </pc:sldChg>
      <pc:sldChg chg="del">
        <pc:chgData name="Danilo Ríos" userId="74fa47b150b6dd85" providerId="LiveId" clId="{B22B5308-BF65-4BC9-907B-D5B1B6DA9C42}" dt="2023-10-10T19:58:10.693" v="4943" actId="47"/>
        <pc:sldMkLst>
          <pc:docMk/>
          <pc:sldMk cId="0" sldId="330"/>
        </pc:sldMkLst>
      </pc:sldChg>
      <pc:sldChg chg="modSp mod">
        <pc:chgData name="Danilo Ríos" userId="74fa47b150b6dd85" providerId="LiveId" clId="{B22B5308-BF65-4BC9-907B-D5B1B6DA9C42}" dt="2023-10-12T13:36:02.064" v="9148" actId="20577"/>
        <pc:sldMkLst>
          <pc:docMk/>
          <pc:sldMk cId="0" sldId="331"/>
        </pc:sldMkLst>
        <pc:spChg chg="mod">
          <ac:chgData name="Danilo Ríos" userId="74fa47b150b6dd85" providerId="LiveId" clId="{B22B5308-BF65-4BC9-907B-D5B1B6DA9C42}" dt="2023-10-10T19:47:13.188" v="4678" actId="1076"/>
          <ac:spMkLst>
            <pc:docMk/>
            <pc:sldMk cId="0" sldId="331"/>
            <ac:spMk id="2" creationId="{00000000-0000-0000-0000-000000000000}"/>
          </ac:spMkLst>
        </pc:spChg>
        <pc:spChg chg="mod">
          <ac:chgData name="Danilo Ríos" userId="74fa47b150b6dd85" providerId="LiveId" clId="{B22B5308-BF65-4BC9-907B-D5B1B6DA9C42}" dt="2023-10-12T13:36:02.064" v="9148" actId="20577"/>
          <ac:spMkLst>
            <pc:docMk/>
            <pc:sldMk cId="0" sldId="331"/>
            <ac:spMk id="78851" creationId="{00000000-0000-0000-0000-000000000000}"/>
          </ac:spMkLst>
        </pc:spChg>
      </pc:sldChg>
      <pc:sldChg chg="modSp mod">
        <pc:chgData name="Danilo Ríos" userId="74fa47b150b6dd85" providerId="LiveId" clId="{B22B5308-BF65-4BC9-907B-D5B1B6DA9C42}" dt="2023-10-08T20:01:20.110" v="3029" actId="20577"/>
        <pc:sldMkLst>
          <pc:docMk/>
          <pc:sldMk cId="0" sldId="333"/>
        </pc:sldMkLst>
        <pc:spChg chg="mod">
          <ac:chgData name="Danilo Ríos" userId="74fa47b150b6dd85" providerId="LiveId" clId="{B22B5308-BF65-4BC9-907B-D5B1B6DA9C42}" dt="2023-10-08T20:01:20.110" v="3029" actId="20577"/>
          <ac:spMkLst>
            <pc:docMk/>
            <pc:sldMk cId="0" sldId="333"/>
            <ac:spMk id="80899" creationId="{00000000-0000-0000-0000-000000000000}"/>
          </ac:spMkLst>
        </pc:spChg>
      </pc:sldChg>
      <pc:sldChg chg="del">
        <pc:chgData name="Danilo Ríos" userId="74fa47b150b6dd85" providerId="LiveId" clId="{B22B5308-BF65-4BC9-907B-D5B1B6DA9C42}" dt="2023-10-10T19:58:11.037" v="4944" actId="47"/>
        <pc:sldMkLst>
          <pc:docMk/>
          <pc:sldMk cId="0" sldId="335"/>
        </pc:sldMkLst>
      </pc:sldChg>
      <pc:sldChg chg="del">
        <pc:chgData name="Danilo Ríos" userId="74fa47b150b6dd85" providerId="LiveId" clId="{B22B5308-BF65-4BC9-907B-D5B1B6DA9C42}" dt="2023-10-10T19:58:11.583" v="4946" actId="47"/>
        <pc:sldMkLst>
          <pc:docMk/>
          <pc:sldMk cId="0" sldId="339"/>
        </pc:sldMkLst>
      </pc:sldChg>
      <pc:sldChg chg="del">
        <pc:chgData name="Danilo Ríos" userId="74fa47b150b6dd85" providerId="LiveId" clId="{B22B5308-BF65-4BC9-907B-D5B1B6DA9C42}" dt="2023-10-10T19:58:12.021" v="4948" actId="47"/>
        <pc:sldMkLst>
          <pc:docMk/>
          <pc:sldMk cId="0" sldId="340"/>
        </pc:sldMkLst>
      </pc:sldChg>
      <pc:sldChg chg="del">
        <pc:chgData name="Danilo Ríos" userId="74fa47b150b6dd85" providerId="LiveId" clId="{B22B5308-BF65-4BC9-907B-D5B1B6DA9C42}" dt="2023-10-10T19:58:12.536" v="4951" actId="47"/>
        <pc:sldMkLst>
          <pc:docMk/>
          <pc:sldMk cId="0" sldId="342"/>
        </pc:sldMkLst>
      </pc:sldChg>
      <pc:sldChg chg="del">
        <pc:chgData name="Danilo Ríos" userId="74fa47b150b6dd85" providerId="LiveId" clId="{B22B5308-BF65-4BC9-907B-D5B1B6DA9C42}" dt="2023-10-10T19:58:12.786" v="4952" actId="47"/>
        <pc:sldMkLst>
          <pc:docMk/>
          <pc:sldMk cId="0" sldId="343"/>
        </pc:sldMkLst>
      </pc:sldChg>
      <pc:sldChg chg="del">
        <pc:chgData name="Danilo Ríos" userId="74fa47b150b6dd85" providerId="LiveId" clId="{B22B5308-BF65-4BC9-907B-D5B1B6DA9C42}" dt="2023-10-10T19:58:11.333" v="4945" actId="47"/>
        <pc:sldMkLst>
          <pc:docMk/>
          <pc:sldMk cId="0" sldId="345"/>
        </pc:sldMkLst>
      </pc:sldChg>
      <pc:sldChg chg="delSp modSp mod">
        <pc:chgData name="Danilo Ríos" userId="74fa47b150b6dd85" providerId="LiveId" clId="{B22B5308-BF65-4BC9-907B-D5B1B6DA9C42}" dt="2023-10-11T17:19:18.545" v="5157" actId="6549"/>
        <pc:sldMkLst>
          <pc:docMk/>
          <pc:sldMk cId="0" sldId="347"/>
        </pc:sldMkLst>
        <pc:spChg chg="mod">
          <ac:chgData name="Danilo Ríos" userId="74fa47b150b6dd85" providerId="LiveId" clId="{B22B5308-BF65-4BC9-907B-D5B1B6DA9C42}" dt="2023-10-10T20:02:10.130" v="5064" actId="20577"/>
          <ac:spMkLst>
            <pc:docMk/>
            <pc:sldMk cId="0" sldId="347"/>
            <ac:spMk id="3" creationId="{A4F4ED51-B534-A3ED-950F-13F18A9F7A33}"/>
          </ac:spMkLst>
        </pc:spChg>
        <pc:spChg chg="mod">
          <ac:chgData name="Danilo Ríos" userId="74fa47b150b6dd85" providerId="LiveId" clId="{B22B5308-BF65-4BC9-907B-D5B1B6DA9C42}" dt="2023-10-11T17:19:18.545" v="5157" actId="6549"/>
          <ac:spMkLst>
            <pc:docMk/>
            <pc:sldMk cId="0" sldId="347"/>
            <ac:spMk id="95235" creationId="{00000000-0000-0000-0000-000000000000}"/>
          </ac:spMkLst>
        </pc:spChg>
        <pc:picChg chg="del">
          <ac:chgData name="Danilo Ríos" userId="74fa47b150b6dd85" providerId="LiveId" clId="{B22B5308-BF65-4BC9-907B-D5B1B6DA9C42}" dt="2023-10-10T19:36:25.026" v="4408" actId="478"/>
          <ac:picMkLst>
            <pc:docMk/>
            <pc:sldMk cId="0" sldId="347"/>
            <ac:picMk id="2" creationId="{43F9C044-8CE8-85B3-F7FB-DC710E221B93}"/>
          </ac:picMkLst>
        </pc:picChg>
      </pc:sldChg>
      <pc:sldChg chg="delSp modSp del mod ord">
        <pc:chgData name="Danilo Ríos" userId="74fa47b150b6dd85" providerId="LiveId" clId="{B22B5308-BF65-4BC9-907B-D5B1B6DA9C42}" dt="2023-10-10T13:00:52.722" v="3546" actId="47"/>
        <pc:sldMkLst>
          <pc:docMk/>
          <pc:sldMk cId="0" sldId="357"/>
        </pc:sldMkLst>
        <pc:spChg chg="del mod">
          <ac:chgData name="Danilo Ríos" userId="74fa47b150b6dd85" providerId="LiveId" clId="{B22B5308-BF65-4BC9-907B-D5B1B6DA9C42}" dt="2023-10-10T12:39:57.578" v="3339"/>
          <ac:spMkLst>
            <pc:docMk/>
            <pc:sldMk cId="0" sldId="357"/>
            <ac:spMk id="109571" creationId="{00000000-0000-0000-0000-000000000000}"/>
          </ac:spMkLst>
        </pc:spChg>
        <pc:spChg chg="del mod">
          <ac:chgData name="Danilo Ríos" userId="74fa47b150b6dd85" providerId="LiveId" clId="{B22B5308-BF65-4BC9-907B-D5B1B6DA9C42}" dt="2023-10-10T12:41:17.772" v="3340" actId="21"/>
          <ac:spMkLst>
            <pc:docMk/>
            <pc:sldMk cId="0" sldId="357"/>
            <ac:spMk id="109572" creationId="{00000000-0000-0000-0000-000000000000}"/>
          </ac:spMkLst>
        </pc:spChg>
      </pc:sldChg>
      <pc:sldChg chg="modSp mod ord">
        <pc:chgData name="Danilo Ríos" userId="74fa47b150b6dd85" providerId="LiveId" clId="{B22B5308-BF65-4BC9-907B-D5B1B6DA9C42}" dt="2023-10-12T13:12:29.967" v="8932"/>
        <pc:sldMkLst>
          <pc:docMk/>
          <pc:sldMk cId="0" sldId="360"/>
        </pc:sldMkLst>
        <pc:spChg chg="mod">
          <ac:chgData name="Danilo Ríos" userId="74fa47b150b6dd85" providerId="LiveId" clId="{B22B5308-BF65-4BC9-907B-D5B1B6DA9C42}" dt="2023-10-12T12:24:29.172" v="8626" actId="114"/>
          <ac:spMkLst>
            <pc:docMk/>
            <pc:sldMk cId="0" sldId="360"/>
            <ac:spMk id="4" creationId="{00000000-0000-0000-0000-000000000000}"/>
          </ac:spMkLst>
        </pc:spChg>
        <pc:spChg chg="mod">
          <ac:chgData name="Danilo Ríos" userId="74fa47b150b6dd85" providerId="LiveId" clId="{B22B5308-BF65-4BC9-907B-D5B1B6DA9C42}" dt="2023-10-12T12:24:46.059" v="8628" actId="14100"/>
          <ac:spMkLst>
            <pc:docMk/>
            <pc:sldMk cId="0" sldId="360"/>
            <ac:spMk id="216076" creationId="{00000000-0000-0000-0000-000000000000}"/>
          </ac:spMkLst>
        </pc:spChg>
      </pc:sldChg>
      <pc:sldChg chg="modSp mod ord">
        <pc:chgData name="Danilo Ríos" userId="74fa47b150b6dd85" providerId="LiveId" clId="{B22B5308-BF65-4BC9-907B-D5B1B6DA9C42}" dt="2023-10-12T13:12:29.967" v="8932"/>
        <pc:sldMkLst>
          <pc:docMk/>
          <pc:sldMk cId="0" sldId="361"/>
        </pc:sldMkLst>
        <pc:spChg chg="mod">
          <ac:chgData name="Danilo Ríos" userId="74fa47b150b6dd85" providerId="LiveId" clId="{B22B5308-BF65-4BC9-907B-D5B1B6DA9C42}" dt="2023-10-12T12:34:05.211" v="8746" actId="6549"/>
          <ac:spMkLst>
            <pc:docMk/>
            <pc:sldMk cId="0" sldId="361"/>
            <ac:spMk id="218114" creationId="{00000000-0000-0000-0000-000000000000}"/>
          </ac:spMkLst>
        </pc:spChg>
      </pc:sldChg>
      <pc:sldChg chg="modSp mod ord">
        <pc:chgData name="Danilo Ríos" userId="74fa47b150b6dd85" providerId="LiveId" clId="{B22B5308-BF65-4BC9-907B-D5B1B6DA9C42}" dt="2023-10-12T13:12:29.967" v="8932"/>
        <pc:sldMkLst>
          <pc:docMk/>
          <pc:sldMk cId="0" sldId="363"/>
        </pc:sldMkLst>
        <pc:spChg chg="mod">
          <ac:chgData name="Danilo Ríos" userId="74fa47b150b6dd85" providerId="LiveId" clId="{B22B5308-BF65-4BC9-907B-D5B1B6DA9C42}" dt="2023-10-12T12:35:54.412" v="8751" actId="20577"/>
          <ac:spMkLst>
            <pc:docMk/>
            <pc:sldMk cId="0" sldId="363"/>
            <ac:spMk id="222218" creationId="{00000000-0000-0000-0000-000000000000}"/>
          </ac:spMkLst>
        </pc:spChg>
      </pc:sldChg>
      <pc:sldChg chg="modSp ord">
        <pc:chgData name="Danilo Ríos" userId="74fa47b150b6dd85" providerId="LiveId" clId="{B22B5308-BF65-4BC9-907B-D5B1B6DA9C42}" dt="2023-10-12T13:12:29.967" v="8932"/>
        <pc:sldMkLst>
          <pc:docMk/>
          <pc:sldMk cId="0" sldId="364"/>
        </pc:sldMkLst>
        <pc:spChg chg="mod">
          <ac:chgData name="Danilo Ríos" userId="74fa47b150b6dd85" providerId="LiveId" clId="{B22B5308-BF65-4BC9-907B-D5B1B6DA9C42}" dt="2023-10-12T12:37:43.603" v="8801" actId="20577"/>
          <ac:spMkLst>
            <pc:docMk/>
            <pc:sldMk cId="0" sldId="364"/>
            <ac:spMk id="224258" creationId="{00000000-0000-0000-0000-000000000000}"/>
          </ac:spMkLst>
        </pc:spChg>
      </pc:sldChg>
      <pc:sldChg chg="modSp del mod">
        <pc:chgData name="Danilo Ríos" userId="74fa47b150b6dd85" providerId="LiveId" clId="{B22B5308-BF65-4BC9-907B-D5B1B6DA9C42}" dt="2023-10-10T19:58:09.224" v="4940" actId="47"/>
        <pc:sldMkLst>
          <pc:docMk/>
          <pc:sldMk cId="0" sldId="367"/>
        </pc:sldMkLst>
        <pc:spChg chg="mod">
          <ac:chgData name="Danilo Ríos" userId="74fa47b150b6dd85" providerId="LiveId" clId="{B22B5308-BF65-4BC9-907B-D5B1B6DA9C42}" dt="2023-10-08T20:25:00.076" v="3100" actId="20577"/>
          <ac:spMkLst>
            <pc:docMk/>
            <pc:sldMk cId="0" sldId="367"/>
            <ac:spMk id="135172" creationId="{00000000-0000-0000-0000-000000000000}"/>
          </ac:spMkLst>
        </pc:spChg>
      </pc:sldChg>
      <pc:sldChg chg="del">
        <pc:chgData name="Danilo Ríos" userId="74fa47b150b6dd85" providerId="LiveId" clId="{B22B5308-BF65-4BC9-907B-D5B1B6DA9C42}" dt="2023-10-10T19:58:20.380" v="4980" actId="47"/>
        <pc:sldMkLst>
          <pc:docMk/>
          <pc:sldMk cId="0" sldId="368"/>
        </pc:sldMkLst>
      </pc:sldChg>
      <pc:sldChg chg="del">
        <pc:chgData name="Danilo Ríos" userId="74fa47b150b6dd85" providerId="LiveId" clId="{B22B5308-BF65-4BC9-907B-D5B1B6DA9C42}" dt="2023-10-10T19:58:09.662" v="4941" actId="47"/>
        <pc:sldMkLst>
          <pc:docMk/>
          <pc:sldMk cId="0" sldId="377"/>
        </pc:sldMkLst>
      </pc:sldChg>
      <pc:sldChg chg="del">
        <pc:chgData name="Danilo Ríos" userId="74fa47b150b6dd85" providerId="LiveId" clId="{B22B5308-BF65-4BC9-907B-D5B1B6DA9C42}" dt="2023-10-10T19:58:10.208" v="4942" actId="47"/>
        <pc:sldMkLst>
          <pc:docMk/>
          <pc:sldMk cId="0" sldId="379"/>
        </pc:sldMkLst>
      </pc:sldChg>
      <pc:sldChg chg="del">
        <pc:chgData name="Danilo Ríos" userId="74fa47b150b6dd85" providerId="LiveId" clId="{B22B5308-BF65-4BC9-907B-D5B1B6DA9C42}" dt="2023-10-10T19:58:11.771" v="4947" actId="47"/>
        <pc:sldMkLst>
          <pc:docMk/>
          <pc:sldMk cId="0" sldId="381"/>
        </pc:sldMkLst>
      </pc:sldChg>
      <pc:sldChg chg="del">
        <pc:chgData name="Danilo Ríos" userId="74fa47b150b6dd85" providerId="LiveId" clId="{B22B5308-BF65-4BC9-907B-D5B1B6DA9C42}" dt="2023-10-10T19:58:12.161" v="4949" actId="47"/>
        <pc:sldMkLst>
          <pc:docMk/>
          <pc:sldMk cId="0" sldId="382"/>
        </pc:sldMkLst>
      </pc:sldChg>
      <pc:sldChg chg="del">
        <pc:chgData name="Danilo Ríos" userId="74fa47b150b6dd85" providerId="LiveId" clId="{B22B5308-BF65-4BC9-907B-D5B1B6DA9C42}" dt="2023-10-10T19:58:12.396" v="4950" actId="47"/>
        <pc:sldMkLst>
          <pc:docMk/>
          <pc:sldMk cId="0" sldId="383"/>
        </pc:sldMkLst>
      </pc:sldChg>
      <pc:sldChg chg="del">
        <pc:chgData name="Danilo Ríos" userId="74fa47b150b6dd85" providerId="LiveId" clId="{B22B5308-BF65-4BC9-907B-D5B1B6DA9C42}" dt="2023-10-10T19:58:13.661" v="4956" actId="47"/>
        <pc:sldMkLst>
          <pc:docMk/>
          <pc:sldMk cId="0" sldId="384"/>
        </pc:sldMkLst>
      </pc:sldChg>
      <pc:sldChg chg="del">
        <pc:chgData name="Danilo Ríos" userId="74fa47b150b6dd85" providerId="LiveId" clId="{B22B5308-BF65-4BC9-907B-D5B1B6DA9C42}" dt="2023-10-10T19:58:13.739" v="4957" actId="47"/>
        <pc:sldMkLst>
          <pc:docMk/>
          <pc:sldMk cId="0" sldId="385"/>
        </pc:sldMkLst>
      </pc:sldChg>
      <pc:sldChg chg="del">
        <pc:chgData name="Danilo Ríos" userId="74fa47b150b6dd85" providerId="LiveId" clId="{B22B5308-BF65-4BC9-907B-D5B1B6DA9C42}" dt="2023-10-10T19:58:13.364" v="4955" actId="47"/>
        <pc:sldMkLst>
          <pc:docMk/>
          <pc:sldMk cId="0" sldId="387"/>
        </pc:sldMkLst>
      </pc:sldChg>
      <pc:sldChg chg="del">
        <pc:chgData name="Danilo Ríos" userId="74fa47b150b6dd85" providerId="LiveId" clId="{B22B5308-BF65-4BC9-907B-D5B1B6DA9C42}" dt="2023-10-10T19:58:14.083" v="4959" actId="47"/>
        <pc:sldMkLst>
          <pc:docMk/>
          <pc:sldMk cId="0" sldId="388"/>
        </pc:sldMkLst>
      </pc:sldChg>
      <pc:sldChg chg="delSp modSp add del mod ord">
        <pc:chgData name="Danilo Ríos" userId="74fa47b150b6dd85" providerId="LiveId" clId="{B22B5308-BF65-4BC9-907B-D5B1B6DA9C42}" dt="2023-10-10T20:14:29.757" v="5142" actId="2696"/>
        <pc:sldMkLst>
          <pc:docMk/>
          <pc:sldMk cId="0" sldId="392"/>
        </pc:sldMkLst>
        <pc:spChg chg="mod">
          <ac:chgData name="Danilo Ríos" userId="74fa47b150b6dd85" providerId="LiveId" clId="{B22B5308-BF65-4BC9-907B-D5B1B6DA9C42}" dt="2023-10-10T20:13:45.860" v="5139" actId="12"/>
          <ac:spMkLst>
            <pc:docMk/>
            <pc:sldMk cId="0" sldId="392"/>
            <ac:spMk id="211972" creationId="{00000000-0000-0000-0000-000000000000}"/>
          </ac:spMkLst>
        </pc:spChg>
        <pc:spChg chg="del">
          <ac:chgData name="Danilo Ríos" userId="74fa47b150b6dd85" providerId="LiveId" clId="{B22B5308-BF65-4BC9-907B-D5B1B6DA9C42}" dt="2023-10-10T20:13:42.407" v="5138" actId="478"/>
          <ac:spMkLst>
            <pc:docMk/>
            <pc:sldMk cId="0" sldId="392"/>
            <ac:spMk id="211973" creationId="{00000000-0000-0000-0000-000000000000}"/>
          </ac:spMkLst>
        </pc:spChg>
      </pc:sldChg>
      <pc:sldChg chg="modSp add del mod">
        <pc:chgData name="Danilo Ríos" userId="74fa47b150b6dd85" providerId="LiveId" clId="{B22B5308-BF65-4BC9-907B-D5B1B6DA9C42}" dt="2023-10-10T20:14:29.757" v="5142" actId="2696"/>
        <pc:sldMkLst>
          <pc:docMk/>
          <pc:sldMk cId="0" sldId="393"/>
        </pc:sldMkLst>
        <pc:spChg chg="mod">
          <ac:chgData name="Danilo Ríos" userId="74fa47b150b6dd85" providerId="LiveId" clId="{B22B5308-BF65-4BC9-907B-D5B1B6DA9C42}" dt="2023-10-10T20:13:51" v="5140" actId="12"/>
          <ac:spMkLst>
            <pc:docMk/>
            <pc:sldMk cId="0" sldId="393"/>
            <ac:spMk id="212996" creationId="{00000000-0000-0000-0000-000000000000}"/>
          </ac:spMkLst>
        </pc:spChg>
      </pc:sldChg>
      <pc:sldChg chg="modSp del mod">
        <pc:chgData name="Danilo Ríos" userId="74fa47b150b6dd85" providerId="LiveId" clId="{B22B5308-BF65-4BC9-907B-D5B1B6DA9C42}" dt="2023-10-10T20:14:29.757" v="5142" actId="2696"/>
        <pc:sldMkLst>
          <pc:docMk/>
          <pc:sldMk cId="0" sldId="394"/>
        </pc:sldMkLst>
        <pc:spChg chg="mod">
          <ac:chgData name="Danilo Ríos" userId="74fa47b150b6dd85" providerId="LiveId" clId="{B22B5308-BF65-4BC9-907B-D5B1B6DA9C42}" dt="2023-10-10T20:13:55.531" v="5141" actId="12"/>
          <ac:spMkLst>
            <pc:docMk/>
            <pc:sldMk cId="0" sldId="394"/>
            <ac:spMk id="214020" creationId="{00000000-0000-0000-0000-000000000000}"/>
          </ac:spMkLst>
        </pc:spChg>
      </pc:sldChg>
      <pc:sldChg chg="addSp delSp modSp mod">
        <pc:chgData name="Danilo Ríos" userId="74fa47b150b6dd85" providerId="LiveId" clId="{B22B5308-BF65-4BC9-907B-D5B1B6DA9C42}" dt="2023-10-11T19:16:42.614" v="7312" actId="1076"/>
        <pc:sldMkLst>
          <pc:docMk/>
          <pc:sldMk cId="1210413535" sldId="411"/>
        </pc:sldMkLst>
        <pc:spChg chg="add del mod">
          <ac:chgData name="Danilo Ríos" userId="74fa47b150b6dd85" providerId="LiveId" clId="{B22B5308-BF65-4BC9-907B-D5B1B6DA9C42}" dt="2023-10-11T19:10:56.060" v="6890"/>
          <ac:spMkLst>
            <pc:docMk/>
            <pc:sldMk cId="1210413535" sldId="411"/>
            <ac:spMk id="2" creationId="{AC9D3DFA-F854-F6F8-354B-ECBF2D3D96E4}"/>
          </ac:spMkLst>
        </pc:spChg>
        <pc:spChg chg="mod">
          <ac:chgData name="Danilo Ríos" userId="74fa47b150b6dd85" providerId="LiveId" clId="{B22B5308-BF65-4BC9-907B-D5B1B6DA9C42}" dt="2023-10-10T19:46:55.549" v="4676" actId="1076"/>
          <ac:spMkLst>
            <pc:docMk/>
            <pc:sldMk cId="1210413535" sldId="411"/>
            <ac:spMk id="108547" creationId="{00000000-0000-0000-0000-000000000000}"/>
          </ac:spMkLst>
        </pc:spChg>
        <pc:spChg chg="mod">
          <ac:chgData name="Danilo Ríos" userId="74fa47b150b6dd85" providerId="LiveId" clId="{B22B5308-BF65-4BC9-907B-D5B1B6DA9C42}" dt="2023-10-11T19:11:57.136" v="6922" actId="6549"/>
          <ac:spMkLst>
            <pc:docMk/>
            <pc:sldMk cId="1210413535" sldId="411"/>
            <ac:spMk id="108549" creationId="{00000000-0000-0000-0000-000000000000}"/>
          </ac:spMkLst>
        </pc:spChg>
        <pc:spChg chg="mod">
          <ac:chgData name="Danilo Ríos" userId="74fa47b150b6dd85" providerId="LiveId" clId="{B22B5308-BF65-4BC9-907B-D5B1B6DA9C42}" dt="2023-10-11T19:16:42.614" v="7312" actId="1076"/>
          <ac:spMkLst>
            <pc:docMk/>
            <pc:sldMk cId="1210413535" sldId="411"/>
            <ac:spMk id="327683" creationId="{00000000-0000-0000-0000-000000000000}"/>
          </ac:spMkLst>
        </pc:spChg>
      </pc:sldChg>
      <pc:sldChg chg="del">
        <pc:chgData name="Danilo Ríos" userId="74fa47b150b6dd85" providerId="LiveId" clId="{B22B5308-BF65-4BC9-907B-D5B1B6DA9C42}" dt="2023-10-10T19:58:21.645" v="4981" actId="47"/>
        <pc:sldMkLst>
          <pc:docMk/>
          <pc:sldMk cId="0" sldId="412"/>
        </pc:sldMkLst>
      </pc:sldChg>
      <pc:sldChg chg="modSp mod">
        <pc:chgData name="Danilo Ríos" userId="74fa47b150b6dd85" providerId="LiveId" clId="{B22B5308-BF65-4BC9-907B-D5B1B6DA9C42}" dt="2023-10-11T18:29:58.705" v="6506" actId="20577"/>
        <pc:sldMkLst>
          <pc:docMk/>
          <pc:sldMk cId="0" sldId="414"/>
        </pc:sldMkLst>
        <pc:spChg chg="mod">
          <ac:chgData name="Danilo Ríos" userId="74fa47b150b6dd85" providerId="LiveId" clId="{B22B5308-BF65-4BC9-907B-D5B1B6DA9C42}" dt="2023-10-11T18:29:58.705" v="6506" actId="20577"/>
          <ac:spMkLst>
            <pc:docMk/>
            <pc:sldMk cId="0" sldId="414"/>
            <ac:spMk id="2" creationId="{00000000-0000-0000-0000-000000000000}"/>
          </ac:spMkLst>
        </pc:spChg>
        <pc:spChg chg="mod">
          <ac:chgData name="Danilo Ríos" userId="74fa47b150b6dd85" providerId="LiveId" clId="{B22B5308-BF65-4BC9-907B-D5B1B6DA9C42}" dt="2023-10-10T19:43:30.365" v="4659" actId="255"/>
          <ac:spMkLst>
            <pc:docMk/>
            <pc:sldMk cId="0" sldId="414"/>
            <ac:spMk id="13" creationId="{00000000-0000-0000-0000-000000000000}"/>
          </ac:spMkLst>
        </pc:spChg>
        <pc:spChg chg="mod">
          <ac:chgData name="Danilo Ríos" userId="74fa47b150b6dd85" providerId="LiveId" clId="{B22B5308-BF65-4BC9-907B-D5B1B6DA9C42}" dt="2023-10-11T18:29:13.328" v="6362" actId="1076"/>
          <ac:spMkLst>
            <pc:docMk/>
            <pc:sldMk cId="0" sldId="414"/>
            <ac:spMk id="333870" creationId="{00000000-0000-0000-0000-000000000000}"/>
          </ac:spMkLst>
        </pc:spChg>
      </pc:sldChg>
      <pc:sldChg chg="del">
        <pc:chgData name="Danilo Ríos" userId="74fa47b150b6dd85" providerId="LiveId" clId="{B22B5308-BF65-4BC9-907B-D5B1B6DA9C42}" dt="2023-10-10T19:58:12.958" v="4953" actId="47"/>
        <pc:sldMkLst>
          <pc:docMk/>
          <pc:sldMk cId="0" sldId="415"/>
        </pc:sldMkLst>
      </pc:sldChg>
      <pc:sldChg chg="del">
        <pc:chgData name="Danilo Ríos" userId="74fa47b150b6dd85" providerId="LiveId" clId="{B22B5308-BF65-4BC9-907B-D5B1B6DA9C42}" dt="2023-10-10T19:58:13.193" v="4954" actId="47"/>
        <pc:sldMkLst>
          <pc:docMk/>
          <pc:sldMk cId="0" sldId="417"/>
        </pc:sldMkLst>
      </pc:sldChg>
      <pc:sldChg chg="modSp mod">
        <pc:chgData name="Danilo Ríos" userId="74fa47b150b6dd85" providerId="LiveId" clId="{B22B5308-BF65-4BC9-907B-D5B1B6DA9C42}" dt="2023-10-11T18:31:46.205" v="6525" actId="14100"/>
        <pc:sldMkLst>
          <pc:docMk/>
          <pc:sldMk cId="0" sldId="418"/>
        </pc:sldMkLst>
        <pc:spChg chg="mod">
          <ac:chgData name="Danilo Ríos" userId="74fa47b150b6dd85" providerId="LiveId" clId="{B22B5308-BF65-4BC9-907B-D5B1B6DA9C42}" dt="2023-10-11T18:31:46.205" v="6525" actId="14100"/>
          <ac:spMkLst>
            <pc:docMk/>
            <pc:sldMk cId="0" sldId="418"/>
            <ac:spMk id="342032" creationId="{00000000-0000-0000-0000-000000000000}"/>
          </ac:spMkLst>
        </pc:spChg>
      </pc:sldChg>
      <pc:sldChg chg="addSp modSp mod modAnim">
        <pc:chgData name="Danilo Ríos" userId="74fa47b150b6dd85" providerId="LiveId" clId="{B22B5308-BF65-4BC9-907B-D5B1B6DA9C42}" dt="2023-10-12T11:53:19.062" v="7718" actId="20577"/>
        <pc:sldMkLst>
          <pc:docMk/>
          <pc:sldMk cId="0" sldId="420"/>
        </pc:sldMkLst>
        <pc:spChg chg="add mod">
          <ac:chgData name="Danilo Ríos" userId="74fa47b150b6dd85" providerId="LiveId" clId="{B22B5308-BF65-4BC9-907B-D5B1B6DA9C42}" dt="2023-10-12T11:53:19.062" v="7718" actId="20577"/>
          <ac:spMkLst>
            <pc:docMk/>
            <pc:sldMk cId="0" sldId="420"/>
            <ac:spMk id="3" creationId="{C4FFB4DA-04D5-E06B-34CE-8D6B1A88DD6F}"/>
          </ac:spMkLst>
        </pc:spChg>
        <pc:spChg chg="mod">
          <ac:chgData name="Danilo Ríos" userId="74fa47b150b6dd85" providerId="LiveId" clId="{B22B5308-BF65-4BC9-907B-D5B1B6DA9C42}" dt="2023-10-11T18:47:01.281" v="6560" actId="14100"/>
          <ac:spMkLst>
            <pc:docMk/>
            <pc:sldMk cId="0" sldId="420"/>
            <ac:spMk id="346128" creationId="{00000000-0000-0000-0000-000000000000}"/>
          </ac:spMkLst>
        </pc:spChg>
      </pc:sldChg>
      <pc:sldChg chg="addSp modSp mod">
        <pc:chgData name="Danilo Ríos" userId="74fa47b150b6dd85" providerId="LiveId" clId="{B22B5308-BF65-4BC9-907B-D5B1B6DA9C42}" dt="2023-10-11T18:38:38.902" v="6540" actId="1076"/>
        <pc:sldMkLst>
          <pc:docMk/>
          <pc:sldMk cId="0" sldId="421"/>
        </pc:sldMkLst>
        <pc:spChg chg="mod">
          <ac:chgData name="Danilo Ríos" userId="74fa47b150b6dd85" providerId="LiveId" clId="{B22B5308-BF65-4BC9-907B-D5B1B6DA9C42}" dt="2023-10-11T18:37:28.247" v="6537" actId="948"/>
          <ac:spMkLst>
            <pc:docMk/>
            <pc:sldMk cId="0" sldId="421"/>
            <ac:spMk id="348176" creationId="{00000000-0000-0000-0000-000000000000}"/>
          </ac:spMkLst>
        </pc:spChg>
        <pc:graphicFrameChg chg="add mod modGraphic">
          <ac:chgData name="Danilo Ríos" userId="74fa47b150b6dd85" providerId="LiveId" clId="{B22B5308-BF65-4BC9-907B-D5B1B6DA9C42}" dt="2023-10-11T18:38:38.902" v="6540" actId="1076"/>
          <ac:graphicFrameMkLst>
            <pc:docMk/>
            <pc:sldMk cId="0" sldId="421"/>
            <ac:graphicFrameMk id="3" creationId="{5BF86BEB-622E-F044-F1FC-DC26A1E89555}"/>
          </ac:graphicFrameMkLst>
        </pc:graphicFrameChg>
      </pc:sldChg>
      <pc:sldChg chg="modSp mod modAnim">
        <pc:chgData name="Danilo Ríos" userId="74fa47b150b6dd85" providerId="LiveId" clId="{B22B5308-BF65-4BC9-907B-D5B1B6DA9C42}" dt="2023-10-12T11:56:10.896" v="7983" actId="14100"/>
        <pc:sldMkLst>
          <pc:docMk/>
          <pc:sldMk cId="0" sldId="422"/>
        </pc:sldMkLst>
        <pc:spChg chg="mod">
          <ac:chgData name="Danilo Ríos" userId="74fa47b150b6dd85" providerId="LiveId" clId="{B22B5308-BF65-4BC9-907B-D5B1B6DA9C42}" dt="2023-10-12T11:56:10.896" v="7983" actId="14100"/>
          <ac:spMkLst>
            <pc:docMk/>
            <pc:sldMk cId="0" sldId="422"/>
            <ac:spMk id="350223" creationId="{00000000-0000-0000-0000-000000000000}"/>
          </ac:spMkLst>
        </pc:spChg>
      </pc:sldChg>
      <pc:sldChg chg="modSp mod modAnim">
        <pc:chgData name="Danilo Ríos" userId="74fa47b150b6dd85" providerId="LiveId" clId="{B22B5308-BF65-4BC9-907B-D5B1B6DA9C42}" dt="2023-10-12T11:56:52.579" v="7985" actId="1076"/>
        <pc:sldMkLst>
          <pc:docMk/>
          <pc:sldMk cId="0" sldId="423"/>
        </pc:sldMkLst>
        <pc:spChg chg="mod">
          <ac:chgData name="Danilo Ríos" userId="74fa47b150b6dd85" providerId="LiveId" clId="{B22B5308-BF65-4BC9-907B-D5B1B6DA9C42}" dt="2023-10-12T11:56:52.579" v="7985" actId="1076"/>
          <ac:spMkLst>
            <pc:docMk/>
            <pc:sldMk cId="0" sldId="423"/>
            <ac:spMk id="352271" creationId="{00000000-0000-0000-0000-000000000000}"/>
          </ac:spMkLst>
        </pc:spChg>
      </pc:sldChg>
      <pc:sldChg chg="modSp mod">
        <pc:chgData name="Danilo Ríos" userId="74fa47b150b6dd85" providerId="LiveId" clId="{B22B5308-BF65-4BC9-907B-D5B1B6DA9C42}" dt="2023-10-12T13:24:23.310" v="9062" actId="3626"/>
        <pc:sldMkLst>
          <pc:docMk/>
          <pc:sldMk cId="0" sldId="424"/>
        </pc:sldMkLst>
        <pc:spChg chg="mod">
          <ac:chgData name="Danilo Ríos" userId="74fa47b150b6dd85" providerId="LiveId" clId="{B22B5308-BF65-4BC9-907B-D5B1B6DA9C42}" dt="2023-10-12T13:24:23.310" v="9062" actId="3626"/>
          <ac:spMkLst>
            <pc:docMk/>
            <pc:sldMk cId="0" sldId="424"/>
            <ac:spMk id="19460" creationId="{00000000-0000-0000-0000-000000000000}"/>
          </ac:spMkLst>
        </pc:spChg>
      </pc:sldChg>
      <pc:sldChg chg="del">
        <pc:chgData name="Danilo Ríos" userId="74fa47b150b6dd85" providerId="LiveId" clId="{B22B5308-BF65-4BC9-907B-D5B1B6DA9C42}" dt="2023-10-10T19:58:22.083" v="4982" actId="47"/>
        <pc:sldMkLst>
          <pc:docMk/>
          <pc:sldMk cId="0" sldId="425"/>
        </pc:sldMkLst>
      </pc:sldChg>
      <pc:sldChg chg="delSp modSp mod modShow">
        <pc:chgData name="Danilo Ríos" userId="74fa47b150b6dd85" providerId="LiveId" clId="{B22B5308-BF65-4BC9-907B-D5B1B6DA9C42}" dt="2023-10-12T13:19:16.224" v="9048" actId="729"/>
        <pc:sldMkLst>
          <pc:docMk/>
          <pc:sldMk cId="0" sldId="428"/>
        </pc:sldMkLst>
        <pc:spChg chg="del">
          <ac:chgData name="Danilo Ríos" userId="74fa47b150b6dd85" providerId="LiveId" clId="{B22B5308-BF65-4BC9-907B-D5B1B6DA9C42}" dt="2023-10-12T13:16:31.859" v="9015" actId="478"/>
          <ac:spMkLst>
            <pc:docMk/>
            <pc:sldMk cId="0" sldId="428"/>
            <ac:spMk id="219141" creationId="{412A4AD5-C174-D62E-934D-7369E13EECDC}"/>
          </ac:spMkLst>
        </pc:spChg>
        <pc:picChg chg="mod">
          <ac:chgData name="Danilo Ríos" userId="74fa47b150b6dd85" providerId="LiveId" clId="{B22B5308-BF65-4BC9-907B-D5B1B6DA9C42}" dt="2023-10-12T13:19:11.053" v="9047" actId="1076"/>
          <ac:picMkLst>
            <pc:docMk/>
            <pc:sldMk cId="0" sldId="428"/>
            <ac:picMk id="219140" creationId="{B3887A76-30A7-E395-75B1-83A043F47203}"/>
          </ac:picMkLst>
        </pc:picChg>
      </pc:sldChg>
      <pc:sldChg chg="modSp mod">
        <pc:chgData name="Danilo Ríos" userId="74fa47b150b6dd85" providerId="LiveId" clId="{B22B5308-BF65-4BC9-907B-D5B1B6DA9C42}" dt="2023-10-10T19:45:14.821" v="4665" actId="255"/>
        <pc:sldMkLst>
          <pc:docMk/>
          <pc:sldMk cId="0" sldId="430"/>
        </pc:sldMkLst>
        <pc:spChg chg="mod">
          <ac:chgData name="Danilo Ríos" userId="74fa47b150b6dd85" providerId="LiveId" clId="{B22B5308-BF65-4BC9-907B-D5B1B6DA9C42}" dt="2023-10-10T19:45:14.821" v="4665" actId="255"/>
          <ac:spMkLst>
            <pc:docMk/>
            <pc:sldMk cId="0" sldId="430"/>
            <ac:spMk id="189443" creationId="{00000000-0000-0000-0000-000000000000}"/>
          </ac:spMkLst>
        </pc:spChg>
      </pc:sldChg>
      <pc:sldChg chg="modSp modAnim">
        <pc:chgData name="Danilo Ríos" userId="74fa47b150b6dd85" providerId="LiveId" clId="{B22B5308-BF65-4BC9-907B-D5B1B6DA9C42}" dt="2023-10-11T17:55:38.466" v="6347"/>
        <pc:sldMkLst>
          <pc:docMk/>
          <pc:sldMk cId="0" sldId="433"/>
        </pc:sldMkLst>
        <pc:spChg chg="mod">
          <ac:chgData name="Danilo Ríos" userId="74fa47b150b6dd85" providerId="LiveId" clId="{B22B5308-BF65-4BC9-907B-D5B1B6DA9C42}" dt="2023-10-11T17:55:34.623" v="6346" actId="20577"/>
          <ac:spMkLst>
            <pc:docMk/>
            <pc:sldMk cId="0" sldId="433"/>
            <ac:spMk id="372745" creationId="{00000000-0000-0000-0000-000000000000}"/>
          </ac:spMkLst>
        </pc:spChg>
      </pc:sldChg>
      <pc:sldChg chg="del">
        <pc:chgData name="Danilo Ríos" userId="74fa47b150b6dd85" providerId="LiveId" clId="{B22B5308-BF65-4BC9-907B-D5B1B6DA9C42}" dt="2023-10-10T19:58:23.754" v="4986" actId="47"/>
        <pc:sldMkLst>
          <pc:docMk/>
          <pc:sldMk cId="0" sldId="444"/>
        </pc:sldMkLst>
      </pc:sldChg>
      <pc:sldChg chg="delSp modSp del mod delAnim modAnim">
        <pc:chgData name="Danilo Ríos" userId="74fa47b150b6dd85" providerId="LiveId" clId="{B22B5308-BF65-4BC9-907B-D5B1B6DA9C42}" dt="2023-10-11T19:16:44.768" v="7313" actId="47"/>
        <pc:sldMkLst>
          <pc:docMk/>
          <pc:sldMk cId="0" sldId="446"/>
        </pc:sldMkLst>
        <pc:spChg chg="mod">
          <ac:chgData name="Danilo Ríos" userId="74fa47b150b6dd85" providerId="LiveId" clId="{B22B5308-BF65-4BC9-907B-D5B1B6DA9C42}" dt="2023-10-11T19:11:50.574" v="6916" actId="6549"/>
          <ac:spMkLst>
            <pc:docMk/>
            <pc:sldMk cId="0" sldId="446"/>
            <ac:spMk id="109572" creationId="{00000000-0000-0000-0000-000000000000}"/>
          </ac:spMkLst>
        </pc:spChg>
        <pc:spChg chg="del mod">
          <ac:chgData name="Danilo Ríos" userId="74fa47b150b6dd85" providerId="LiveId" clId="{B22B5308-BF65-4BC9-907B-D5B1B6DA9C42}" dt="2023-10-11T19:14:19.814" v="7142"/>
          <ac:spMkLst>
            <pc:docMk/>
            <pc:sldMk cId="0" sldId="446"/>
            <ac:spMk id="404483" creationId="{00000000-0000-0000-0000-000000000000}"/>
          </ac:spMkLst>
        </pc:spChg>
      </pc:sldChg>
      <pc:sldChg chg="del">
        <pc:chgData name="Danilo Ríos" userId="74fa47b150b6dd85" providerId="LiveId" clId="{B22B5308-BF65-4BC9-907B-D5B1B6DA9C42}" dt="2023-10-10T19:58:14.318" v="4960" actId="47"/>
        <pc:sldMkLst>
          <pc:docMk/>
          <pc:sldMk cId="0" sldId="447"/>
        </pc:sldMkLst>
      </pc:sldChg>
      <pc:sldChg chg="del">
        <pc:chgData name="Danilo Ríos" userId="74fa47b150b6dd85" providerId="LiveId" clId="{B22B5308-BF65-4BC9-907B-D5B1B6DA9C42}" dt="2023-10-10T19:58:15.614" v="4964" actId="47"/>
        <pc:sldMkLst>
          <pc:docMk/>
          <pc:sldMk cId="0" sldId="448"/>
        </pc:sldMkLst>
      </pc:sldChg>
      <pc:sldChg chg="del">
        <pc:chgData name="Danilo Ríos" userId="74fa47b150b6dd85" providerId="LiveId" clId="{B22B5308-BF65-4BC9-907B-D5B1B6DA9C42}" dt="2023-10-10T19:58:18.333" v="4976" actId="47"/>
        <pc:sldMkLst>
          <pc:docMk/>
          <pc:sldMk cId="0" sldId="452"/>
        </pc:sldMkLst>
      </pc:sldChg>
      <pc:sldChg chg="del">
        <pc:chgData name="Danilo Ríos" userId="74fa47b150b6dd85" providerId="LiveId" clId="{B22B5308-BF65-4BC9-907B-D5B1B6DA9C42}" dt="2023-10-10T19:58:15.786" v="4965" actId="47"/>
        <pc:sldMkLst>
          <pc:docMk/>
          <pc:sldMk cId="0" sldId="454"/>
        </pc:sldMkLst>
      </pc:sldChg>
      <pc:sldChg chg="del">
        <pc:chgData name="Danilo Ríos" userId="74fa47b150b6dd85" providerId="LiveId" clId="{B22B5308-BF65-4BC9-907B-D5B1B6DA9C42}" dt="2023-10-10T19:58:18.552" v="4977" actId="47"/>
        <pc:sldMkLst>
          <pc:docMk/>
          <pc:sldMk cId="0" sldId="456"/>
        </pc:sldMkLst>
      </pc:sldChg>
      <pc:sldChg chg="del">
        <pc:chgData name="Danilo Ríos" userId="74fa47b150b6dd85" providerId="LiveId" clId="{B22B5308-BF65-4BC9-907B-D5B1B6DA9C42}" dt="2023-10-10T19:58:15.364" v="4963" actId="47"/>
        <pc:sldMkLst>
          <pc:docMk/>
          <pc:sldMk cId="0" sldId="457"/>
        </pc:sldMkLst>
      </pc:sldChg>
      <pc:sldChg chg="del">
        <pc:chgData name="Danilo Ríos" userId="74fa47b150b6dd85" providerId="LiveId" clId="{B22B5308-BF65-4BC9-907B-D5B1B6DA9C42}" dt="2023-10-10T19:58:16.083" v="4966" actId="47"/>
        <pc:sldMkLst>
          <pc:docMk/>
          <pc:sldMk cId="0" sldId="458"/>
        </pc:sldMkLst>
      </pc:sldChg>
      <pc:sldChg chg="del">
        <pc:chgData name="Danilo Ríos" userId="74fa47b150b6dd85" providerId="LiveId" clId="{B22B5308-BF65-4BC9-907B-D5B1B6DA9C42}" dt="2023-10-10T19:58:18.895" v="4978" actId="47"/>
        <pc:sldMkLst>
          <pc:docMk/>
          <pc:sldMk cId="0" sldId="459"/>
        </pc:sldMkLst>
      </pc:sldChg>
      <pc:sldChg chg="del">
        <pc:chgData name="Danilo Ríos" userId="74fa47b150b6dd85" providerId="LiveId" clId="{B22B5308-BF65-4BC9-907B-D5B1B6DA9C42}" dt="2023-10-10T19:58:15.083" v="4962" actId="47"/>
        <pc:sldMkLst>
          <pc:docMk/>
          <pc:sldMk cId="0" sldId="461"/>
        </pc:sldMkLst>
      </pc:sldChg>
      <pc:sldChg chg="del">
        <pc:chgData name="Danilo Ríos" userId="74fa47b150b6dd85" providerId="LiveId" clId="{B22B5308-BF65-4BC9-907B-D5B1B6DA9C42}" dt="2023-10-10T19:58:18.161" v="4975" actId="47"/>
        <pc:sldMkLst>
          <pc:docMk/>
          <pc:sldMk cId="0" sldId="463"/>
        </pc:sldMkLst>
      </pc:sldChg>
      <pc:sldChg chg="del">
        <pc:chgData name="Danilo Ríos" userId="74fa47b150b6dd85" providerId="LiveId" clId="{B22B5308-BF65-4BC9-907B-D5B1B6DA9C42}" dt="2023-10-10T19:58:14.427" v="4961" actId="47"/>
        <pc:sldMkLst>
          <pc:docMk/>
          <pc:sldMk cId="0" sldId="465"/>
        </pc:sldMkLst>
      </pc:sldChg>
      <pc:sldChg chg="del">
        <pc:chgData name="Danilo Ríos" userId="74fa47b150b6dd85" providerId="LiveId" clId="{B22B5308-BF65-4BC9-907B-D5B1B6DA9C42}" dt="2023-10-10T19:58:16.442" v="4967" actId="47"/>
        <pc:sldMkLst>
          <pc:docMk/>
          <pc:sldMk cId="0" sldId="468"/>
        </pc:sldMkLst>
      </pc:sldChg>
      <pc:sldChg chg="del">
        <pc:chgData name="Danilo Ríos" userId="74fa47b150b6dd85" providerId="LiveId" clId="{B22B5308-BF65-4BC9-907B-D5B1B6DA9C42}" dt="2023-10-10T19:58:16.614" v="4968" actId="47"/>
        <pc:sldMkLst>
          <pc:docMk/>
          <pc:sldMk cId="0" sldId="469"/>
        </pc:sldMkLst>
      </pc:sldChg>
      <pc:sldChg chg="del">
        <pc:chgData name="Danilo Ríos" userId="74fa47b150b6dd85" providerId="LiveId" clId="{B22B5308-BF65-4BC9-907B-D5B1B6DA9C42}" dt="2023-10-10T19:58:17.880" v="4974" actId="47"/>
        <pc:sldMkLst>
          <pc:docMk/>
          <pc:sldMk cId="0" sldId="475"/>
        </pc:sldMkLst>
      </pc:sldChg>
      <pc:sldChg chg="mod modShow">
        <pc:chgData name="Danilo Ríos" userId="74fa47b150b6dd85" providerId="LiveId" clId="{B22B5308-BF65-4BC9-907B-D5B1B6DA9C42}" dt="2023-10-11T18:38:44.886" v="6541" actId="729"/>
        <pc:sldMkLst>
          <pc:docMk/>
          <pc:sldMk cId="0" sldId="483"/>
        </pc:sldMkLst>
      </pc:sldChg>
      <pc:sldChg chg="del">
        <pc:chgData name="Danilo Ríos" userId="74fa47b150b6dd85" providerId="LiveId" clId="{B22B5308-BF65-4BC9-907B-D5B1B6DA9C42}" dt="2023-10-10T19:58:24.286" v="4987" actId="47"/>
        <pc:sldMkLst>
          <pc:docMk/>
          <pc:sldMk cId="0" sldId="492"/>
        </pc:sldMkLst>
      </pc:sldChg>
      <pc:sldChg chg="del">
        <pc:chgData name="Danilo Ríos" userId="74fa47b150b6dd85" providerId="LiveId" clId="{B22B5308-BF65-4BC9-907B-D5B1B6DA9C42}" dt="2023-10-10T19:58:25.832" v="4989" actId="47"/>
        <pc:sldMkLst>
          <pc:docMk/>
          <pc:sldMk cId="0" sldId="493"/>
        </pc:sldMkLst>
      </pc:sldChg>
      <pc:sldChg chg="del">
        <pc:chgData name="Danilo Ríos" userId="74fa47b150b6dd85" providerId="LiveId" clId="{B22B5308-BF65-4BC9-907B-D5B1B6DA9C42}" dt="2023-10-10T19:58:16.880" v="4969" actId="47"/>
        <pc:sldMkLst>
          <pc:docMk/>
          <pc:sldMk cId="0" sldId="515"/>
        </pc:sldMkLst>
      </pc:sldChg>
      <pc:sldChg chg="del">
        <pc:chgData name="Danilo Ríos" userId="74fa47b150b6dd85" providerId="LiveId" clId="{B22B5308-BF65-4BC9-907B-D5B1B6DA9C42}" dt="2023-10-10T19:58:17.036" v="4970" actId="47"/>
        <pc:sldMkLst>
          <pc:docMk/>
          <pc:sldMk cId="0" sldId="516"/>
        </pc:sldMkLst>
      </pc:sldChg>
      <pc:sldChg chg="del">
        <pc:chgData name="Danilo Ríos" userId="74fa47b150b6dd85" providerId="LiveId" clId="{B22B5308-BF65-4BC9-907B-D5B1B6DA9C42}" dt="2023-10-10T19:58:17.286" v="4971" actId="47"/>
        <pc:sldMkLst>
          <pc:docMk/>
          <pc:sldMk cId="0" sldId="517"/>
        </pc:sldMkLst>
      </pc:sldChg>
      <pc:sldChg chg="del">
        <pc:chgData name="Danilo Ríos" userId="74fa47b150b6dd85" providerId="LiveId" clId="{B22B5308-BF65-4BC9-907B-D5B1B6DA9C42}" dt="2023-10-10T19:58:17.458" v="4972" actId="47"/>
        <pc:sldMkLst>
          <pc:docMk/>
          <pc:sldMk cId="0" sldId="518"/>
        </pc:sldMkLst>
      </pc:sldChg>
      <pc:sldChg chg="del">
        <pc:chgData name="Danilo Ríos" userId="74fa47b150b6dd85" providerId="LiveId" clId="{B22B5308-BF65-4BC9-907B-D5B1B6DA9C42}" dt="2023-10-10T19:58:17.692" v="4973" actId="47"/>
        <pc:sldMkLst>
          <pc:docMk/>
          <pc:sldMk cId="0" sldId="519"/>
        </pc:sldMkLst>
      </pc:sldChg>
      <pc:sldChg chg="ord">
        <pc:chgData name="Danilo Ríos" userId="74fa47b150b6dd85" providerId="LiveId" clId="{B22B5308-BF65-4BC9-907B-D5B1B6DA9C42}" dt="2023-10-10T19:38:38.933" v="4494"/>
        <pc:sldMkLst>
          <pc:docMk/>
          <pc:sldMk cId="3317344907" sldId="527"/>
        </pc:sldMkLst>
      </pc:sldChg>
      <pc:sldChg chg="del">
        <pc:chgData name="Danilo Ríos" userId="74fa47b150b6dd85" providerId="LiveId" clId="{B22B5308-BF65-4BC9-907B-D5B1B6DA9C42}" dt="2023-10-10T19:37:11.491" v="4434" actId="47"/>
        <pc:sldMkLst>
          <pc:docMk/>
          <pc:sldMk cId="1352419188" sldId="528"/>
        </pc:sldMkLst>
      </pc:sldChg>
      <pc:sldChg chg="modSp mod">
        <pc:chgData name="Danilo Ríos" userId="74fa47b150b6dd85" providerId="LiveId" clId="{B22B5308-BF65-4BC9-907B-D5B1B6DA9C42}" dt="2023-10-10T19:41:29.489" v="4622" actId="1076"/>
        <pc:sldMkLst>
          <pc:docMk/>
          <pc:sldMk cId="2380498034" sldId="529"/>
        </pc:sldMkLst>
        <pc:spChg chg="mod">
          <ac:chgData name="Danilo Ríos" userId="74fa47b150b6dd85" providerId="LiveId" clId="{B22B5308-BF65-4BC9-907B-D5B1B6DA9C42}" dt="2023-10-10T19:41:29.489" v="4622" actId="1076"/>
          <ac:spMkLst>
            <pc:docMk/>
            <pc:sldMk cId="2380498034" sldId="529"/>
            <ac:spMk id="28675" creationId="{00000000-0000-0000-0000-000000000000}"/>
          </ac:spMkLst>
        </pc:spChg>
      </pc:sldChg>
      <pc:sldChg chg="ord">
        <pc:chgData name="Danilo Ríos" userId="74fa47b150b6dd85" providerId="LiveId" clId="{B22B5308-BF65-4BC9-907B-D5B1B6DA9C42}" dt="2023-10-12T13:12:29.967" v="8932"/>
        <pc:sldMkLst>
          <pc:docMk/>
          <pc:sldMk cId="2373346271" sldId="534"/>
        </pc:sldMkLst>
      </pc:sldChg>
      <pc:sldChg chg="del">
        <pc:chgData name="Danilo Ríos" userId="74fa47b150b6dd85" providerId="LiveId" clId="{B22B5308-BF65-4BC9-907B-D5B1B6DA9C42}" dt="2023-10-10T19:58:23.020" v="4983" actId="47"/>
        <pc:sldMkLst>
          <pc:docMk/>
          <pc:sldMk cId="1058663870" sldId="535"/>
        </pc:sldMkLst>
      </pc:sldChg>
      <pc:sldChg chg="modSp mod">
        <pc:chgData name="Danilo Ríos" userId="74fa47b150b6dd85" providerId="LiveId" clId="{B22B5308-BF65-4BC9-907B-D5B1B6DA9C42}" dt="2023-10-10T20:11:04.618" v="5090" actId="1076"/>
        <pc:sldMkLst>
          <pc:docMk/>
          <pc:sldMk cId="0" sldId="537"/>
        </pc:sldMkLst>
        <pc:spChg chg="mod">
          <ac:chgData name="Danilo Ríos" userId="74fa47b150b6dd85" providerId="LiveId" clId="{B22B5308-BF65-4BC9-907B-D5B1B6DA9C42}" dt="2023-10-10T20:11:04.618" v="5090" actId="1076"/>
          <ac:spMkLst>
            <pc:docMk/>
            <pc:sldMk cId="0" sldId="537"/>
            <ac:spMk id="295940" creationId="{00000000-0000-0000-0000-000000000000}"/>
          </ac:spMkLst>
        </pc:spChg>
      </pc:sldChg>
      <pc:sldChg chg="addSp delSp modSp mod">
        <pc:chgData name="Danilo Ríos" userId="74fa47b150b6dd85" providerId="LiveId" clId="{B22B5308-BF65-4BC9-907B-D5B1B6DA9C42}" dt="2023-11-05T14:08:05.122" v="9335" actId="6549"/>
        <pc:sldMkLst>
          <pc:docMk/>
          <pc:sldMk cId="3445879384" sldId="538"/>
        </pc:sldMkLst>
        <pc:spChg chg="add mod">
          <ac:chgData name="Danilo Ríos" userId="74fa47b150b6dd85" providerId="LiveId" clId="{B22B5308-BF65-4BC9-907B-D5B1B6DA9C42}" dt="2023-11-05T14:08:05.122" v="9335" actId="6549"/>
          <ac:spMkLst>
            <pc:docMk/>
            <pc:sldMk cId="3445879384" sldId="538"/>
            <ac:spMk id="2" creationId="{9A7A46A7-D9D4-873A-8145-1EED3C38ABC3}"/>
          </ac:spMkLst>
        </pc:spChg>
        <pc:spChg chg="add mod">
          <ac:chgData name="Danilo Ríos" userId="74fa47b150b6dd85" providerId="LiveId" clId="{B22B5308-BF65-4BC9-907B-D5B1B6DA9C42}" dt="2023-10-10T12:42:02.761" v="3350" actId="14100"/>
          <ac:spMkLst>
            <pc:docMk/>
            <pc:sldMk cId="3445879384" sldId="538"/>
            <ac:spMk id="3" creationId="{80380CFC-1CE4-6CC2-534E-A9E7CEC7596F}"/>
          </ac:spMkLst>
        </pc:spChg>
        <pc:spChg chg="del mod">
          <ac:chgData name="Danilo Ríos" userId="74fa47b150b6dd85" providerId="LiveId" clId="{B22B5308-BF65-4BC9-907B-D5B1B6DA9C42}" dt="2023-10-08T17:41:19.823" v="625" actId="478"/>
          <ac:spMkLst>
            <pc:docMk/>
            <pc:sldMk cId="3445879384" sldId="538"/>
            <ac:spMk id="4" creationId="{00000000-0000-0000-0000-000000000000}"/>
          </ac:spMkLst>
        </pc:spChg>
        <pc:spChg chg="add mod">
          <ac:chgData name="Danilo Ríos" userId="74fa47b150b6dd85" providerId="LiveId" clId="{B22B5308-BF65-4BC9-907B-D5B1B6DA9C42}" dt="2023-10-10T12:41:42.012" v="3344" actId="1076"/>
          <ac:spMkLst>
            <pc:docMk/>
            <pc:sldMk cId="3445879384" sldId="538"/>
            <ac:spMk id="5" creationId="{B07705E9-C1FF-2B52-F9AC-FF9CACFE5080}"/>
          </ac:spMkLst>
        </pc:spChg>
        <pc:spChg chg="add mod">
          <ac:chgData name="Danilo Ríos" userId="74fa47b150b6dd85" providerId="LiveId" clId="{B22B5308-BF65-4BC9-907B-D5B1B6DA9C42}" dt="2023-10-10T18:51:09.956" v="4047" actId="1076"/>
          <ac:spMkLst>
            <pc:docMk/>
            <pc:sldMk cId="3445879384" sldId="538"/>
            <ac:spMk id="6" creationId="{5E72A55A-1EA5-4E8C-C894-72C881B0B3D2}"/>
          </ac:spMkLst>
        </pc:spChg>
        <pc:spChg chg="add mod">
          <ac:chgData name="Danilo Ríos" userId="74fa47b150b6dd85" providerId="LiveId" clId="{B22B5308-BF65-4BC9-907B-D5B1B6DA9C42}" dt="2023-10-10T12:41:42.012" v="3344" actId="1076"/>
          <ac:spMkLst>
            <pc:docMk/>
            <pc:sldMk cId="3445879384" sldId="538"/>
            <ac:spMk id="13" creationId="{BF66CEDC-0B35-70C6-D4EE-B09F017F6460}"/>
          </ac:spMkLst>
        </pc:spChg>
        <pc:spChg chg="add mod">
          <ac:chgData name="Danilo Ríos" userId="74fa47b150b6dd85" providerId="LiveId" clId="{B22B5308-BF65-4BC9-907B-D5B1B6DA9C42}" dt="2023-10-10T12:41:42.012" v="3344" actId="1076"/>
          <ac:spMkLst>
            <pc:docMk/>
            <pc:sldMk cId="3445879384" sldId="538"/>
            <ac:spMk id="14" creationId="{D1D584BF-5BE9-4D1B-15AD-A032BD85DB21}"/>
          </ac:spMkLst>
        </pc:spChg>
        <pc:spChg chg="add mod">
          <ac:chgData name="Danilo Ríos" userId="74fa47b150b6dd85" providerId="LiveId" clId="{B22B5308-BF65-4BC9-907B-D5B1B6DA9C42}" dt="2023-10-10T12:41:42.012" v="3344" actId="1076"/>
          <ac:spMkLst>
            <pc:docMk/>
            <pc:sldMk cId="3445879384" sldId="538"/>
            <ac:spMk id="15" creationId="{92CF0336-3EB5-1C37-53A9-8035597C6C38}"/>
          </ac:spMkLst>
        </pc:spChg>
        <pc:spChg chg="add mod">
          <ac:chgData name="Danilo Ríos" userId="74fa47b150b6dd85" providerId="LiveId" clId="{B22B5308-BF65-4BC9-907B-D5B1B6DA9C42}" dt="2023-10-10T12:41:42.012" v="3344" actId="1076"/>
          <ac:spMkLst>
            <pc:docMk/>
            <pc:sldMk cId="3445879384" sldId="538"/>
            <ac:spMk id="16" creationId="{788EA219-414D-2991-4A4A-78609CCEE95C}"/>
          </ac:spMkLst>
        </pc:spChg>
        <pc:spChg chg="add mod">
          <ac:chgData name="Danilo Ríos" userId="74fa47b150b6dd85" providerId="LiveId" clId="{B22B5308-BF65-4BC9-907B-D5B1B6DA9C42}" dt="2023-10-10T12:41:42.012" v="3344" actId="1076"/>
          <ac:spMkLst>
            <pc:docMk/>
            <pc:sldMk cId="3445879384" sldId="538"/>
            <ac:spMk id="17" creationId="{6A032D7D-9CA2-FB5A-1657-8DDC21B7CA48}"/>
          </ac:spMkLst>
        </pc:spChg>
        <pc:graphicFrameChg chg="add mod modGraphic">
          <ac:chgData name="Danilo Ríos" userId="74fa47b150b6dd85" providerId="LiveId" clId="{B22B5308-BF65-4BC9-907B-D5B1B6DA9C42}" dt="2023-10-10T12:41:42.012" v="3344" actId="1076"/>
          <ac:graphicFrameMkLst>
            <pc:docMk/>
            <pc:sldMk cId="3445879384" sldId="538"/>
            <ac:graphicFrameMk id="4" creationId="{24D7B9ED-412D-24A4-6CDC-AA34B9719CC5}"/>
          </ac:graphicFrameMkLst>
        </pc:graphicFrameChg>
        <pc:cxnChg chg="del">
          <ac:chgData name="Danilo Ríos" userId="74fa47b150b6dd85" providerId="LiveId" clId="{B22B5308-BF65-4BC9-907B-D5B1B6DA9C42}" dt="2023-10-08T17:41:49.071" v="627" actId="478"/>
          <ac:cxnSpMkLst>
            <pc:docMk/>
            <pc:sldMk cId="3445879384" sldId="538"/>
            <ac:cxnSpMk id="3" creationId="{00000000-0000-0000-0000-000000000000}"/>
          </ac:cxnSpMkLst>
        </pc:cxnChg>
        <pc:cxnChg chg="add mod">
          <ac:chgData name="Danilo Ríos" userId="74fa47b150b6dd85" providerId="LiveId" clId="{B22B5308-BF65-4BC9-907B-D5B1B6DA9C42}" dt="2023-10-10T12:41:42.012" v="3344" actId="1076"/>
          <ac:cxnSpMkLst>
            <pc:docMk/>
            <pc:sldMk cId="3445879384" sldId="538"/>
            <ac:cxnSpMk id="7" creationId="{88FEF1CA-67AF-A7D3-FC98-178668CD5676}"/>
          </ac:cxnSpMkLst>
        </pc:cxnChg>
        <pc:cxnChg chg="add mod">
          <ac:chgData name="Danilo Ríos" userId="74fa47b150b6dd85" providerId="LiveId" clId="{B22B5308-BF65-4BC9-907B-D5B1B6DA9C42}" dt="2023-10-10T12:41:42.012" v="3344" actId="1076"/>
          <ac:cxnSpMkLst>
            <pc:docMk/>
            <pc:sldMk cId="3445879384" sldId="538"/>
            <ac:cxnSpMk id="8" creationId="{11C89B1A-0A88-64E7-A9F9-9417BD3E8287}"/>
          </ac:cxnSpMkLst>
        </pc:cxnChg>
        <pc:cxnChg chg="add mod">
          <ac:chgData name="Danilo Ríos" userId="74fa47b150b6dd85" providerId="LiveId" clId="{B22B5308-BF65-4BC9-907B-D5B1B6DA9C42}" dt="2023-10-10T12:41:42.012" v="3344" actId="1076"/>
          <ac:cxnSpMkLst>
            <pc:docMk/>
            <pc:sldMk cId="3445879384" sldId="538"/>
            <ac:cxnSpMk id="12" creationId="{AAC0164A-1752-B844-E1C4-4B66A8600783}"/>
          </ac:cxnSpMkLst>
        </pc:cxnChg>
        <pc:cxnChg chg="add del">
          <ac:chgData name="Danilo Ríos" userId="74fa47b150b6dd85" providerId="LiveId" clId="{B22B5308-BF65-4BC9-907B-D5B1B6DA9C42}" dt="2023-10-08T17:54:48.592" v="906" actId="11529"/>
          <ac:cxnSpMkLst>
            <pc:docMk/>
            <pc:sldMk cId="3445879384" sldId="538"/>
            <ac:cxnSpMk id="19" creationId="{7C5CD2BB-31A2-5905-518D-50BC24436220}"/>
          </ac:cxnSpMkLst>
        </pc:cxnChg>
        <pc:cxnChg chg="add mod">
          <ac:chgData name="Danilo Ríos" userId="74fa47b150b6dd85" providerId="LiveId" clId="{B22B5308-BF65-4BC9-907B-D5B1B6DA9C42}" dt="2023-10-10T12:41:42.012" v="3344" actId="1076"/>
          <ac:cxnSpMkLst>
            <pc:docMk/>
            <pc:sldMk cId="3445879384" sldId="538"/>
            <ac:cxnSpMk id="21" creationId="{F95A3280-8D63-0659-F0FF-97CBBCBB68F1}"/>
          </ac:cxnSpMkLst>
        </pc:cxnChg>
        <pc:cxnChg chg="add mod">
          <ac:chgData name="Danilo Ríos" userId="74fa47b150b6dd85" providerId="LiveId" clId="{B22B5308-BF65-4BC9-907B-D5B1B6DA9C42}" dt="2023-10-10T12:41:42.012" v="3344" actId="1076"/>
          <ac:cxnSpMkLst>
            <pc:docMk/>
            <pc:sldMk cId="3445879384" sldId="538"/>
            <ac:cxnSpMk id="22" creationId="{B1762100-2276-750A-0B74-F788B41B6F08}"/>
          </ac:cxnSpMkLst>
        </pc:cxnChg>
      </pc:sldChg>
      <pc:sldChg chg="addSp delSp modSp add mod ord">
        <pc:chgData name="Danilo Ríos" userId="74fa47b150b6dd85" providerId="LiveId" clId="{B22B5308-BF65-4BC9-907B-D5B1B6DA9C42}" dt="2023-11-05T14:11:18.476" v="9341" actId="1582"/>
        <pc:sldMkLst>
          <pc:docMk/>
          <pc:sldMk cId="3711377603" sldId="539"/>
        </pc:sldMkLst>
        <pc:spChg chg="add mod">
          <ac:chgData name="Danilo Ríos" userId="74fa47b150b6dd85" providerId="LiveId" clId="{B22B5308-BF65-4BC9-907B-D5B1B6DA9C42}" dt="2023-10-10T12:48:10.627" v="3530" actId="1076"/>
          <ac:spMkLst>
            <pc:docMk/>
            <pc:sldMk cId="3711377603" sldId="539"/>
            <ac:spMk id="2" creationId="{4DD01B90-170E-711C-6437-5C6EF3B44E6E}"/>
          </ac:spMkLst>
        </pc:spChg>
        <pc:spChg chg="del mod">
          <ac:chgData name="Danilo Ríos" userId="74fa47b150b6dd85" providerId="LiveId" clId="{B22B5308-BF65-4BC9-907B-D5B1B6DA9C42}" dt="2023-10-08T17:58:57.912" v="1125" actId="478"/>
          <ac:spMkLst>
            <pc:docMk/>
            <pc:sldMk cId="3711377603" sldId="539"/>
            <ac:spMk id="2" creationId="{9A7A46A7-D9D4-873A-8145-1EED3C38ABC3}"/>
          </ac:spMkLst>
        </pc:spChg>
        <pc:spChg chg="mod">
          <ac:chgData name="Danilo Ríos" userId="74fa47b150b6dd85" providerId="LiveId" clId="{B22B5308-BF65-4BC9-907B-D5B1B6DA9C42}" dt="2023-10-10T12:47:48.531" v="3528" actId="1076"/>
          <ac:spMkLst>
            <pc:docMk/>
            <pc:sldMk cId="3711377603" sldId="539"/>
            <ac:spMk id="4" creationId="{00000000-0000-0000-0000-000000000000}"/>
          </ac:spMkLst>
        </pc:spChg>
        <pc:spChg chg="add mod">
          <ac:chgData name="Danilo Ríos" userId="74fa47b150b6dd85" providerId="LiveId" clId="{B22B5308-BF65-4BC9-907B-D5B1B6DA9C42}" dt="2023-10-10T12:47:48.531" v="3528" actId="1076"/>
          <ac:spMkLst>
            <pc:docMk/>
            <pc:sldMk cId="3711377603" sldId="539"/>
            <ac:spMk id="5" creationId="{A1F166D5-1A93-C532-7124-F52ACD102FA7}"/>
          </ac:spMkLst>
        </pc:spChg>
        <pc:spChg chg="add mod">
          <ac:chgData name="Danilo Ríos" userId="74fa47b150b6dd85" providerId="LiveId" clId="{B22B5308-BF65-4BC9-907B-D5B1B6DA9C42}" dt="2023-10-10T12:47:48.531" v="3528" actId="1076"/>
          <ac:spMkLst>
            <pc:docMk/>
            <pc:sldMk cId="3711377603" sldId="539"/>
            <ac:spMk id="9" creationId="{E49D3F0A-FF22-52F5-F3FF-0F495054FBFE}"/>
          </ac:spMkLst>
        </pc:spChg>
        <pc:spChg chg="add mod">
          <ac:chgData name="Danilo Ríos" userId="74fa47b150b6dd85" providerId="LiveId" clId="{B22B5308-BF65-4BC9-907B-D5B1B6DA9C42}" dt="2023-10-10T12:47:48.531" v="3528" actId="1076"/>
          <ac:spMkLst>
            <pc:docMk/>
            <pc:sldMk cId="3711377603" sldId="539"/>
            <ac:spMk id="10" creationId="{482F9CB5-1128-57D3-0BC8-6F1D4E27B0AE}"/>
          </ac:spMkLst>
        </pc:spChg>
        <pc:spChg chg="add mod">
          <ac:chgData name="Danilo Ríos" userId="74fa47b150b6dd85" providerId="LiveId" clId="{B22B5308-BF65-4BC9-907B-D5B1B6DA9C42}" dt="2023-10-10T12:47:48.531" v="3528" actId="1076"/>
          <ac:spMkLst>
            <pc:docMk/>
            <pc:sldMk cId="3711377603" sldId="539"/>
            <ac:spMk id="11" creationId="{72D2951D-3160-44B6-F3D6-CEA635C06A4E}"/>
          </ac:spMkLst>
        </pc:spChg>
        <pc:spChg chg="add mod">
          <ac:chgData name="Danilo Ríos" userId="74fa47b150b6dd85" providerId="LiveId" clId="{B22B5308-BF65-4BC9-907B-D5B1B6DA9C42}" dt="2023-10-10T12:47:48.531" v="3528" actId="1076"/>
          <ac:spMkLst>
            <pc:docMk/>
            <pc:sldMk cId="3711377603" sldId="539"/>
            <ac:spMk id="12" creationId="{5F4BE909-9EDE-CD18-48DC-FC1FB84D55AF}"/>
          </ac:spMkLst>
        </pc:spChg>
        <pc:spChg chg="add mod">
          <ac:chgData name="Danilo Ríos" userId="74fa47b150b6dd85" providerId="LiveId" clId="{B22B5308-BF65-4BC9-907B-D5B1B6DA9C42}" dt="2023-10-10T12:47:48.531" v="3528" actId="1076"/>
          <ac:spMkLst>
            <pc:docMk/>
            <pc:sldMk cId="3711377603" sldId="539"/>
            <ac:spMk id="13" creationId="{9F43D019-375D-9A24-3EA0-832CEBBEB8CE}"/>
          </ac:spMkLst>
        </pc:spChg>
        <pc:spChg chg="add del">
          <ac:chgData name="Danilo Ríos" userId="74fa47b150b6dd85" providerId="LiveId" clId="{B22B5308-BF65-4BC9-907B-D5B1B6DA9C42}" dt="2023-10-08T18:01:20.058" v="1177" actId="478"/>
          <ac:spMkLst>
            <pc:docMk/>
            <pc:sldMk cId="3711377603" sldId="539"/>
            <ac:spMk id="21" creationId="{459FC76F-BD17-5F29-B9D3-038AA717DDFE}"/>
          </ac:spMkLst>
        </pc:spChg>
        <pc:spChg chg="add mod">
          <ac:chgData name="Danilo Ríos" userId="74fa47b150b6dd85" providerId="LiveId" clId="{B22B5308-BF65-4BC9-907B-D5B1B6DA9C42}" dt="2023-10-08T18:10:39.342" v="1297" actId="1076"/>
          <ac:spMkLst>
            <pc:docMk/>
            <pc:sldMk cId="3711377603" sldId="539"/>
            <ac:spMk id="22" creationId="{33038E5B-25C5-AA7C-1CA0-6D9465363CBC}"/>
          </ac:spMkLst>
        </pc:spChg>
        <pc:spChg chg="add mod">
          <ac:chgData name="Danilo Ríos" userId="74fa47b150b6dd85" providerId="LiveId" clId="{B22B5308-BF65-4BC9-907B-D5B1B6DA9C42}" dt="2023-11-05T14:10:53.697" v="9337" actId="1582"/>
          <ac:spMkLst>
            <pc:docMk/>
            <pc:sldMk cId="3711377603" sldId="539"/>
            <ac:spMk id="25" creationId="{62A1E781-30F4-AB6E-EFC7-D2CB9F906682}"/>
          </ac:spMkLst>
        </pc:spChg>
        <pc:spChg chg="add mod">
          <ac:chgData name="Danilo Ríos" userId="74fa47b150b6dd85" providerId="LiveId" clId="{B22B5308-BF65-4BC9-907B-D5B1B6DA9C42}" dt="2023-10-08T18:10:39.342" v="1297" actId="1076"/>
          <ac:spMkLst>
            <pc:docMk/>
            <pc:sldMk cId="3711377603" sldId="539"/>
            <ac:spMk id="29" creationId="{DC76A1A0-E96E-24EA-FB60-6B7309475B59}"/>
          </ac:spMkLst>
        </pc:spChg>
        <pc:spChg chg="add mod">
          <ac:chgData name="Danilo Ríos" userId="74fa47b150b6dd85" providerId="LiveId" clId="{B22B5308-BF65-4BC9-907B-D5B1B6DA9C42}" dt="2023-10-08T18:10:39.342" v="1297" actId="1076"/>
          <ac:spMkLst>
            <pc:docMk/>
            <pc:sldMk cId="3711377603" sldId="539"/>
            <ac:spMk id="30" creationId="{57966CCF-7F73-46AF-6BF5-856CF5886E86}"/>
          </ac:spMkLst>
        </pc:spChg>
        <pc:spChg chg="add mod">
          <ac:chgData name="Danilo Ríos" userId="74fa47b150b6dd85" providerId="LiveId" clId="{B22B5308-BF65-4BC9-907B-D5B1B6DA9C42}" dt="2023-10-08T18:10:39.342" v="1297" actId="1076"/>
          <ac:spMkLst>
            <pc:docMk/>
            <pc:sldMk cId="3711377603" sldId="539"/>
            <ac:spMk id="31" creationId="{7B9A9B28-E1C9-3C9C-7F8C-42F079A87856}"/>
          </ac:spMkLst>
        </pc:spChg>
        <pc:cxnChg chg="del mod">
          <ac:chgData name="Danilo Ríos" userId="74fa47b150b6dd85" providerId="LiveId" clId="{B22B5308-BF65-4BC9-907B-D5B1B6DA9C42}" dt="2023-10-08T17:59:00.646" v="1126" actId="478"/>
          <ac:cxnSpMkLst>
            <pc:docMk/>
            <pc:sldMk cId="3711377603" sldId="539"/>
            <ac:cxnSpMk id="3" creationId="{00000000-0000-0000-0000-000000000000}"/>
          </ac:cxnSpMkLst>
        </pc:cxnChg>
        <pc:cxnChg chg="add mod">
          <ac:chgData name="Danilo Ríos" userId="74fa47b150b6dd85" providerId="LiveId" clId="{B22B5308-BF65-4BC9-907B-D5B1B6DA9C42}" dt="2023-10-10T12:47:48.531" v="3528" actId="1076"/>
          <ac:cxnSpMkLst>
            <pc:docMk/>
            <pc:sldMk cId="3711377603" sldId="539"/>
            <ac:cxnSpMk id="6" creationId="{AC286DFE-A97B-4DE9-1368-7EE9AFCAB7F3}"/>
          </ac:cxnSpMkLst>
        </pc:cxnChg>
        <pc:cxnChg chg="add mod">
          <ac:chgData name="Danilo Ríos" userId="74fa47b150b6dd85" providerId="LiveId" clId="{B22B5308-BF65-4BC9-907B-D5B1B6DA9C42}" dt="2023-10-10T12:47:48.531" v="3528" actId="1076"/>
          <ac:cxnSpMkLst>
            <pc:docMk/>
            <pc:sldMk cId="3711377603" sldId="539"/>
            <ac:cxnSpMk id="7" creationId="{62DC1067-A057-E3C4-D557-2506BDAEF8B4}"/>
          </ac:cxnSpMkLst>
        </pc:cxnChg>
        <pc:cxnChg chg="add mod">
          <ac:chgData name="Danilo Ríos" userId="74fa47b150b6dd85" providerId="LiveId" clId="{B22B5308-BF65-4BC9-907B-D5B1B6DA9C42}" dt="2023-10-10T12:47:48.531" v="3528" actId="1076"/>
          <ac:cxnSpMkLst>
            <pc:docMk/>
            <pc:sldMk cId="3711377603" sldId="539"/>
            <ac:cxnSpMk id="8" creationId="{F750A2A2-AC22-5960-F3C8-2894F0D5CAA5}"/>
          </ac:cxnSpMkLst>
        </pc:cxnChg>
        <pc:cxnChg chg="add mod">
          <ac:chgData name="Danilo Ríos" userId="74fa47b150b6dd85" providerId="LiveId" clId="{B22B5308-BF65-4BC9-907B-D5B1B6DA9C42}" dt="2023-10-10T12:47:48.531" v="3528" actId="1076"/>
          <ac:cxnSpMkLst>
            <pc:docMk/>
            <pc:sldMk cId="3711377603" sldId="539"/>
            <ac:cxnSpMk id="14" creationId="{D59D5205-4CD2-7A9E-A92A-0416DDF8009C}"/>
          </ac:cxnSpMkLst>
        </pc:cxnChg>
        <pc:cxnChg chg="add mod">
          <ac:chgData name="Danilo Ríos" userId="74fa47b150b6dd85" providerId="LiveId" clId="{B22B5308-BF65-4BC9-907B-D5B1B6DA9C42}" dt="2023-10-10T12:47:48.531" v="3528" actId="1076"/>
          <ac:cxnSpMkLst>
            <pc:docMk/>
            <pc:sldMk cId="3711377603" sldId="539"/>
            <ac:cxnSpMk id="15" creationId="{8C49AF05-3B25-324A-65A0-CA77F42469AC}"/>
          </ac:cxnSpMkLst>
        </pc:cxnChg>
        <pc:cxnChg chg="add mod">
          <ac:chgData name="Danilo Ríos" userId="74fa47b150b6dd85" providerId="LiveId" clId="{B22B5308-BF65-4BC9-907B-D5B1B6DA9C42}" dt="2023-11-05T14:11:18.476" v="9341" actId="1582"/>
          <ac:cxnSpMkLst>
            <pc:docMk/>
            <pc:sldMk cId="3711377603" sldId="539"/>
            <ac:cxnSpMk id="16" creationId="{19DEE73A-4858-8632-9C5B-2A6203B2F5DA}"/>
          </ac:cxnSpMkLst>
        </pc:cxnChg>
        <pc:cxnChg chg="add mod">
          <ac:chgData name="Danilo Ríos" userId="74fa47b150b6dd85" providerId="LiveId" clId="{B22B5308-BF65-4BC9-907B-D5B1B6DA9C42}" dt="2023-10-08T18:10:39.342" v="1297" actId="1076"/>
          <ac:cxnSpMkLst>
            <pc:docMk/>
            <pc:sldMk cId="3711377603" sldId="539"/>
            <ac:cxnSpMk id="27" creationId="{8683AA9A-FE33-F163-33ED-E3934D9A9890}"/>
          </ac:cxnSpMkLst>
        </pc:cxnChg>
      </pc:sldChg>
      <pc:sldChg chg="new del">
        <pc:chgData name="Danilo Ríos" userId="74fa47b150b6dd85" providerId="LiveId" clId="{B22B5308-BF65-4BC9-907B-D5B1B6DA9C42}" dt="2023-10-08T18:14:23.824" v="1449" actId="47"/>
        <pc:sldMkLst>
          <pc:docMk/>
          <pc:sldMk cId="1737482734" sldId="540"/>
        </pc:sldMkLst>
      </pc:sldChg>
      <pc:sldChg chg="addSp delSp modSp add mod">
        <pc:chgData name="Danilo Ríos" userId="74fa47b150b6dd85" providerId="LiveId" clId="{B22B5308-BF65-4BC9-907B-D5B1B6DA9C42}" dt="2023-10-08T19:35:22.774" v="2985" actId="6549"/>
        <pc:sldMkLst>
          <pc:docMk/>
          <pc:sldMk cId="1536475550" sldId="541"/>
        </pc:sldMkLst>
        <pc:spChg chg="mod">
          <ac:chgData name="Danilo Ríos" userId="74fa47b150b6dd85" providerId="LiveId" clId="{B22B5308-BF65-4BC9-907B-D5B1B6DA9C42}" dt="2023-10-08T19:35:22.774" v="2985" actId="6549"/>
          <ac:spMkLst>
            <pc:docMk/>
            <pc:sldMk cId="1536475550" sldId="541"/>
            <ac:spMk id="2" creationId="{9A7A46A7-D9D4-873A-8145-1EED3C38ABC3}"/>
          </ac:spMkLst>
        </pc:spChg>
        <pc:spChg chg="del">
          <ac:chgData name="Danilo Ríos" userId="74fa47b150b6dd85" providerId="LiveId" clId="{B22B5308-BF65-4BC9-907B-D5B1B6DA9C42}" dt="2023-10-08T18:11:36.926" v="1398" actId="478"/>
          <ac:spMkLst>
            <pc:docMk/>
            <pc:sldMk cId="1536475550" sldId="541"/>
            <ac:spMk id="4" creationId="{00000000-0000-0000-0000-000000000000}"/>
          </ac:spMkLst>
        </pc:spChg>
        <pc:spChg chg="add mod">
          <ac:chgData name="Danilo Ríos" userId="74fa47b150b6dd85" providerId="LiveId" clId="{B22B5308-BF65-4BC9-907B-D5B1B6DA9C42}" dt="2023-10-08T18:21:25.970" v="1605" actId="1076"/>
          <ac:spMkLst>
            <pc:docMk/>
            <pc:sldMk cId="1536475550" sldId="541"/>
            <ac:spMk id="6" creationId="{9136AE6B-C615-067B-F498-9B8F97974152}"/>
          </ac:spMkLst>
        </pc:spChg>
        <pc:graphicFrameChg chg="add mod modGraphic">
          <ac:chgData name="Danilo Ríos" userId="74fa47b150b6dd85" providerId="LiveId" clId="{B22B5308-BF65-4BC9-907B-D5B1B6DA9C42}" dt="2023-10-08T18:15:34.647" v="1461" actId="1076"/>
          <ac:graphicFrameMkLst>
            <pc:docMk/>
            <pc:sldMk cId="1536475550" sldId="541"/>
            <ac:graphicFrameMk id="8" creationId="{0D73E869-8C4D-53F4-FD79-FC7E25DC9B29}"/>
          </ac:graphicFrameMkLst>
        </pc:graphicFrameChg>
      </pc:sldChg>
      <pc:sldChg chg="addSp delSp modSp new mod">
        <pc:chgData name="Danilo Ríos" userId="74fa47b150b6dd85" providerId="LiveId" clId="{B22B5308-BF65-4BC9-907B-D5B1B6DA9C42}" dt="2023-10-11T18:49:36.335" v="6607" actId="20577"/>
        <pc:sldMkLst>
          <pc:docMk/>
          <pc:sldMk cId="850485042" sldId="542"/>
        </pc:sldMkLst>
        <pc:spChg chg="del">
          <ac:chgData name="Danilo Ríos" userId="74fa47b150b6dd85" providerId="LiveId" clId="{B22B5308-BF65-4BC9-907B-D5B1B6DA9C42}" dt="2023-10-08T18:30:54.527" v="1608" actId="478"/>
          <ac:spMkLst>
            <pc:docMk/>
            <pc:sldMk cId="850485042" sldId="542"/>
            <ac:spMk id="2" creationId="{63CFA02F-4D96-4A48-6F49-814561A108F3}"/>
          </ac:spMkLst>
        </pc:spChg>
        <pc:spChg chg="del">
          <ac:chgData name="Danilo Ríos" userId="74fa47b150b6dd85" providerId="LiveId" clId="{B22B5308-BF65-4BC9-907B-D5B1B6DA9C42}" dt="2023-10-08T18:30:57.824" v="1609" actId="478"/>
          <ac:spMkLst>
            <pc:docMk/>
            <pc:sldMk cId="850485042" sldId="542"/>
            <ac:spMk id="3" creationId="{B2093453-86F7-24C1-BC86-02856DD798EE}"/>
          </ac:spMkLst>
        </pc:spChg>
        <pc:spChg chg="add mod">
          <ac:chgData name="Danilo Ríos" userId="74fa47b150b6dd85" providerId="LiveId" clId="{B22B5308-BF65-4BC9-907B-D5B1B6DA9C42}" dt="2023-10-11T18:49:36.335" v="6607" actId="20577"/>
          <ac:spMkLst>
            <pc:docMk/>
            <pc:sldMk cId="850485042" sldId="542"/>
            <ac:spMk id="4" creationId="{A75CCEFA-23FB-B748-69DE-4C0926A3513D}"/>
          </ac:spMkLst>
        </pc:spChg>
        <pc:spChg chg="add mod">
          <ac:chgData name="Danilo Ríos" userId="74fa47b150b6dd85" providerId="LiveId" clId="{B22B5308-BF65-4BC9-907B-D5B1B6DA9C42}" dt="2023-10-08T18:38:54.820" v="1915" actId="1076"/>
          <ac:spMkLst>
            <pc:docMk/>
            <pc:sldMk cId="850485042" sldId="542"/>
            <ac:spMk id="5" creationId="{C7B67B43-E641-1FC7-DAC9-95E99457F527}"/>
          </ac:spMkLst>
        </pc:spChg>
        <pc:spChg chg="add mod">
          <ac:chgData name="Danilo Ríos" userId="74fa47b150b6dd85" providerId="LiveId" clId="{B22B5308-BF65-4BC9-907B-D5B1B6DA9C42}" dt="2023-10-08T18:38:51.757" v="1914" actId="1076"/>
          <ac:spMkLst>
            <pc:docMk/>
            <pc:sldMk cId="850485042" sldId="542"/>
            <ac:spMk id="6" creationId="{9A8D3121-906D-D12B-BC7C-5607BE444B95}"/>
          </ac:spMkLst>
        </pc:spChg>
        <pc:spChg chg="add mod">
          <ac:chgData name="Danilo Ríos" userId="74fa47b150b6dd85" providerId="LiveId" clId="{B22B5308-BF65-4BC9-907B-D5B1B6DA9C42}" dt="2023-10-08T18:38:51.757" v="1914" actId="1076"/>
          <ac:spMkLst>
            <pc:docMk/>
            <pc:sldMk cId="850485042" sldId="542"/>
            <ac:spMk id="7" creationId="{9014F731-F8E0-5051-49D2-A05B445A1A87}"/>
          </ac:spMkLst>
        </pc:spChg>
        <pc:spChg chg="add mod">
          <ac:chgData name="Danilo Ríos" userId="74fa47b150b6dd85" providerId="LiveId" clId="{B22B5308-BF65-4BC9-907B-D5B1B6DA9C42}" dt="2023-10-08T18:38:51.757" v="1914" actId="1076"/>
          <ac:spMkLst>
            <pc:docMk/>
            <pc:sldMk cId="850485042" sldId="542"/>
            <ac:spMk id="8" creationId="{836F89F9-90CF-666E-A43F-68D830DEAC80}"/>
          </ac:spMkLst>
        </pc:spChg>
        <pc:spChg chg="add mod">
          <ac:chgData name="Danilo Ríos" userId="74fa47b150b6dd85" providerId="LiveId" clId="{B22B5308-BF65-4BC9-907B-D5B1B6DA9C42}" dt="2023-10-08T18:38:51.757" v="1914" actId="1076"/>
          <ac:spMkLst>
            <pc:docMk/>
            <pc:sldMk cId="850485042" sldId="542"/>
            <ac:spMk id="9" creationId="{E04480A9-8C07-1F76-1A2D-854CF26029B4}"/>
          </ac:spMkLst>
        </pc:spChg>
        <pc:spChg chg="add mod">
          <ac:chgData name="Danilo Ríos" userId="74fa47b150b6dd85" providerId="LiveId" clId="{B22B5308-BF65-4BC9-907B-D5B1B6DA9C42}" dt="2023-10-08T18:38:51.757" v="1914" actId="1076"/>
          <ac:spMkLst>
            <pc:docMk/>
            <pc:sldMk cId="850485042" sldId="542"/>
            <ac:spMk id="10" creationId="{FF508204-DF03-F185-365E-045167C42FB5}"/>
          </ac:spMkLst>
        </pc:spChg>
        <pc:spChg chg="add mod">
          <ac:chgData name="Danilo Ríos" userId="74fa47b150b6dd85" providerId="LiveId" clId="{B22B5308-BF65-4BC9-907B-D5B1B6DA9C42}" dt="2023-10-08T18:38:51.757" v="1914" actId="1076"/>
          <ac:spMkLst>
            <pc:docMk/>
            <pc:sldMk cId="850485042" sldId="542"/>
            <ac:spMk id="11" creationId="{FC36AC3B-9CB2-98F5-F3B9-323153974AC0}"/>
          </ac:spMkLst>
        </pc:spChg>
        <pc:spChg chg="add mod">
          <ac:chgData name="Danilo Ríos" userId="74fa47b150b6dd85" providerId="LiveId" clId="{B22B5308-BF65-4BC9-907B-D5B1B6DA9C42}" dt="2023-10-08T18:38:51.757" v="1914" actId="1076"/>
          <ac:spMkLst>
            <pc:docMk/>
            <pc:sldMk cId="850485042" sldId="542"/>
            <ac:spMk id="12" creationId="{D769B66F-AD10-645A-3144-5420346EA823}"/>
          </ac:spMkLst>
        </pc:spChg>
        <pc:spChg chg="add mod">
          <ac:chgData name="Danilo Ríos" userId="74fa47b150b6dd85" providerId="LiveId" clId="{B22B5308-BF65-4BC9-907B-D5B1B6DA9C42}" dt="2023-10-08T18:38:51.757" v="1914" actId="1076"/>
          <ac:spMkLst>
            <pc:docMk/>
            <pc:sldMk cId="850485042" sldId="542"/>
            <ac:spMk id="13" creationId="{177AA34C-2A80-D47D-F514-BBC66DD811D7}"/>
          </ac:spMkLst>
        </pc:spChg>
        <pc:spChg chg="add mod">
          <ac:chgData name="Danilo Ríos" userId="74fa47b150b6dd85" providerId="LiveId" clId="{B22B5308-BF65-4BC9-907B-D5B1B6DA9C42}" dt="2023-10-08T18:38:51.757" v="1914" actId="1076"/>
          <ac:spMkLst>
            <pc:docMk/>
            <pc:sldMk cId="850485042" sldId="542"/>
            <ac:spMk id="14" creationId="{45BC6DD0-91FC-5157-81A2-DBC3B5BD148F}"/>
          </ac:spMkLst>
        </pc:spChg>
        <pc:spChg chg="add del">
          <ac:chgData name="Danilo Ríos" userId="74fa47b150b6dd85" providerId="LiveId" clId="{B22B5308-BF65-4BC9-907B-D5B1B6DA9C42}" dt="2023-10-08T18:37:04.378" v="1868" actId="478"/>
          <ac:spMkLst>
            <pc:docMk/>
            <pc:sldMk cId="850485042" sldId="542"/>
            <ac:spMk id="15" creationId="{38D56367-6F75-69B6-246F-C5ABE2E9954F}"/>
          </ac:spMkLst>
        </pc:spChg>
      </pc:sldChg>
      <pc:sldChg chg="addSp delSp modSp new mod ord">
        <pc:chgData name="Danilo Ríos" userId="74fa47b150b6dd85" providerId="LiveId" clId="{B22B5308-BF65-4BC9-907B-D5B1B6DA9C42}" dt="2023-10-11T18:50:06.218" v="6610" actId="113"/>
        <pc:sldMkLst>
          <pc:docMk/>
          <pc:sldMk cId="2111567081" sldId="543"/>
        </pc:sldMkLst>
        <pc:spChg chg="add mod">
          <ac:chgData name="Danilo Ríos" userId="74fa47b150b6dd85" providerId="LiveId" clId="{B22B5308-BF65-4BC9-907B-D5B1B6DA9C42}" dt="2023-10-11T18:50:06.218" v="6610" actId="113"/>
          <ac:spMkLst>
            <pc:docMk/>
            <pc:sldMk cId="2111567081" sldId="543"/>
            <ac:spMk id="2" creationId="{E650EDED-F406-72DC-09CA-2491B47BB98C}"/>
          </ac:spMkLst>
        </pc:spChg>
        <pc:graphicFrameChg chg="add del mod modGraphic">
          <ac:chgData name="Danilo Ríos" userId="74fa47b150b6dd85" providerId="LiveId" clId="{B22B5308-BF65-4BC9-907B-D5B1B6DA9C42}" dt="2023-10-08T19:06:50.630" v="2803" actId="478"/>
          <ac:graphicFrameMkLst>
            <pc:docMk/>
            <pc:sldMk cId="2111567081" sldId="543"/>
            <ac:graphicFrameMk id="4" creationId="{61CB5EBC-1E07-0FA7-D282-3D86726961B6}"/>
          </ac:graphicFrameMkLst>
        </pc:graphicFrameChg>
        <pc:graphicFrameChg chg="add mod modGraphic">
          <ac:chgData name="Danilo Ríos" userId="74fa47b150b6dd85" providerId="LiveId" clId="{B22B5308-BF65-4BC9-907B-D5B1B6DA9C42}" dt="2023-10-08T19:07:21.660" v="2811"/>
          <ac:graphicFrameMkLst>
            <pc:docMk/>
            <pc:sldMk cId="2111567081" sldId="543"/>
            <ac:graphicFrameMk id="6" creationId="{D907ADC3-62B2-0BFB-7083-C8D953133D25}"/>
          </ac:graphicFrameMkLst>
        </pc:graphicFrameChg>
        <pc:graphicFrameChg chg="add mod modGraphic">
          <ac:chgData name="Danilo Ríos" userId="74fa47b150b6dd85" providerId="LiveId" clId="{B22B5308-BF65-4BC9-907B-D5B1B6DA9C42}" dt="2023-10-08T19:07:03.848" v="2807" actId="1076"/>
          <ac:graphicFrameMkLst>
            <pc:docMk/>
            <pc:sldMk cId="2111567081" sldId="543"/>
            <ac:graphicFrameMk id="8" creationId="{E7A6BC31-8997-76F9-8442-57F10B2D6E6B}"/>
          </ac:graphicFrameMkLst>
        </pc:graphicFrameChg>
      </pc:sldChg>
      <pc:sldChg chg="delSp modSp add mod">
        <pc:chgData name="Danilo Ríos" userId="74fa47b150b6dd85" providerId="LiveId" clId="{B22B5308-BF65-4BC9-907B-D5B1B6DA9C42}" dt="2023-11-05T14:05:19.835" v="9318" actId="20577"/>
        <pc:sldMkLst>
          <pc:docMk/>
          <pc:sldMk cId="977064213" sldId="544"/>
        </pc:sldMkLst>
        <pc:spChg chg="mod">
          <ac:chgData name="Danilo Ríos" userId="74fa47b150b6dd85" providerId="LiveId" clId="{B22B5308-BF65-4BC9-907B-D5B1B6DA9C42}" dt="2023-11-05T14:05:19.835" v="9318" actId="20577"/>
          <ac:spMkLst>
            <pc:docMk/>
            <pc:sldMk cId="977064213" sldId="544"/>
            <ac:spMk id="109571" creationId="{00000000-0000-0000-0000-000000000000}"/>
          </ac:spMkLst>
        </pc:spChg>
        <pc:spChg chg="del">
          <ac:chgData name="Danilo Ríos" userId="74fa47b150b6dd85" providerId="LiveId" clId="{B22B5308-BF65-4BC9-907B-D5B1B6DA9C42}" dt="2023-10-10T12:35:39.058" v="3123" actId="478"/>
          <ac:spMkLst>
            <pc:docMk/>
            <pc:sldMk cId="977064213" sldId="544"/>
            <ac:spMk id="109572" creationId="{00000000-0000-0000-0000-000000000000}"/>
          </ac:spMkLst>
        </pc:spChg>
      </pc:sldChg>
      <pc:sldChg chg="addSp delSp modSp new mod">
        <pc:chgData name="Danilo Ríos" userId="74fa47b150b6dd85" providerId="LiveId" clId="{B22B5308-BF65-4BC9-907B-D5B1B6DA9C42}" dt="2023-10-10T18:52:31.558" v="4054" actId="20577"/>
        <pc:sldMkLst>
          <pc:docMk/>
          <pc:sldMk cId="3408672667" sldId="545"/>
        </pc:sldMkLst>
        <pc:spChg chg="add mod ord">
          <ac:chgData name="Danilo Ríos" userId="74fa47b150b6dd85" providerId="LiveId" clId="{B22B5308-BF65-4BC9-907B-D5B1B6DA9C42}" dt="2023-10-10T18:48:00.074" v="4015" actId="1076"/>
          <ac:spMkLst>
            <pc:docMk/>
            <pc:sldMk cId="3408672667" sldId="545"/>
            <ac:spMk id="2" creationId="{C540D142-445C-A8B8-A218-7000F08C029C}"/>
          </ac:spMkLst>
        </pc:spChg>
        <pc:spChg chg="add del mod">
          <ac:chgData name="Danilo Ríos" userId="74fa47b150b6dd85" providerId="LiveId" clId="{B22B5308-BF65-4BC9-907B-D5B1B6DA9C42}" dt="2023-10-10T18:47:42.372" v="4010" actId="478"/>
          <ac:spMkLst>
            <pc:docMk/>
            <pc:sldMk cId="3408672667" sldId="545"/>
            <ac:spMk id="6" creationId="{DC9C9D02-57E5-E417-D851-31EC3DBAE03B}"/>
          </ac:spMkLst>
        </pc:spChg>
        <pc:spChg chg="add del mod">
          <ac:chgData name="Danilo Ríos" userId="74fa47b150b6dd85" providerId="LiveId" clId="{B22B5308-BF65-4BC9-907B-D5B1B6DA9C42}" dt="2023-10-10T18:47:54.121" v="4014" actId="478"/>
          <ac:spMkLst>
            <pc:docMk/>
            <pc:sldMk cId="3408672667" sldId="545"/>
            <ac:spMk id="7" creationId="{529BE22A-1D75-9F35-668E-19F66A8B5D8A}"/>
          </ac:spMkLst>
        </pc:spChg>
        <pc:spChg chg="add mod">
          <ac:chgData name="Danilo Ríos" userId="74fa47b150b6dd85" providerId="LiveId" clId="{B22B5308-BF65-4BC9-907B-D5B1B6DA9C42}" dt="2023-10-10T18:52:31.558" v="4054" actId="20577"/>
          <ac:spMkLst>
            <pc:docMk/>
            <pc:sldMk cId="3408672667" sldId="545"/>
            <ac:spMk id="8" creationId="{87A87818-7763-76B0-0EFC-2C1B7F5BFA99}"/>
          </ac:spMkLst>
        </pc:spChg>
        <pc:spChg chg="add mod">
          <ac:chgData name="Danilo Ríos" userId="74fa47b150b6dd85" providerId="LiveId" clId="{B22B5308-BF65-4BC9-907B-D5B1B6DA9C42}" dt="2023-10-10T18:48:00.074" v="4015" actId="1076"/>
          <ac:spMkLst>
            <pc:docMk/>
            <pc:sldMk cId="3408672667" sldId="545"/>
            <ac:spMk id="9" creationId="{8969A00E-45D4-97C5-B727-3F32FA78B0F2}"/>
          </ac:spMkLst>
        </pc:spChg>
        <pc:spChg chg="add mod">
          <ac:chgData name="Danilo Ríos" userId="74fa47b150b6dd85" providerId="LiveId" clId="{B22B5308-BF65-4BC9-907B-D5B1B6DA9C42}" dt="2023-10-10T18:48:00.074" v="4015" actId="1076"/>
          <ac:spMkLst>
            <pc:docMk/>
            <pc:sldMk cId="3408672667" sldId="545"/>
            <ac:spMk id="10" creationId="{DB86E9AB-CF5E-1881-356C-707379A71B8B}"/>
          </ac:spMkLst>
        </pc:spChg>
        <pc:spChg chg="add mod">
          <ac:chgData name="Danilo Ríos" userId="74fa47b150b6dd85" providerId="LiveId" clId="{B22B5308-BF65-4BC9-907B-D5B1B6DA9C42}" dt="2023-10-10T18:51:47.188" v="4052" actId="692"/>
          <ac:spMkLst>
            <pc:docMk/>
            <pc:sldMk cId="3408672667" sldId="545"/>
            <ac:spMk id="19" creationId="{EC293960-6509-ECA7-FBD1-931B0F435470}"/>
          </ac:spMkLst>
        </pc:spChg>
        <pc:spChg chg="add mod">
          <ac:chgData name="Danilo Ríos" userId="74fa47b150b6dd85" providerId="LiveId" clId="{B22B5308-BF65-4BC9-907B-D5B1B6DA9C42}" dt="2023-10-10T18:51:34.499" v="4050" actId="1076"/>
          <ac:spMkLst>
            <pc:docMk/>
            <pc:sldMk cId="3408672667" sldId="545"/>
            <ac:spMk id="21" creationId="{A8935823-7A1A-899B-B077-EFBB50EB7317}"/>
          </ac:spMkLst>
        </pc:spChg>
        <pc:spChg chg="add mod">
          <ac:chgData name="Danilo Ríos" userId="74fa47b150b6dd85" providerId="LiveId" clId="{B22B5308-BF65-4BC9-907B-D5B1B6DA9C42}" dt="2023-10-10T18:51:28.751" v="4049" actId="1076"/>
          <ac:spMkLst>
            <pc:docMk/>
            <pc:sldMk cId="3408672667" sldId="545"/>
            <ac:spMk id="22" creationId="{7CEF9D81-888F-B0C6-4424-765F5C942C53}"/>
          </ac:spMkLst>
        </pc:spChg>
        <pc:cxnChg chg="add mod">
          <ac:chgData name="Danilo Ríos" userId="74fa47b150b6dd85" providerId="LiveId" clId="{B22B5308-BF65-4BC9-907B-D5B1B6DA9C42}" dt="2023-10-10T18:48:00.074" v="4015" actId="1076"/>
          <ac:cxnSpMkLst>
            <pc:docMk/>
            <pc:sldMk cId="3408672667" sldId="545"/>
            <ac:cxnSpMk id="3" creationId="{F95F3398-92F2-1F71-6F67-78FA991AD6F4}"/>
          </ac:cxnSpMkLst>
        </pc:cxnChg>
        <pc:cxnChg chg="add mod">
          <ac:chgData name="Danilo Ríos" userId="74fa47b150b6dd85" providerId="LiveId" clId="{B22B5308-BF65-4BC9-907B-D5B1B6DA9C42}" dt="2023-10-10T18:48:00.074" v="4015" actId="1076"/>
          <ac:cxnSpMkLst>
            <pc:docMk/>
            <pc:sldMk cId="3408672667" sldId="545"/>
            <ac:cxnSpMk id="4" creationId="{58BEE1EC-81AD-8B3E-28B3-95616B465C38}"/>
          </ac:cxnSpMkLst>
        </pc:cxnChg>
        <pc:cxnChg chg="add del mod">
          <ac:chgData name="Danilo Ríos" userId="74fa47b150b6dd85" providerId="LiveId" clId="{B22B5308-BF65-4BC9-907B-D5B1B6DA9C42}" dt="2023-10-10T18:47:39.950" v="4009" actId="478"/>
          <ac:cxnSpMkLst>
            <pc:docMk/>
            <pc:sldMk cId="3408672667" sldId="545"/>
            <ac:cxnSpMk id="5" creationId="{4A0F7A0E-7928-B8D2-017E-CB56C7565C39}"/>
          </ac:cxnSpMkLst>
        </pc:cxnChg>
        <pc:cxnChg chg="add del mod">
          <ac:chgData name="Danilo Ríos" userId="74fa47b150b6dd85" providerId="LiveId" clId="{B22B5308-BF65-4BC9-907B-D5B1B6DA9C42}" dt="2023-10-10T18:47:44.872" v="4011" actId="478"/>
          <ac:cxnSpMkLst>
            <pc:docMk/>
            <pc:sldMk cId="3408672667" sldId="545"/>
            <ac:cxnSpMk id="11" creationId="{4BA44CA9-A380-24F3-2E57-A2B289C51310}"/>
          </ac:cxnSpMkLst>
        </pc:cxnChg>
        <pc:cxnChg chg="add del mod">
          <ac:chgData name="Danilo Ríos" userId="74fa47b150b6dd85" providerId="LiveId" clId="{B22B5308-BF65-4BC9-907B-D5B1B6DA9C42}" dt="2023-10-10T18:47:48.559" v="4012" actId="478"/>
          <ac:cxnSpMkLst>
            <pc:docMk/>
            <pc:sldMk cId="3408672667" sldId="545"/>
            <ac:cxnSpMk id="12" creationId="{9101B977-8D31-0438-1375-CA1AAC42314B}"/>
          </ac:cxnSpMkLst>
        </pc:cxnChg>
        <pc:cxnChg chg="add del mod">
          <ac:chgData name="Danilo Ríos" userId="74fa47b150b6dd85" providerId="LiveId" clId="{B22B5308-BF65-4BC9-907B-D5B1B6DA9C42}" dt="2023-10-10T18:41:49.070" v="3633" actId="478"/>
          <ac:cxnSpMkLst>
            <pc:docMk/>
            <pc:sldMk cId="3408672667" sldId="545"/>
            <ac:cxnSpMk id="16" creationId="{67E79AF6-0816-F848-FA8C-800E52714AE2}"/>
          </ac:cxnSpMkLst>
        </pc:cxnChg>
      </pc:sldChg>
      <pc:sldChg chg="new del">
        <pc:chgData name="Danilo Ríos" userId="74fa47b150b6dd85" providerId="LiveId" clId="{B22B5308-BF65-4BC9-907B-D5B1B6DA9C42}" dt="2023-10-10T19:28:20.453" v="4229" actId="47"/>
        <pc:sldMkLst>
          <pc:docMk/>
          <pc:sldMk cId="3796432640" sldId="546"/>
        </pc:sldMkLst>
      </pc:sldChg>
      <pc:sldChg chg="addSp delSp modSp mod">
        <pc:chgData name="Danilo Ríos" userId="74fa47b150b6dd85" providerId="LiveId" clId="{B22B5308-BF65-4BC9-907B-D5B1B6DA9C42}" dt="2023-10-11T18:56:59.346" v="6693" actId="1076"/>
        <pc:sldMkLst>
          <pc:docMk/>
          <pc:sldMk cId="0" sldId="547"/>
        </pc:sldMkLst>
        <pc:spChg chg="add mod">
          <ac:chgData name="Danilo Ríos" userId="74fa47b150b6dd85" providerId="LiveId" clId="{B22B5308-BF65-4BC9-907B-D5B1B6DA9C42}" dt="2023-10-11T18:55:51.140" v="6638" actId="14100"/>
          <ac:spMkLst>
            <pc:docMk/>
            <pc:sldMk cId="0" sldId="547"/>
            <ac:spMk id="2" creationId="{21B6BDFA-AFB8-274F-0F00-20FD643ADDFE}"/>
          </ac:spMkLst>
        </pc:spChg>
        <pc:spChg chg="add mod">
          <ac:chgData name="Danilo Ríos" userId="74fa47b150b6dd85" providerId="LiveId" clId="{B22B5308-BF65-4BC9-907B-D5B1B6DA9C42}" dt="2023-10-11T18:56:59.346" v="6693" actId="1076"/>
          <ac:spMkLst>
            <pc:docMk/>
            <pc:sldMk cId="0" sldId="547"/>
            <ac:spMk id="4" creationId="{BF273764-3673-00FC-13EB-CCB45FCAF831}"/>
          </ac:spMkLst>
        </pc:spChg>
        <pc:spChg chg="del">
          <ac:chgData name="Danilo Ríos" userId="74fa47b150b6dd85" providerId="LiveId" clId="{B22B5308-BF65-4BC9-907B-D5B1B6DA9C42}" dt="2023-10-10T19:08:47.209" v="4182" actId="478"/>
          <ac:spMkLst>
            <pc:docMk/>
            <pc:sldMk cId="0" sldId="547"/>
            <ac:spMk id="215042" creationId="{24FE180D-EA45-2B4E-1C44-FAFCDB89CD07}"/>
          </ac:spMkLst>
        </pc:spChg>
        <pc:picChg chg="mod">
          <ac:chgData name="Danilo Ríos" userId="74fa47b150b6dd85" providerId="LiveId" clId="{B22B5308-BF65-4BC9-907B-D5B1B6DA9C42}" dt="2023-10-11T18:55:08.377" v="6612" actId="1076"/>
          <ac:picMkLst>
            <pc:docMk/>
            <pc:sldMk cId="0" sldId="547"/>
            <ac:picMk id="215043" creationId="{7F2921CA-A13F-064B-2FF0-993DB02D1DF5}"/>
          </ac:picMkLst>
        </pc:picChg>
      </pc:sldChg>
      <pc:sldChg chg="addSp delSp modSp new mod ord modShow">
        <pc:chgData name="Danilo Ríos" userId="74fa47b150b6dd85" providerId="LiveId" clId="{B22B5308-BF65-4BC9-907B-D5B1B6DA9C42}" dt="2023-10-11T17:34:16.891" v="5440" actId="729"/>
        <pc:sldMkLst>
          <pc:docMk/>
          <pc:sldMk cId="33086097" sldId="548"/>
        </pc:sldMkLst>
        <pc:spChg chg="del">
          <ac:chgData name="Danilo Ríos" userId="74fa47b150b6dd85" providerId="LiveId" clId="{B22B5308-BF65-4BC9-907B-D5B1B6DA9C42}" dt="2023-10-11T17:32:04.019" v="5423" actId="478"/>
          <ac:spMkLst>
            <pc:docMk/>
            <pc:sldMk cId="33086097" sldId="548"/>
            <ac:spMk id="2" creationId="{6E4E6C36-448E-C7BE-8E65-417290AB99BF}"/>
          </ac:spMkLst>
        </pc:spChg>
        <pc:spChg chg="del">
          <ac:chgData name="Danilo Ríos" userId="74fa47b150b6dd85" providerId="LiveId" clId="{B22B5308-BF65-4BC9-907B-D5B1B6DA9C42}" dt="2023-10-11T17:32:05.628" v="5424" actId="478"/>
          <ac:spMkLst>
            <pc:docMk/>
            <pc:sldMk cId="33086097" sldId="548"/>
            <ac:spMk id="3" creationId="{7E76A987-708A-E8AF-22B7-362B0428C0D7}"/>
          </ac:spMkLst>
        </pc:spChg>
        <pc:graphicFrameChg chg="add mod">
          <ac:chgData name="Danilo Ríos" userId="74fa47b150b6dd85" providerId="LiveId" clId="{B22B5308-BF65-4BC9-907B-D5B1B6DA9C42}" dt="2023-10-11T17:33:49.466" v="5435" actId="14100"/>
          <ac:graphicFrameMkLst>
            <pc:docMk/>
            <pc:sldMk cId="33086097" sldId="548"/>
            <ac:graphicFrameMk id="4" creationId="{B716CAB0-2149-0D65-BAF2-B558DF713E40}"/>
          </ac:graphicFrameMkLst>
        </pc:graphicFrameChg>
      </pc:sldChg>
      <pc:sldChg chg="delSp modSp add mod">
        <pc:chgData name="Danilo Ríos" userId="74fa47b150b6dd85" providerId="LiveId" clId="{B22B5308-BF65-4BC9-907B-D5B1B6DA9C42}" dt="2023-10-11T17:45:24.831" v="6029" actId="1076"/>
        <pc:sldMkLst>
          <pc:docMk/>
          <pc:sldMk cId="3723883705" sldId="549"/>
        </pc:sldMkLst>
        <pc:spChg chg="mod">
          <ac:chgData name="Danilo Ríos" userId="74fa47b150b6dd85" providerId="LiveId" clId="{B22B5308-BF65-4BC9-907B-D5B1B6DA9C42}" dt="2023-10-11T17:37:13.464" v="5678" actId="1076"/>
          <ac:spMkLst>
            <pc:docMk/>
            <pc:sldMk cId="3723883705" sldId="549"/>
            <ac:spMk id="2" creationId="{00000000-0000-0000-0000-000000000000}"/>
          </ac:spMkLst>
        </pc:spChg>
        <pc:spChg chg="mod">
          <ac:chgData name="Danilo Ríos" userId="74fa47b150b6dd85" providerId="LiveId" clId="{B22B5308-BF65-4BC9-907B-D5B1B6DA9C42}" dt="2023-10-11T17:37:25.423" v="5680" actId="1076"/>
          <ac:spMkLst>
            <pc:docMk/>
            <pc:sldMk cId="3723883705" sldId="549"/>
            <ac:spMk id="4" creationId="{00000000-0000-0000-0000-000000000000}"/>
          </ac:spMkLst>
        </pc:spChg>
        <pc:spChg chg="mod">
          <ac:chgData name="Danilo Ríos" userId="74fa47b150b6dd85" providerId="LiveId" clId="{B22B5308-BF65-4BC9-907B-D5B1B6DA9C42}" dt="2023-10-11T17:37:13.464" v="5678" actId="1076"/>
          <ac:spMkLst>
            <pc:docMk/>
            <pc:sldMk cId="3723883705" sldId="549"/>
            <ac:spMk id="9" creationId="{00000000-0000-0000-0000-000000000000}"/>
          </ac:spMkLst>
        </pc:spChg>
        <pc:spChg chg="del">
          <ac:chgData name="Danilo Ríos" userId="74fa47b150b6dd85" providerId="LiveId" clId="{B22B5308-BF65-4BC9-907B-D5B1B6DA9C42}" dt="2023-10-11T17:35:56.928" v="5535" actId="478"/>
          <ac:spMkLst>
            <pc:docMk/>
            <pc:sldMk cId="3723883705" sldId="549"/>
            <ac:spMk id="11" creationId="{00000000-0000-0000-0000-000000000000}"/>
          </ac:spMkLst>
        </pc:spChg>
        <pc:spChg chg="mod">
          <ac:chgData name="Danilo Ríos" userId="74fa47b150b6dd85" providerId="LiveId" clId="{B22B5308-BF65-4BC9-907B-D5B1B6DA9C42}" dt="2023-10-11T17:45:24.831" v="6029" actId="1076"/>
          <ac:spMkLst>
            <pc:docMk/>
            <pc:sldMk cId="3723883705" sldId="549"/>
            <ac:spMk id="45103" creationId="{00000000-0000-0000-0000-000000000000}"/>
          </ac:spMkLst>
        </pc:spChg>
        <pc:picChg chg="mod">
          <ac:chgData name="Danilo Ríos" userId="74fa47b150b6dd85" providerId="LiveId" clId="{B22B5308-BF65-4BC9-907B-D5B1B6DA9C42}" dt="2023-10-11T17:37:25.423" v="5680" actId="1076"/>
          <ac:picMkLst>
            <pc:docMk/>
            <pc:sldMk cId="3723883705" sldId="549"/>
            <ac:picMk id="5" creationId="{00000000-0000-0000-0000-000000000000}"/>
          </ac:picMkLst>
        </pc:picChg>
        <pc:picChg chg="mod">
          <ac:chgData name="Danilo Ríos" userId="74fa47b150b6dd85" providerId="LiveId" clId="{B22B5308-BF65-4BC9-907B-D5B1B6DA9C42}" dt="2023-10-11T17:37:13.464" v="5678" actId="1076"/>
          <ac:picMkLst>
            <pc:docMk/>
            <pc:sldMk cId="3723883705" sldId="549"/>
            <ac:picMk id="6" creationId="{00000000-0000-0000-0000-000000000000}"/>
          </ac:picMkLst>
        </pc:picChg>
        <pc:picChg chg="mod">
          <ac:chgData name="Danilo Ríos" userId="74fa47b150b6dd85" providerId="LiveId" clId="{B22B5308-BF65-4BC9-907B-D5B1B6DA9C42}" dt="2023-10-11T17:37:13.464" v="5678" actId="1076"/>
          <ac:picMkLst>
            <pc:docMk/>
            <pc:sldMk cId="3723883705" sldId="549"/>
            <ac:picMk id="7" creationId="{00000000-0000-0000-0000-000000000000}"/>
          </ac:picMkLst>
        </pc:picChg>
      </pc:sldChg>
      <pc:sldChg chg="addSp modSp new mod modShow">
        <pc:chgData name="Danilo Ríos" userId="74fa47b150b6dd85" providerId="LiveId" clId="{B22B5308-BF65-4BC9-907B-D5B1B6DA9C42}" dt="2023-10-11T17:34:19.922" v="5441" actId="729"/>
        <pc:sldMkLst>
          <pc:docMk/>
          <pc:sldMk cId="1775433336" sldId="550"/>
        </pc:sldMkLst>
        <pc:graphicFrameChg chg="add mod">
          <ac:chgData name="Danilo Ríos" userId="74fa47b150b6dd85" providerId="LiveId" clId="{B22B5308-BF65-4BC9-907B-D5B1B6DA9C42}" dt="2023-10-11T17:33:07.236" v="5431" actId="1076"/>
          <ac:graphicFrameMkLst>
            <pc:docMk/>
            <pc:sldMk cId="1775433336" sldId="550"/>
            <ac:graphicFrameMk id="2" creationId="{6044908D-7DA1-FF3A-AECD-7E93B885C9F7}"/>
          </ac:graphicFrameMkLst>
        </pc:graphicFrameChg>
      </pc:sldChg>
      <pc:sldChg chg="addSp delSp modSp add mod modAnim">
        <pc:chgData name="Danilo Ríos" userId="74fa47b150b6dd85" providerId="LiveId" clId="{B22B5308-BF65-4BC9-907B-D5B1B6DA9C42}" dt="2023-10-12T11:51:53.073" v="7711" actId="6549"/>
        <pc:sldMkLst>
          <pc:docMk/>
          <pc:sldMk cId="2860459827" sldId="551"/>
        </pc:sldMkLst>
        <pc:spChg chg="mod">
          <ac:chgData name="Danilo Ríos" userId="74fa47b150b6dd85" providerId="LiveId" clId="{B22B5308-BF65-4BC9-907B-D5B1B6DA9C42}" dt="2023-10-11T17:52:34.607" v="6301" actId="1076"/>
          <ac:spMkLst>
            <pc:docMk/>
            <pc:sldMk cId="2860459827" sldId="551"/>
            <ac:spMk id="4" creationId="{00000000-0000-0000-0000-000000000000}"/>
          </ac:spMkLst>
        </pc:spChg>
        <pc:spChg chg="mod">
          <ac:chgData name="Danilo Ríos" userId="74fa47b150b6dd85" providerId="LiveId" clId="{B22B5308-BF65-4BC9-907B-D5B1B6DA9C42}" dt="2023-10-11T17:52:34.607" v="6301" actId="1076"/>
          <ac:spMkLst>
            <pc:docMk/>
            <pc:sldMk cId="2860459827" sldId="551"/>
            <ac:spMk id="5" creationId="{00000000-0000-0000-0000-000000000000}"/>
          </ac:spMkLst>
        </pc:spChg>
        <pc:spChg chg="mod">
          <ac:chgData name="Danilo Ríos" userId="74fa47b150b6dd85" providerId="LiveId" clId="{B22B5308-BF65-4BC9-907B-D5B1B6DA9C42}" dt="2023-10-11T17:52:34.607" v="6301" actId="1076"/>
          <ac:spMkLst>
            <pc:docMk/>
            <pc:sldMk cId="2860459827" sldId="551"/>
            <ac:spMk id="7" creationId="{00000000-0000-0000-0000-000000000000}"/>
          </ac:spMkLst>
        </pc:spChg>
        <pc:spChg chg="add mod">
          <ac:chgData name="Danilo Ríos" userId="74fa47b150b6dd85" providerId="LiveId" clId="{B22B5308-BF65-4BC9-907B-D5B1B6DA9C42}" dt="2023-10-12T11:51:53.073" v="7711" actId="6549"/>
          <ac:spMkLst>
            <pc:docMk/>
            <pc:sldMk cId="2860459827" sldId="551"/>
            <ac:spMk id="8" creationId="{95ABB539-F041-1D8C-234E-468E937FFC3A}"/>
          </ac:spMkLst>
        </pc:spChg>
        <pc:spChg chg="del">
          <ac:chgData name="Danilo Ríos" userId="74fa47b150b6dd85" providerId="LiveId" clId="{B22B5308-BF65-4BC9-907B-D5B1B6DA9C42}" dt="2023-10-11T17:48:54.333" v="6078" actId="478"/>
          <ac:spMkLst>
            <pc:docMk/>
            <pc:sldMk cId="2860459827" sldId="551"/>
            <ac:spMk id="79" creationId="{00000000-0000-0000-0000-000000000000}"/>
          </ac:spMkLst>
        </pc:spChg>
        <pc:spChg chg="mod">
          <ac:chgData name="Danilo Ríos" userId="74fa47b150b6dd85" providerId="LiveId" clId="{B22B5308-BF65-4BC9-907B-D5B1B6DA9C42}" dt="2023-10-11T17:52:34.607" v="6301" actId="1076"/>
          <ac:spMkLst>
            <pc:docMk/>
            <pc:sldMk cId="2860459827" sldId="551"/>
            <ac:spMk id="81" creationId="{00000000-0000-0000-0000-000000000000}"/>
          </ac:spMkLst>
        </pc:spChg>
        <pc:spChg chg="mod">
          <ac:chgData name="Danilo Ríos" userId="74fa47b150b6dd85" providerId="LiveId" clId="{B22B5308-BF65-4BC9-907B-D5B1B6DA9C42}" dt="2023-10-11T17:52:34.607" v="6301" actId="1076"/>
          <ac:spMkLst>
            <pc:docMk/>
            <pc:sldMk cId="2860459827" sldId="551"/>
            <ac:spMk id="85" creationId="{00000000-0000-0000-0000-000000000000}"/>
          </ac:spMkLst>
        </pc:spChg>
        <pc:spChg chg="mod">
          <ac:chgData name="Danilo Ríos" userId="74fa47b150b6dd85" providerId="LiveId" clId="{B22B5308-BF65-4BC9-907B-D5B1B6DA9C42}" dt="2023-10-11T17:52:34.607" v="6301" actId="1076"/>
          <ac:spMkLst>
            <pc:docMk/>
            <pc:sldMk cId="2860459827" sldId="551"/>
            <ac:spMk id="87" creationId="{00000000-0000-0000-0000-000000000000}"/>
          </ac:spMkLst>
        </pc:spChg>
        <pc:spChg chg="mod">
          <ac:chgData name="Danilo Ríos" userId="74fa47b150b6dd85" providerId="LiveId" clId="{B22B5308-BF65-4BC9-907B-D5B1B6DA9C42}" dt="2023-10-11T17:52:34.607" v="6301" actId="1076"/>
          <ac:spMkLst>
            <pc:docMk/>
            <pc:sldMk cId="2860459827" sldId="551"/>
            <ac:spMk id="14339" creationId="{00000000-0000-0000-0000-000000000000}"/>
          </ac:spMkLst>
        </pc:spChg>
        <pc:spChg chg="mod">
          <ac:chgData name="Danilo Ríos" userId="74fa47b150b6dd85" providerId="LiveId" clId="{B22B5308-BF65-4BC9-907B-D5B1B6DA9C42}" dt="2023-10-11T17:52:34.607" v="6301" actId="1076"/>
          <ac:spMkLst>
            <pc:docMk/>
            <pc:sldMk cId="2860459827" sldId="551"/>
            <ac:spMk id="14341" creationId="{00000000-0000-0000-0000-000000000000}"/>
          </ac:spMkLst>
        </pc:spChg>
        <pc:spChg chg="mod">
          <ac:chgData name="Danilo Ríos" userId="74fa47b150b6dd85" providerId="LiveId" clId="{B22B5308-BF65-4BC9-907B-D5B1B6DA9C42}" dt="2023-10-11T17:52:34.607" v="6301" actId="1076"/>
          <ac:spMkLst>
            <pc:docMk/>
            <pc:sldMk cId="2860459827" sldId="551"/>
            <ac:spMk id="14342" creationId="{00000000-0000-0000-0000-000000000000}"/>
          </ac:spMkLst>
        </pc:spChg>
        <pc:spChg chg="mod">
          <ac:chgData name="Danilo Ríos" userId="74fa47b150b6dd85" providerId="LiveId" clId="{B22B5308-BF65-4BC9-907B-D5B1B6DA9C42}" dt="2023-10-11T17:52:34.607" v="6301" actId="1076"/>
          <ac:spMkLst>
            <pc:docMk/>
            <pc:sldMk cId="2860459827" sldId="551"/>
            <ac:spMk id="14343" creationId="{00000000-0000-0000-0000-000000000000}"/>
          </ac:spMkLst>
        </pc:spChg>
        <pc:spChg chg="mod">
          <ac:chgData name="Danilo Ríos" userId="74fa47b150b6dd85" providerId="LiveId" clId="{B22B5308-BF65-4BC9-907B-D5B1B6DA9C42}" dt="2023-10-11T17:52:34.607" v="6301" actId="1076"/>
          <ac:spMkLst>
            <pc:docMk/>
            <pc:sldMk cId="2860459827" sldId="551"/>
            <ac:spMk id="14344" creationId="{00000000-0000-0000-0000-000000000000}"/>
          </ac:spMkLst>
        </pc:spChg>
        <pc:spChg chg="mod">
          <ac:chgData name="Danilo Ríos" userId="74fa47b150b6dd85" providerId="LiveId" clId="{B22B5308-BF65-4BC9-907B-D5B1B6DA9C42}" dt="2023-10-11T17:52:34.607" v="6301" actId="1076"/>
          <ac:spMkLst>
            <pc:docMk/>
            <pc:sldMk cId="2860459827" sldId="551"/>
            <ac:spMk id="14349" creationId="{00000000-0000-0000-0000-000000000000}"/>
          </ac:spMkLst>
        </pc:spChg>
        <pc:spChg chg="mod">
          <ac:chgData name="Danilo Ríos" userId="74fa47b150b6dd85" providerId="LiveId" clId="{B22B5308-BF65-4BC9-907B-D5B1B6DA9C42}" dt="2023-10-11T17:52:34.607" v="6301" actId="1076"/>
          <ac:spMkLst>
            <pc:docMk/>
            <pc:sldMk cId="2860459827" sldId="551"/>
            <ac:spMk id="14350" creationId="{00000000-0000-0000-0000-000000000000}"/>
          </ac:spMkLst>
        </pc:spChg>
        <pc:spChg chg="mod">
          <ac:chgData name="Danilo Ríos" userId="74fa47b150b6dd85" providerId="LiveId" clId="{B22B5308-BF65-4BC9-907B-D5B1B6DA9C42}" dt="2023-10-11T17:52:34.607" v="6301" actId="1076"/>
          <ac:spMkLst>
            <pc:docMk/>
            <pc:sldMk cId="2860459827" sldId="551"/>
            <ac:spMk id="14358" creationId="{00000000-0000-0000-0000-000000000000}"/>
          </ac:spMkLst>
        </pc:spChg>
        <pc:spChg chg="mod">
          <ac:chgData name="Danilo Ríos" userId="74fa47b150b6dd85" providerId="LiveId" clId="{B22B5308-BF65-4BC9-907B-D5B1B6DA9C42}" dt="2023-10-11T17:52:34.607" v="6301" actId="1076"/>
          <ac:spMkLst>
            <pc:docMk/>
            <pc:sldMk cId="2860459827" sldId="551"/>
            <ac:spMk id="14359" creationId="{00000000-0000-0000-0000-000000000000}"/>
          </ac:spMkLst>
        </pc:spChg>
        <pc:spChg chg="mod">
          <ac:chgData name="Danilo Ríos" userId="74fa47b150b6dd85" providerId="LiveId" clId="{B22B5308-BF65-4BC9-907B-D5B1B6DA9C42}" dt="2023-10-11T17:52:34.607" v="6301" actId="1076"/>
          <ac:spMkLst>
            <pc:docMk/>
            <pc:sldMk cId="2860459827" sldId="551"/>
            <ac:spMk id="14360" creationId="{00000000-0000-0000-0000-000000000000}"/>
          </ac:spMkLst>
        </pc:spChg>
        <pc:spChg chg="mod">
          <ac:chgData name="Danilo Ríos" userId="74fa47b150b6dd85" providerId="LiveId" clId="{B22B5308-BF65-4BC9-907B-D5B1B6DA9C42}" dt="2023-10-11T17:52:34.607" v="6301" actId="1076"/>
          <ac:spMkLst>
            <pc:docMk/>
            <pc:sldMk cId="2860459827" sldId="551"/>
            <ac:spMk id="14361" creationId="{00000000-0000-0000-0000-000000000000}"/>
          </ac:spMkLst>
        </pc:spChg>
        <pc:spChg chg="mod">
          <ac:chgData name="Danilo Ríos" userId="74fa47b150b6dd85" providerId="LiveId" clId="{B22B5308-BF65-4BC9-907B-D5B1B6DA9C42}" dt="2023-10-11T17:52:34.607" v="6301" actId="1076"/>
          <ac:spMkLst>
            <pc:docMk/>
            <pc:sldMk cId="2860459827" sldId="551"/>
            <ac:spMk id="14362" creationId="{00000000-0000-0000-0000-000000000000}"/>
          </ac:spMkLst>
        </pc:spChg>
        <pc:spChg chg="mod">
          <ac:chgData name="Danilo Ríos" userId="74fa47b150b6dd85" providerId="LiveId" clId="{B22B5308-BF65-4BC9-907B-D5B1B6DA9C42}" dt="2023-10-11T17:52:34.607" v="6301" actId="1076"/>
          <ac:spMkLst>
            <pc:docMk/>
            <pc:sldMk cId="2860459827" sldId="551"/>
            <ac:spMk id="14363" creationId="{00000000-0000-0000-0000-000000000000}"/>
          </ac:spMkLst>
        </pc:spChg>
        <pc:spChg chg="mod">
          <ac:chgData name="Danilo Ríos" userId="74fa47b150b6dd85" providerId="LiveId" clId="{B22B5308-BF65-4BC9-907B-D5B1B6DA9C42}" dt="2023-10-11T17:52:34.607" v="6301" actId="1076"/>
          <ac:spMkLst>
            <pc:docMk/>
            <pc:sldMk cId="2860459827" sldId="551"/>
            <ac:spMk id="14364" creationId="{00000000-0000-0000-0000-000000000000}"/>
          </ac:spMkLst>
        </pc:spChg>
        <pc:spChg chg="mod">
          <ac:chgData name="Danilo Ríos" userId="74fa47b150b6dd85" providerId="LiveId" clId="{B22B5308-BF65-4BC9-907B-D5B1B6DA9C42}" dt="2023-10-11T17:49:26.339" v="6084" actId="1076"/>
          <ac:spMkLst>
            <pc:docMk/>
            <pc:sldMk cId="2860459827" sldId="551"/>
            <ac:spMk id="14414" creationId="{00000000-0000-0000-0000-000000000000}"/>
          </ac:spMkLst>
        </pc:spChg>
        <pc:grpChg chg="del mod">
          <ac:chgData name="Danilo Ríos" userId="74fa47b150b6dd85" providerId="LiveId" clId="{B22B5308-BF65-4BC9-907B-D5B1B6DA9C42}" dt="2023-10-11T17:47:36.670" v="6032" actId="478"/>
          <ac:grpSpMkLst>
            <pc:docMk/>
            <pc:sldMk cId="2860459827" sldId="551"/>
            <ac:grpSpMk id="83" creationId="{00000000-0000-0000-0000-000000000000}"/>
          </ac:grpSpMkLst>
        </pc:grpChg>
        <pc:grpChg chg="mod">
          <ac:chgData name="Danilo Ríos" userId="74fa47b150b6dd85" providerId="LiveId" clId="{B22B5308-BF65-4BC9-907B-D5B1B6DA9C42}" dt="2023-10-11T17:52:34.607" v="6301" actId="1076"/>
          <ac:grpSpMkLst>
            <pc:docMk/>
            <pc:sldMk cId="2860459827" sldId="551"/>
            <ac:grpSpMk id="14345" creationId="{00000000-0000-0000-0000-000000000000}"/>
          </ac:grpSpMkLst>
        </pc:grpChg>
        <pc:grpChg chg="mod">
          <ac:chgData name="Danilo Ríos" userId="74fa47b150b6dd85" providerId="LiveId" clId="{B22B5308-BF65-4BC9-907B-D5B1B6DA9C42}" dt="2023-10-11T17:52:34.607" v="6301" actId="1076"/>
          <ac:grpSpMkLst>
            <pc:docMk/>
            <pc:sldMk cId="2860459827" sldId="551"/>
            <ac:grpSpMk id="14347" creationId="{00000000-0000-0000-0000-000000000000}"/>
          </ac:grpSpMkLst>
        </pc:grpChg>
        <pc:grpChg chg="mod">
          <ac:chgData name="Danilo Ríos" userId="74fa47b150b6dd85" providerId="LiveId" clId="{B22B5308-BF65-4BC9-907B-D5B1B6DA9C42}" dt="2023-10-11T17:52:34.607" v="6301" actId="1076"/>
          <ac:grpSpMkLst>
            <pc:docMk/>
            <pc:sldMk cId="2860459827" sldId="551"/>
            <ac:grpSpMk id="14351" creationId="{00000000-0000-0000-0000-000000000000}"/>
          </ac:grpSpMkLst>
        </pc:grpChg>
        <pc:grpChg chg="mod">
          <ac:chgData name="Danilo Ríos" userId="74fa47b150b6dd85" providerId="LiveId" clId="{B22B5308-BF65-4BC9-907B-D5B1B6DA9C42}" dt="2023-10-11T17:52:34.607" v="6301" actId="1076"/>
          <ac:grpSpMkLst>
            <pc:docMk/>
            <pc:sldMk cId="2860459827" sldId="551"/>
            <ac:grpSpMk id="14352" creationId="{00000000-0000-0000-0000-000000000000}"/>
          </ac:grpSpMkLst>
        </pc:grpChg>
        <pc:grpChg chg="mod">
          <ac:chgData name="Danilo Ríos" userId="74fa47b150b6dd85" providerId="LiveId" clId="{B22B5308-BF65-4BC9-907B-D5B1B6DA9C42}" dt="2023-10-11T17:52:34.607" v="6301" actId="1076"/>
          <ac:grpSpMkLst>
            <pc:docMk/>
            <pc:sldMk cId="2860459827" sldId="551"/>
            <ac:grpSpMk id="14353" creationId="{00000000-0000-0000-0000-000000000000}"/>
          </ac:grpSpMkLst>
        </pc:grpChg>
        <pc:grpChg chg="mod">
          <ac:chgData name="Danilo Ríos" userId="74fa47b150b6dd85" providerId="LiveId" clId="{B22B5308-BF65-4BC9-907B-D5B1B6DA9C42}" dt="2023-10-11T17:52:34.607" v="6301" actId="1076"/>
          <ac:grpSpMkLst>
            <pc:docMk/>
            <pc:sldMk cId="2860459827" sldId="551"/>
            <ac:grpSpMk id="14355" creationId="{00000000-0000-0000-0000-000000000000}"/>
          </ac:grpSpMkLst>
        </pc:grpChg>
        <pc:grpChg chg="mod">
          <ac:chgData name="Danilo Ríos" userId="74fa47b150b6dd85" providerId="LiveId" clId="{B22B5308-BF65-4BC9-907B-D5B1B6DA9C42}" dt="2023-10-11T17:52:34.607" v="6301" actId="1076"/>
          <ac:grpSpMkLst>
            <pc:docMk/>
            <pc:sldMk cId="2860459827" sldId="551"/>
            <ac:grpSpMk id="14356" creationId="{00000000-0000-0000-0000-000000000000}"/>
          </ac:grpSpMkLst>
        </pc:grpChg>
        <pc:picChg chg="mod">
          <ac:chgData name="Danilo Ríos" userId="74fa47b150b6dd85" providerId="LiveId" clId="{B22B5308-BF65-4BC9-907B-D5B1B6DA9C42}" dt="2023-10-11T17:52:34.607" v="6301" actId="1076"/>
          <ac:picMkLst>
            <pc:docMk/>
            <pc:sldMk cId="2860459827" sldId="551"/>
            <ac:picMk id="2" creationId="{00000000-0000-0000-0000-000000000000}"/>
          </ac:picMkLst>
        </pc:picChg>
        <pc:picChg chg="mod">
          <ac:chgData name="Danilo Ríos" userId="74fa47b150b6dd85" providerId="LiveId" clId="{B22B5308-BF65-4BC9-907B-D5B1B6DA9C42}" dt="2023-10-11T17:52:34.607" v="6301" actId="1076"/>
          <ac:picMkLst>
            <pc:docMk/>
            <pc:sldMk cId="2860459827" sldId="551"/>
            <ac:picMk id="3" creationId="{00000000-0000-0000-0000-000000000000}"/>
          </ac:picMkLst>
        </pc:picChg>
        <pc:cxnChg chg="mod">
          <ac:chgData name="Danilo Ríos" userId="74fa47b150b6dd85" providerId="LiveId" clId="{B22B5308-BF65-4BC9-907B-D5B1B6DA9C42}" dt="2023-10-11T17:52:34.607" v="6301" actId="1076"/>
          <ac:cxnSpMkLst>
            <pc:docMk/>
            <pc:sldMk cId="2860459827" sldId="551"/>
            <ac:cxnSpMk id="9" creationId="{00000000-0000-0000-0000-000000000000}"/>
          </ac:cxnSpMkLst>
        </pc:cxnChg>
        <pc:cxnChg chg="mod">
          <ac:chgData name="Danilo Ríos" userId="74fa47b150b6dd85" providerId="LiveId" clId="{B22B5308-BF65-4BC9-907B-D5B1B6DA9C42}" dt="2023-10-11T17:52:34.607" v="6301" actId="1076"/>
          <ac:cxnSpMkLst>
            <pc:docMk/>
            <pc:sldMk cId="2860459827" sldId="551"/>
            <ac:cxnSpMk id="10" creationId="{00000000-0000-0000-0000-000000000000}"/>
          </ac:cxnSpMkLst>
        </pc:cxnChg>
        <pc:cxnChg chg="mod">
          <ac:chgData name="Danilo Ríos" userId="74fa47b150b6dd85" providerId="LiveId" clId="{B22B5308-BF65-4BC9-907B-D5B1B6DA9C42}" dt="2023-10-11T17:52:34.607" v="6301" actId="1076"/>
          <ac:cxnSpMkLst>
            <pc:docMk/>
            <pc:sldMk cId="2860459827" sldId="551"/>
            <ac:cxnSpMk id="14354" creationId="{00000000-0000-0000-0000-000000000000}"/>
          </ac:cxnSpMkLst>
        </pc:cxnChg>
      </pc:sldChg>
      <pc:sldChg chg="addSp delSp modSp new mod">
        <pc:chgData name="Danilo Ríos" userId="74fa47b150b6dd85" providerId="LiveId" clId="{B22B5308-BF65-4BC9-907B-D5B1B6DA9C42}" dt="2023-10-12T12:11:43.387" v="8152" actId="1076"/>
        <pc:sldMkLst>
          <pc:docMk/>
          <pc:sldMk cId="649974360" sldId="552"/>
        </pc:sldMkLst>
        <pc:spChg chg="add mod">
          <ac:chgData name="Danilo Ríos" userId="74fa47b150b6dd85" providerId="LiveId" clId="{B22B5308-BF65-4BC9-907B-D5B1B6DA9C42}" dt="2023-10-12T12:07:00.023" v="8110" actId="1076"/>
          <ac:spMkLst>
            <pc:docMk/>
            <pc:sldMk cId="649974360" sldId="552"/>
            <ac:spMk id="5" creationId="{F00B84A4-6ECC-AFEA-0EFC-93E6BB6A501B}"/>
          </ac:spMkLst>
        </pc:spChg>
        <pc:graphicFrameChg chg="add del mod modGraphic">
          <ac:chgData name="Danilo Ríos" userId="74fa47b150b6dd85" providerId="LiveId" clId="{B22B5308-BF65-4BC9-907B-D5B1B6DA9C42}" dt="2023-10-12T12:02:01.125" v="7996" actId="478"/>
          <ac:graphicFrameMkLst>
            <pc:docMk/>
            <pc:sldMk cId="649974360" sldId="552"/>
            <ac:graphicFrameMk id="2" creationId="{D9CC54FC-F6A4-6F4A-62CF-60F59A53505A}"/>
          </ac:graphicFrameMkLst>
        </pc:graphicFrameChg>
        <pc:graphicFrameChg chg="add mod modGraphic">
          <ac:chgData name="Danilo Ríos" userId="74fa47b150b6dd85" providerId="LiveId" clId="{B22B5308-BF65-4BC9-907B-D5B1B6DA9C42}" dt="2023-10-12T12:11:43.387" v="8152" actId="1076"/>
          <ac:graphicFrameMkLst>
            <pc:docMk/>
            <pc:sldMk cId="649974360" sldId="552"/>
            <ac:graphicFrameMk id="3" creationId="{86B10988-6321-6181-93DC-677CB5D2636E}"/>
          </ac:graphicFrameMkLst>
        </pc:graphicFrameChg>
      </pc:sldChg>
      <pc:sldChg chg="addSp delSp modSp new del mod">
        <pc:chgData name="Danilo Ríos" userId="74fa47b150b6dd85" providerId="LiveId" clId="{B22B5308-BF65-4BC9-907B-D5B1B6DA9C42}" dt="2023-10-11T18:27:42.139" v="6360" actId="47"/>
        <pc:sldMkLst>
          <pc:docMk/>
          <pc:sldMk cId="1722791594" sldId="552"/>
        </pc:sldMkLst>
        <pc:spChg chg="add del">
          <ac:chgData name="Danilo Ríos" userId="74fa47b150b6dd85" providerId="LiveId" clId="{B22B5308-BF65-4BC9-907B-D5B1B6DA9C42}" dt="2023-10-11T18:00:52.817" v="6350" actId="478"/>
          <ac:spMkLst>
            <pc:docMk/>
            <pc:sldMk cId="1722791594" sldId="552"/>
            <ac:spMk id="3" creationId="{97799776-9896-3E79-E79C-424D3CA158D3}"/>
          </ac:spMkLst>
        </pc:spChg>
        <pc:spChg chg="add mod">
          <ac:chgData name="Danilo Ríos" userId="74fa47b150b6dd85" providerId="LiveId" clId="{B22B5308-BF65-4BC9-907B-D5B1B6DA9C42}" dt="2023-10-11T18:01:48.908" v="6359" actId="122"/>
          <ac:spMkLst>
            <pc:docMk/>
            <pc:sldMk cId="1722791594" sldId="552"/>
            <ac:spMk id="5" creationId="{EB9137CF-E7EE-59D8-5542-F6EB3DAB2813}"/>
          </ac:spMkLst>
        </pc:spChg>
        <pc:picChg chg="add mod">
          <ac:chgData name="Danilo Ríos" userId="74fa47b150b6dd85" providerId="LiveId" clId="{B22B5308-BF65-4BC9-907B-D5B1B6DA9C42}" dt="2023-10-11T18:01:11.569" v="6353" actId="1076"/>
          <ac:picMkLst>
            <pc:docMk/>
            <pc:sldMk cId="1722791594" sldId="552"/>
            <ac:picMk id="1026" creationId="{284A0B17-A073-23B9-178A-F271AC5D638A}"/>
          </ac:picMkLst>
        </pc:picChg>
      </pc:sldChg>
      <pc:sldChg chg="modSp mod ord modAnim">
        <pc:chgData name="Danilo Ríos" userId="74fa47b150b6dd85" providerId="LiveId" clId="{B22B5308-BF65-4BC9-907B-D5B1B6DA9C42}" dt="2023-10-12T13:20:01.774" v="9051"/>
        <pc:sldMkLst>
          <pc:docMk/>
          <pc:sldMk cId="4250846718" sldId="553"/>
        </pc:sldMkLst>
        <pc:spChg chg="mod">
          <ac:chgData name="Danilo Ríos" userId="74fa47b150b6dd85" providerId="LiveId" clId="{B22B5308-BF65-4BC9-907B-D5B1B6DA9C42}" dt="2023-10-12T12:16:45.529" v="8191" actId="6549"/>
          <ac:spMkLst>
            <pc:docMk/>
            <pc:sldMk cId="4250846718" sldId="553"/>
            <ac:spMk id="7" creationId="{00000000-0000-0000-0000-000000000000}"/>
          </ac:spMkLst>
        </pc:spChg>
        <pc:spChg chg="mod">
          <ac:chgData name="Danilo Ríos" userId="74fa47b150b6dd85" providerId="LiveId" clId="{B22B5308-BF65-4BC9-907B-D5B1B6DA9C42}" dt="2023-10-12T12:22:51.342" v="8618" actId="20577"/>
          <ac:spMkLst>
            <pc:docMk/>
            <pc:sldMk cId="4250846718" sldId="553"/>
            <ac:spMk id="75779" creationId="{00000000-0000-0000-0000-000000000000}"/>
          </ac:spMkLst>
        </pc:spChg>
      </pc:sldChg>
      <pc:sldChg chg="new del">
        <pc:chgData name="Danilo Ríos" userId="74fa47b150b6dd85" providerId="LiveId" clId="{B22B5308-BF65-4BC9-907B-D5B1B6DA9C42}" dt="2023-10-12T13:37:59.370" v="9150" actId="47"/>
        <pc:sldMkLst>
          <pc:docMk/>
          <pc:sldMk cId="718357887" sldId="554"/>
        </pc:sldMkLst>
      </pc:sldChg>
      <pc:sldChg chg="addSp modSp new mod">
        <pc:chgData name="Danilo Ríos" userId="74fa47b150b6dd85" providerId="LiveId" clId="{B22B5308-BF65-4BC9-907B-D5B1B6DA9C42}" dt="2023-10-13T13:02:12.339" v="9226" actId="114"/>
        <pc:sldMkLst>
          <pc:docMk/>
          <pc:sldMk cId="1191579365" sldId="554"/>
        </pc:sldMkLst>
        <pc:spChg chg="add mod">
          <ac:chgData name="Danilo Ríos" userId="74fa47b150b6dd85" providerId="LiveId" clId="{B22B5308-BF65-4BC9-907B-D5B1B6DA9C42}" dt="2023-10-13T13:02:12.339" v="9226" actId="114"/>
          <ac:spMkLst>
            <pc:docMk/>
            <pc:sldMk cId="1191579365" sldId="554"/>
            <ac:spMk id="4" creationId="{B4FBF217-AD13-D0CB-AC97-96F2C86B93F0}"/>
          </ac:spMkLst>
        </pc:spChg>
        <pc:picChg chg="add mod">
          <ac:chgData name="Danilo Ríos" userId="74fa47b150b6dd85" providerId="LiveId" clId="{B22B5308-BF65-4BC9-907B-D5B1B6DA9C42}" dt="2023-10-13T12:59:52.827" v="9156" actId="1076"/>
          <ac:picMkLst>
            <pc:docMk/>
            <pc:sldMk cId="1191579365" sldId="554"/>
            <ac:picMk id="3" creationId="{E2A25BF6-2DC1-FBD1-C9E9-0364E612542B}"/>
          </ac:picMkLst>
        </pc:picChg>
      </pc:sldChg>
      <pc:sldChg chg="del">
        <pc:chgData name="Danilo Ríos" userId="74fa47b150b6dd85" providerId="LiveId" clId="{B22B5308-BF65-4BC9-907B-D5B1B6DA9C42}" dt="2023-10-10T20:16:04.635" v="5143" actId="47"/>
        <pc:sldMkLst>
          <pc:docMk/>
          <pc:sldMk cId="1284015743" sldId="680"/>
        </pc:sldMkLst>
      </pc:sldChg>
      <pc:sldChg chg="del">
        <pc:chgData name="Danilo Ríos" userId="74fa47b150b6dd85" providerId="LiveId" clId="{B22B5308-BF65-4BC9-907B-D5B1B6DA9C42}" dt="2023-10-10T20:16:05.838" v="5144" actId="47"/>
        <pc:sldMkLst>
          <pc:docMk/>
          <pc:sldMk cId="1994141174" sldId="718"/>
        </pc:sldMkLst>
      </pc:sldChg>
    </pc:docChg>
  </pc:docChgLst>
  <pc:docChgLst>
    <pc:chgData name="Danilo Ríos" userId="74fa47b150b6dd85" providerId="LiveId" clId="{C54A06A2-D2B9-4BB2-990E-2321C3B256FB}"/>
    <pc:docChg chg="undo redo custSel addSld delSld modSld sldOrd modMainMaster">
      <pc:chgData name="Danilo Ríos" userId="74fa47b150b6dd85" providerId="LiveId" clId="{C54A06A2-D2B9-4BB2-990E-2321C3B256FB}" dt="2023-11-07T18:52:02.242" v="13750" actId="114"/>
      <pc:docMkLst>
        <pc:docMk/>
      </pc:docMkLst>
      <pc:sldChg chg="addSp delSp modSp mod">
        <pc:chgData name="Danilo Ríos" userId="74fa47b150b6dd85" providerId="LiveId" clId="{C54A06A2-D2B9-4BB2-990E-2321C3B256FB}" dt="2023-10-15T14:02:41.996" v="2287" actId="115"/>
        <pc:sldMkLst>
          <pc:docMk/>
          <pc:sldMk cId="2766787668" sldId="259"/>
        </pc:sldMkLst>
        <pc:spChg chg="del">
          <ac:chgData name="Danilo Ríos" userId="74fa47b150b6dd85" providerId="LiveId" clId="{C54A06A2-D2B9-4BB2-990E-2321C3B256FB}" dt="2023-10-15T13:23:12.686" v="1877" actId="478"/>
          <ac:spMkLst>
            <pc:docMk/>
            <pc:sldMk cId="2766787668" sldId="259"/>
            <ac:spMk id="2" creationId="{00000000-0000-0000-0000-000000000000}"/>
          </ac:spMkLst>
        </pc:spChg>
        <pc:spChg chg="mod">
          <ac:chgData name="Danilo Ríos" userId="74fa47b150b6dd85" providerId="LiveId" clId="{C54A06A2-D2B9-4BB2-990E-2321C3B256FB}" dt="2023-10-15T14:02:41.996" v="2287" actId="115"/>
          <ac:spMkLst>
            <pc:docMk/>
            <pc:sldMk cId="2766787668" sldId="259"/>
            <ac:spMk id="3" creationId="{00000000-0000-0000-0000-000000000000}"/>
          </ac:spMkLst>
        </pc:spChg>
        <pc:spChg chg="add del mod">
          <ac:chgData name="Danilo Ríos" userId="74fa47b150b6dd85" providerId="LiveId" clId="{C54A06A2-D2B9-4BB2-990E-2321C3B256FB}" dt="2023-10-15T13:23:15.779" v="1878" actId="478"/>
          <ac:spMkLst>
            <pc:docMk/>
            <pc:sldMk cId="2766787668" sldId="259"/>
            <ac:spMk id="5" creationId="{D4B1D5E7-C3E6-2762-427D-DFE16AF4EFF6}"/>
          </ac:spMkLst>
        </pc:spChg>
        <pc:spChg chg="add mod">
          <ac:chgData name="Danilo Ríos" userId="74fa47b150b6dd85" providerId="LiveId" clId="{C54A06A2-D2B9-4BB2-990E-2321C3B256FB}" dt="2023-10-15T13:30:55.386" v="2100" actId="1076"/>
          <ac:spMkLst>
            <pc:docMk/>
            <pc:sldMk cId="2766787668" sldId="259"/>
            <ac:spMk id="6" creationId="{6711C3CF-B439-C407-7B20-D3EEE2CC8106}"/>
          </ac:spMkLst>
        </pc:spChg>
      </pc:sldChg>
      <pc:sldChg chg="del">
        <pc:chgData name="Danilo Ríos" userId="74fa47b150b6dd85" providerId="LiveId" clId="{C54A06A2-D2B9-4BB2-990E-2321C3B256FB}" dt="2023-10-07T12:48:21.038" v="282" actId="47"/>
        <pc:sldMkLst>
          <pc:docMk/>
          <pc:sldMk cId="0" sldId="261"/>
        </pc:sldMkLst>
      </pc:sldChg>
      <pc:sldChg chg="del">
        <pc:chgData name="Danilo Ríos" userId="74fa47b150b6dd85" providerId="LiveId" clId="{C54A06A2-D2B9-4BB2-990E-2321C3B256FB}" dt="2023-10-07T12:44:15.915" v="280" actId="47"/>
        <pc:sldMkLst>
          <pc:docMk/>
          <pc:sldMk cId="0" sldId="262"/>
        </pc:sldMkLst>
      </pc:sldChg>
      <pc:sldChg chg="modSp mod setBg modAnim">
        <pc:chgData name="Danilo Ríos" userId="74fa47b150b6dd85" providerId="LiveId" clId="{C54A06A2-D2B9-4BB2-990E-2321C3B256FB}" dt="2023-10-28T11:18:48.267" v="6625" actId="20577"/>
        <pc:sldMkLst>
          <pc:docMk/>
          <pc:sldMk cId="0" sldId="264"/>
        </pc:sldMkLst>
        <pc:spChg chg="mod">
          <ac:chgData name="Danilo Ríos" userId="74fa47b150b6dd85" providerId="LiveId" clId="{C54A06A2-D2B9-4BB2-990E-2321C3B256FB}" dt="2023-10-28T11:18:48.267" v="6625" actId="20577"/>
          <ac:spMkLst>
            <pc:docMk/>
            <pc:sldMk cId="0" sldId="264"/>
            <ac:spMk id="10251" creationId="{00000000-0000-0000-0000-000000000000}"/>
          </ac:spMkLst>
        </pc:spChg>
        <pc:spChg chg="mod">
          <ac:chgData name="Danilo Ríos" userId="74fa47b150b6dd85" providerId="LiveId" clId="{C54A06A2-D2B9-4BB2-990E-2321C3B256FB}" dt="2023-10-15T13:19:27.897" v="1863" actId="2711"/>
          <ac:spMkLst>
            <pc:docMk/>
            <pc:sldMk cId="0" sldId="264"/>
            <ac:spMk id="28675" creationId="{00000000-0000-0000-0000-000000000000}"/>
          </ac:spMkLst>
        </pc:spChg>
      </pc:sldChg>
      <pc:sldChg chg="addSp delSp modSp mod">
        <pc:chgData name="Danilo Ríos" userId="74fa47b150b6dd85" providerId="LiveId" clId="{C54A06A2-D2B9-4BB2-990E-2321C3B256FB}" dt="2023-10-15T12:45:45.452" v="1585"/>
        <pc:sldMkLst>
          <pc:docMk/>
          <pc:sldMk cId="631073087" sldId="265"/>
        </pc:sldMkLst>
        <pc:spChg chg="del">
          <ac:chgData name="Danilo Ríos" userId="74fa47b150b6dd85" providerId="LiveId" clId="{C54A06A2-D2B9-4BB2-990E-2321C3B256FB}" dt="2023-10-14T21:10:18.585" v="1523" actId="478"/>
          <ac:spMkLst>
            <pc:docMk/>
            <pc:sldMk cId="631073087" sldId="265"/>
            <ac:spMk id="2" creationId="{00000000-0000-0000-0000-000000000000}"/>
          </ac:spMkLst>
        </pc:spChg>
        <pc:spChg chg="mod">
          <ac:chgData name="Danilo Ríos" userId="74fa47b150b6dd85" providerId="LiveId" clId="{C54A06A2-D2B9-4BB2-990E-2321C3B256FB}" dt="2023-10-15T12:45:45.452" v="1585"/>
          <ac:spMkLst>
            <pc:docMk/>
            <pc:sldMk cId="631073087" sldId="265"/>
            <ac:spMk id="3" creationId="{00000000-0000-0000-0000-000000000000}"/>
          </ac:spMkLst>
        </pc:spChg>
        <pc:spChg chg="add mod ord">
          <ac:chgData name="Danilo Ríos" userId="74fa47b150b6dd85" providerId="LiveId" clId="{C54A06A2-D2B9-4BB2-990E-2321C3B256FB}" dt="2023-10-14T21:13:55.315" v="1542" actId="1076"/>
          <ac:spMkLst>
            <pc:docMk/>
            <pc:sldMk cId="631073087" sldId="265"/>
            <ac:spMk id="4" creationId="{E739978E-971A-4EF6-4011-B90B8DC9B751}"/>
          </ac:spMkLst>
        </pc:spChg>
      </pc:sldChg>
      <pc:sldChg chg="addSp delSp modSp mod">
        <pc:chgData name="Danilo Ríos" userId="74fa47b150b6dd85" providerId="LiveId" clId="{C54A06A2-D2B9-4BB2-990E-2321C3B256FB}" dt="2023-11-07T11:30:07.993" v="10694" actId="1076"/>
        <pc:sldMkLst>
          <pc:docMk/>
          <pc:sldMk cId="270302865" sldId="270"/>
        </pc:sldMkLst>
        <pc:spChg chg="del mod">
          <ac:chgData name="Danilo Ríos" userId="74fa47b150b6dd85" providerId="LiveId" clId="{C54A06A2-D2B9-4BB2-990E-2321C3B256FB}" dt="2023-10-15T14:34:39.278" v="3376" actId="478"/>
          <ac:spMkLst>
            <pc:docMk/>
            <pc:sldMk cId="270302865" sldId="270"/>
            <ac:spMk id="2" creationId="{00000000-0000-0000-0000-000000000000}"/>
          </ac:spMkLst>
        </pc:spChg>
        <pc:spChg chg="add del mod">
          <ac:chgData name="Danilo Ríos" userId="74fa47b150b6dd85" providerId="LiveId" clId="{C54A06A2-D2B9-4BB2-990E-2321C3B256FB}" dt="2023-10-15T14:34:43.637" v="3377" actId="478"/>
          <ac:spMkLst>
            <pc:docMk/>
            <pc:sldMk cId="270302865" sldId="270"/>
            <ac:spMk id="5" creationId="{E4769A60-B2FF-73BB-A5BC-B7DA1D9D3D06}"/>
          </ac:spMkLst>
        </pc:spChg>
        <pc:spChg chg="add mod">
          <ac:chgData name="Danilo Ríos" userId="74fa47b150b6dd85" providerId="LiveId" clId="{C54A06A2-D2B9-4BB2-990E-2321C3B256FB}" dt="2023-11-07T11:30:07.993" v="10694" actId="1076"/>
          <ac:spMkLst>
            <pc:docMk/>
            <pc:sldMk cId="270302865" sldId="270"/>
            <ac:spMk id="6" creationId="{11540E22-29AB-A850-4D83-075F7AAAEB64}"/>
          </ac:spMkLst>
        </pc:spChg>
        <pc:graphicFrameChg chg="mod modGraphic">
          <ac:chgData name="Danilo Ríos" userId="74fa47b150b6dd85" providerId="LiveId" clId="{C54A06A2-D2B9-4BB2-990E-2321C3B256FB}" dt="2023-11-07T11:29:23.025" v="10693" actId="20577"/>
          <ac:graphicFrameMkLst>
            <pc:docMk/>
            <pc:sldMk cId="270302865" sldId="270"/>
            <ac:graphicFrameMk id="4" creationId="{00000000-0000-0000-0000-000000000000}"/>
          </ac:graphicFrameMkLst>
        </pc:graphicFrameChg>
      </pc:sldChg>
      <pc:sldChg chg="addSp delSp modSp add del mod">
        <pc:chgData name="Danilo Ríos" userId="74fa47b150b6dd85" providerId="LiveId" clId="{C54A06A2-D2B9-4BB2-990E-2321C3B256FB}" dt="2023-10-15T15:22:20.981" v="3767" actId="14100"/>
        <pc:sldMkLst>
          <pc:docMk/>
          <pc:sldMk cId="3665086591" sldId="273"/>
        </pc:sldMkLst>
        <pc:spChg chg="add del mod">
          <ac:chgData name="Danilo Ríos" userId="74fa47b150b6dd85" providerId="LiveId" clId="{C54A06A2-D2B9-4BB2-990E-2321C3B256FB}" dt="2023-10-15T15:02:44.394" v="3764" actId="478"/>
          <ac:spMkLst>
            <pc:docMk/>
            <pc:sldMk cId="3665086591" sldId="273"/>
            <ac:spMk id="2" creationId="{B745FE70-FD54-609F-6AA7-CF715A776B66}"/>
          </ac:spMkLst>
        </pc:spChg>
        <pc:spChg chg="add mod ord">
          <ac:chgData name="Danilo Ríos" userId="74fa47b150b6dd85" providerId="LiveId" clId="{C54A06A2-D2B9-4BB2-990E-2321C3B256FB}" dt="2023-10-15T15:22:14.545" v="3766" actId="14100"/>
          <ac:spMkLst>
            <pc:docMk/>
            <pc:sldMk cId="3665086591" sldId="273"/>
            <ac:spMk id="3" creationId="{E217D62C-B095-332E-985B-94A34252CD66}"/>
          </ac:spMkLst>
        </pc:spChg>
        <pc:spChg chg="add mod">
          <ac:chgData name="Danilo Ríos" userId="74fa47b150b6dd85" providerId="LiveId" clId="{C54A06A2-D2B9-4BB2-990E-2321C3B256FB}" dt="2023-10-15T15:22:20.981" v="3767" actId="14100"/>
          <ac:spMkLst>
            <pc:docMk/>
            <pc:sldMk cId="3665086591" sldId="273"/>
            <ac:spMk id="4" creationId="{6360440B-7C45-71A2-5E52-1CC2CEA10812}"/>
          </ac:spMkLst>
        </pc:spChg>
        <pc:graphicFrameChg chg="del mod modGraphic">
          <ac:chgData name="Danilo Ríos" userId="74fa47b150b6dd85" providerId="LiveId" clId="{C54A06A2-D2B9-4BB2-990E-2321C3B256FB}" dt="2023-10-15T14:59:49.844" v="3683" actId="478"/>
          <ac:graphicFrameMkLst>
            <pc:docMk/>
            <pc:sldMk cId="3665086591" sldId="273"/>
            <ac:graphicFrameMk id="242692" creationId="{00000000-0000-0000-0000-000000000000}"/>
          </ac:graphicFrameMkLst>
        </pc:graphicFrameChg>
      </pc:sldChg>
      <pc:sldChg chg="modSp mod">
        <pc:chgData name="Danilo Ríos" userId="74fa47b150b6dd85" providerId="LiveId" clId="{C54A06A2-D2B9-4BB2-990E-2321C3B256FB}" dt="2023-11-03T12:36:42.543" v="7800" actId="6549"/>
        <pc:sldMkLst>
          <pc:docMk/>
          <pc:sldMk cId="0" sldId="298"/>
        </pc:sldMkLst>
        <pc:spChg chg="mod">
          <ac:chgData name="Danilo Ríos" userId="74fa47b150b6dd85" providerId="LiveId" clId="{C54A06A2-D2B9-4BB2-990E-2321C3B256FB}" dt="2023-11-03T12:36:42.543" v="7800" actId="6549"/>
          <ac:spMkLst>
            <pc:docMk/>
            <pc:sldMk cId="0" sldId="298"/>
            <ac:spMk id="45103" creationId="{00000000-0000-0000-0000-000000000000}"/>
          </ac:spMkLst>
        </pc:spChg>
      </pc:sldChg>
      <pc:sldChg chg="addSp modSp mod modTransition">
        <pc:chgData name="Danilo Ríos" userId="74fa47b150b6dd85" providerId="LiveId" clId="{C54A06A2-D2B9-4BB2-990E-2321C3B256FB}" dt="2023-11-03T13:22:01.073" v="8219" actId="1076"/>
        <pc:sldMkLst>
          <pc:docMk/>
          <pc:sldMk cId="0" sldId="305"/>
        </pc:sldMkLst>
        <pc:spChg chg="add mod">
          <ac:chgData name="Danilo Ríos" userId="74fa47b150b6dd85" providerId="LiveId" clId="{C54A06A2-D2B9-4BB2-990E-2321C3B256FB}" dt="2023-11-03T13:22:01.073" v="8219" actId="1076"/>
          <ac:spMkLst>
            <pc:docMk/>
            <pc:sldMk cId="0" sldId="305"/>
            <ac:spMk id="2" creationId="{EE52A549-3D2B-A548-D7A6-11C372DD4926}"/>
          </ac:spMkLst>
        </pc:spChg>
        <pc:spChg chg="add mod">
          <ac:chgData name="Danilo Ríos" userId="74fa47b150b6dd85" providerId="LiveId" clId="{C54A06A2-D2B9-4BB2-990E-2321C3B256FB}" dt="2023-11-03T13:21:13.329" v="8211" actId="1076"/>
          <ac:spMkLst>
            <pc:docMk/>
            <pc:sldMk cId="0" sldId="305"/>
            <ac:spMk id="3" creationId="{2649F5D6-7971-B68C-67FF-66C557E36E8A}"/>
          </ac:spMkLst>
        </pc:spChg>
        <pc:spChg chg="mod">
          <ac:chgData name="Danilo Ríos" userId="74fa47b150b6dd85" providerId="LiveId" clId="{C54A06A2-D2B9-4BB2-990E-2321C3B256FB}" dt="2023-11-03T13:21:57.402" v="8218" actId="14100"/>
          <ac:spMkLst>
            <pc:docMk/>
            <pc:sldMk cId="0" sldId="305"/>
            <ac:spMk id="52227" creationId="{00000000-0000-0000-0000-000000000000}"/>
          </ac:spMkLst>
        </pc:spChg>
        <pc:spChg chg="mod">
          <ac:chgData name="Danilo Ríos" userId="74fa47b150b6dd85" providerId="LiveId" clId="{C54A06A2-D2B9-4BB2-990E-2321C3B256FB}" dt="2023-11-03T13:18:56.526" v="8194" actId="1076"/>
          <ac:spMkLst>
            <pc:docMk/>
            <pc:sldMk cId="0" sldId="305"/>
            <ac:spMk id="112643" creationId="{00000000-0000-0000-0000-000000000000}"/>
          </ac:spMkLst>
        </pc:spChg>
      </pc:sldChg>
      <pc:sldChg chg="modSp mod modTransition setBg">
        <pc:chgData name="Danilo Ríos" userId="74fa47b150b6dd85" providerId="LiveId" clId="{C54A06A2-D2B9-4BB2-990E-2321C3B256FB}" dt="2023-11-03T13:23:38.070" v="8227" actId="1076"/>
        <pc:sldMkLst>
          <pc:docMk/>
          <pc:sldMk cId="0" sldId="306"/>
        </pc:sldMkLst>
        <pc:spChg chg="mod">
          <ac:chgData name="Danilo Ríos" userId="74fa47b150b6dd85" providerId="LiveId" clId="{C54A06A2-D2B9-4BB2-990E-2321C3B256FB}" dt="2023-11-03T13:23:38.070" v="8227" actId="1076"/>
          <ac:spMkLst>
            <pc:docMk/>
            <pc:sldMk cId="0" sldId="306"/>
            <ac:spMk id="2" creationId="{323306C1-DA90-E54F-884D-AF305D40B332}"/>
          </ac:spMkLst>
        </pc:spChg>
        <pc:spChg chg="mod">
          <ac:chgData name="Danilo Ríos" userId="74fa47b150b6dd85" providerId="LiveId" clId="{C54A06A2-D2B9-4BB2-990E-2321C3B256FB}" dt="2023-11-03T13:23:13.761" v="8225" actId="404"/>
          <ac:spMkLst>
            <pc:docMk/>
            <pc:sldMk cId="0" sldId="306"/>
            <ac:spMk id="5" creationId="{D859FD93-5B6D-0A2A-D962-348AD74CF75A}"/>
          </ac:spMkLst>
        </pc:spChg>
        <pc:spChg chg="mod">
          <ac:chgData name="Danilo Ríos" userId="74fa47b150b6dd85" providerId="LiveId" clId="{C54A06A2-D2B9-4BB2-990E-2321C3B256FB}" dt="2023-11-03T13:23:13.761" v="8225" actId="404"/>
          <ac:spMkLst>
            <pc:docMk/>
            <pc:sldMk cId="0" sldId="306"/>
            <ac:spMk id="7" creationId="{6C747926-784E-C6C6-6E58-39A7BDD21046}"/>
          </ac:spMkLst>
        </pc:spChg>
        <pc:spChg chg="mod">
          <ac:chgData name="Danilo Ríos" userId="74fa47b150b6dd85" providerId="LiveId" clId="{C54A06A2-D2B9-4BB2-990E-2321C3B256FB}" dt="2023-11-03T13:22:34.066" v="8221" actId="2711"/>
          <ac:spMkLst>
            <pc:docMk/>
            <pc:sldMk cId="0" sldId="306"/>
            <ac:spMk id="53251" creationId="{00000000-0000-0000-0000-000000000000}"/>
          </ac:spMkLst>
        </pc:spChg>
        <pc:grpChg chg="mod">
          <ac:chgData name="Danilo Ríos" userId="74fa47b150b6dd85" providerId="LiveId" clId="{C54A06A2-D2B9-4BB2-990E-2321C3B256FB}" dt="2023-11-03T13:23:38.070" v="8227" actId="1076"/>
          <ac:grpSpMkLst>
            <pc:docMk/>
            <pc:sldMk cId="0" sldId="306"/>
            <ac:grpSpMk id="8" creationId="{71490187-7EA9-74BB-A990-20587D1EFDE2}"/>
          </ac:grpSpMkLst>
        </pc:grpChg>
        <pc:graphicFrameChg chg="mod">
          <ac:chgData name="Danilo Ríos" userId="74fa47b150b6dd85" providerId="LiveId" clId="{C54A06A2-D2B9-4BB2-990E-2321C3B256FB}" dt="2023-10-14T21:08:16.888" v="1516" actId="207"/>
          <ac:graphicFrameMkLst>
            <pc:docMk/>
            <pc:sldMk cId="0" sldId="306"/>
            <ac:graphicFrameMk id="53258" creationId="{00000000-0000-0000-0000-000000000000}"/>
          </ac:graphicFrameMkLst>
        </pc:graphicFrameChg>
      </pc:sldChg>
      <pc:sldChg chg="modSp mod modTransition">
        <pc:chgData name="Danilo Ríos" userId="74fa47b150b6dd85" providerId="LiveId" clId="{C54A06A2-D2B9-4BB2-990E-2321C3B256FB}" dt="2023-11-03T13:25:17.694" v="8242" actId="1076"/>
        <pc:sldMkLst>
          <pc:docMk/>
          <pc:sldMk cId="0" sldId="308"/>
        </pc:sldMkLst>
        <pc:spChg chg="mod">
          <ac:chgData name="Danilo Ríos" userId="74fa47b150b6dd85" providerId="LiveId" clId="{C54A06A2-D2B9-4BB2-990E-2321C3B256FB}" dt="2023-11-03T13:25:17.694" v="8242" actId="1076"/>
          <ac:spMkLst>
            <pc:docMk/>
            <pc:sldMk cId="0" sldId="308"/>
            <ac:spMk id="55299" creationId="{00000000-0000-0000-0000-000000000000}"/>
          </ac:spMkLst>
        </pc:spChg>
      </pc:sldChg>
      <pc:sldChg chg="addSp delSp modSp mod">
        <pc:chgData name="Danilo Ríos" userId="74fa47b150b6dd85" providerId="LiveId" clId="{C54A06A2-D2B9-4BB2-990E-2321C3B256FB}" dt="2023-11-03T13:42:44.815" v="8504" actId="1076"/>
        <pc:sldMkLst>
          <pc:docMk/>
          <pc:sldMk cId="0" sldId="309"/>
        </pc:sldMkLst>
        <pc:spChg chg="mod">
          <ac:chgData name="Danilo Ríos" userId="74fa47b150b6dd85" providerId="LiveId" clId="{C54A06A2-D2B9-4BB2-990E-2321C3B256FB}" dt="2023-11-03T13:40:50.883" v="8482"/>
          <ac:spMkLst>
            <pc:docMk/>
            <pc:sldMk cId="0" sldId="309"/>
            <ac:spMk id="8" creationId="{F483D3B5-6569-11F5-D481-BBA2C806923E}"/>
          </ac:spMkLst>
        </pc:spChg>
        <pc:spChg chg="add mod">
          <ac:chgData name="Danilo Ríos" userId="74fa47b150b6dd85" providerId="LiveId" clId="{C54A06A2-D2B9-4BB2-990E-2321C3B256FB}" dt="2023-11-03T13:42:44.815" v="8504" actId="1076"/>
          <ac:spMkLst>
            <pc:docMk/>
            <pc:sldMk cId="0" sldId="309"/>
            <ac:spMk id="13" creationId="{2D072AB8-B2AA-33B4-928F-2528CC1B5241}"/>
          </ac:spMkLst>
        </pc:spChg>
        <pc:spChg chg="mod">
          <ac:chgData name="Danilo Ríos" userId="74fa47b150b6dd85" providerId="LiveId" clId="{C54A06A2-D2B9-4BB2-990E-2321C3B256FB}" dt="2023-11-03T13:38:04.336" v="8431" actId="1076"/>
          <ac:spMkLst>
            <pc:docMk/>
            <pc:sldMk cId="0" sldId="309"/>
            <ac:spMk id="15" creationId="{00000000-0000-0000-0000-000000000000}"/>
          </ac:spMkLst>
        </pc:spChg>
        <pc:spChg chg="add mod">
          <ac:chgData name="Danilo Ríos" userId="74fa47b150b6dd85" providerId="LiveId" clId="{C54A06A2-D2B9-4BB2-990E-2321C3B256FB}" dt="2023-11-03T13:40:15.068" v="8480"/>
          <ac:spMkLst>
            <pc:docMk/>
            <pc:sldMk cId="0" sldId="309"/>
            <ac:spMk id="7170" creationId="{00000000-0000-0000-0000-000000000000}"/>
          </ac:spMkLst>
        </pc:spChg>
        <pc:spChg chg="add mod">
          <ac:chgData name="Danilo Ríos" userId="74fa47b150b6dd85" providerId="LiveId" clId="{C54A06A2-D2B9-4BB2-990E-2321C3B256FB}" dt="2023-11-03T13:40:15.068" v="8480"/>
          <ac:spMkLst>
            <pc:docMk/>
            <pc:sldMk cId="0" sldId="309"/>
            <ac:spMk id="7171" creationId="{00000000-0000-0000-0000-000000000000}"/>
          </ac:spMkLst>
        </pc:spChg>
        <pc:spChg chg="mod">
          <ac:chgData name="Danilo Ríos" userId="74fa47b150b6dd85" providerId="LiveId" clId="{C54A06A2-D2B9-4BB2-990E-2321C3B256FB}" dt="2023-11-03T13:40:15.068" v="8480"/>
          <ac:spMkLst>
            <pc:docMk/>
            <pc:sldMk cId="0" sldId="309"/>
            <ac:spMk id="7178" creationId="{00000000-0000-0000-0000-000000000000}"/>
          </ac:spMkLst>
        </pc:spChg>
        <pc:spChg chg="mod">
          <ac:chgData name="Danilo Ríos" userId="74fa47b150b6dd85" providerId="LiveId" clId="{C54A06A2-D2B9-4BB2-990E-2321C3B256FB}" dt="2023-11-03T13:39:17.103" v="8476" actId="6549"/>
          <ac:spMkLst>
            <pc:docMk/>
            <pc:sldMk cId="0" sldId="309"/>
            <ac:spMk id="56331" creationId="{00000000-0000-0000-0000-000000000000}"/>
          </ac:spMkLst>
        </pc:spChg>
        <pc:spChg chg="del mod">
          <ac:chgData name="Danilo Ríos" userId="74fa47b150b6dd85" providerId="LiveId" clId="{C54A06A2-D2B9-4BB2-990E-2321C3B256FB}" dt="2023-11-03T13:38:42.454" v="8440"/>
          <ac:spMkLst>
            <pc:docMk/>
            <pc:sldMk cId="0" sldId="309"/>
            <ac:spMk id="56334" creationId="{00000000-0000-0000-0000-000000000000}"/>
          </ac:spMkLst>
        </pc:spChg>
        <pc:grpChg chg="mod">
          <ac:chgData name="Danilo Ríos" userId="74fa47b150b6dd85" providerId="LiveId" clId="{C54A06A2-D2B9-4BB2-990E-2321C3B256FB}" dt="2023-11-03T13:42:03.246" v="8492" actId="1076"/>
          <ac:grpSpMkLst>
            <pc:docMk/>
            <pc:sldMk cId="0" sldId="309"/>
            <ac:grpSpMk id="2" creationId="{00000000-0000-0000-0000-000000000000}"/>
          </ac:grpSpMkLst>
        </pc:grpChg>
        <pc:grpChg chg="add del mod">
          <ac:chgData name="Danilo Ríos" userId="74fa47b150b6dd85" providerId="LiveId" clId="{C54A06A2-D2B9-4BB2-990E-2321C3B256FB}" dt="2023-11-03T13:41:09.363" v="8484" actId="478"/>
          <ac:grpSpMkLst>
            <pc:docMk/>
            <pc:sldMk cId="0" sldId="309"/>
            <ac:grpSpMk id="7" creationId="{EA17E1E6-12D6-9081-F73D-FAF1C8B76685}"/>
          </ac:grpSpMkLst>
        </pc:grpChg>
        <pc:grpChg chg="mod">
          <ac:chgData name="Danilo Ríos" userId="74fa47b150b6dd85" providerId="LiveId" clId="{C54A06A2-D2B9-4BB2-990E-2321C3B256FB}" dt="2023-11-03T13:40:50.883" v="8482"/>
          <ac:grpSpMkLst>
            <pc:docMk/>
            <pc:sldMk cId="0" sldId="309"/>
            <ac:grpSpMk id="9" creationId="{85671A9B-78B6-8EEA-D02E-72D7C46B4576}"/>
          </ac:grpSpMkLst>
        </pc:grpChg>
        <pc:grpChg chg="mod">
          <ac:chgData name="Danilo Ríos" userId="74fa47b150b6dd85" providerId="LiveId" clId="{C54A06A2-D2B9-4BB2-990E-2321C3B256FB}" dt="2023-11-03T13:40:15.068" v="8480"/>
          <ac:grpSpMkLst>
            <pc:docMk/>
            <pc:sldMk cId="0" sldId="309"/>
            <ac:grpSpMk id="7179" creationId="{00000000-0000-0000-0000-000000000000}"/>
          </ac:grpSpMkLst>
        </pc:grpChg>
        <pc:graphicFrameChg chg="del mod replId">
          <ac:chgData name="Danilo Ríos" userId="74fa47b150b6dd85" providerId="LiveId" clId="{C54A06A2-D2B9-4BB2-990E-2321C3B256FB}" dt="2023-11-03T13:40:10.643" v="8478"/>
          <ac:graphicFrameMkLst>
            <pc:docMk/>
            <pc:sldMk cId="0" sldId="309"/>
            <ac:graphicFrameMk id="3" creationId="{00000000-0000-0000-0000-000000000000}"/>
          </ac:graphicFrameMkLst>
        </pc:graphicFrameChg>
        <pc:graphicFrameChg chg="del mod replId">
          <ac:chgData name="Danilo Ríos" userId="74fa47b150b6dd85" providerId="LiveId" clId="{C54A06A2-D2B9-4BB2-990E-2321C3B256FB}" dt="2023-11-03T13:40:15.068" v="8480"/>
          <ac:graphicFrameMkLst>
            <pc:docMk/>
            <pc:sldMk cId="0" sldId="309"/>
            <ac:graphicFrameMk id="5" creationId="{00000000-0000-0000-0000-000000000000}"/>
          </ac:graphicFrameMkLst>
        </pc:graphicFrameChg>
        <pc:graphicFrameChg chg="mod">
          <ac:chgData name="Danilo Ríos" userId="74fa47b150b6dd85" providerId="LiveId" clId="{C54A06A2-D2B9-4BB2-990E-2321C3B256FB}" dt="2023-11-03T13:40:50.883" v="8482"/>
          <ac:graphicFrameMkLst>
            <pc:docMk/>
            <pc:sldMk cId="0" sldId="309"/>
            <ac:graphicFrameMk id="10" creationId="{D6D4A02E-0406-1FE8-A212-56798B6C2509}"/>
          </ac:graphicFrameMkLst>
        </pc:graphicFrameChg>
        <pc:graphicFrameChg chg="mod">
          <ac:chgData name="Danilo Ríos" userId="74fa47b150b6dd85" providerId="LiveId" clId="{C54A06A2-D2B9-4BB2-990E-2321C3B256FB}" dt="2023-11-03T13:40:50.883" v="8482"/>
          <ac:graphicFrameMkLst>
            <pc:docMk/>
            <pc:sldMk cId="0" sldId="309"/>
            <ac:graphicFrameMk id="12" creationId="{BE5CAE0D-AC8D-9198-DFBE-350CC0A8C48E}"/>
          </ac:graphicFrameMkLst>
        </pc:graphicFrameChg>
      </pc:sldChg>
      <pc:sldChg chg="delSp modSp del mod modTransition">
        <pc:chgData name="Danilo Ríos" userId="74fa47b150b6dd85" providerId="LiveId" clId="{C54A06A2-D2B9-4BB2-990E-2321C3B256FB}" dt="2023-11-06T13:03:57.923" v="10215" actId="47"/>
        <pc:sldMkLst>
          <pc:docMk/>
          <pc:sldMk cId="0" sldId="310"/>
        </pc:sldMkLst>
        <pc:spChg chg="del mod">
          <ac:chgData name="Danilo Ríos" userId="74fa47b150b6dd85" providerId="LiveId" clId="{C54A06A2-D2B9-4BB2-990E-2321C3B256FB}" dt="2023-11-03T13:41:18.018" v="8485" actId="21"/>
          <ac:spMkLst>
            <pc:docMk/>
            <pc:sldMk cId="0" sldId="310"/>
            <ac:spMk id="57347" creationId="{00000000-0000-0000-0000-000000000000}"/>
          </ac:spMkLst>
        </pc:spChg>
        <pc:grpChg chg="del">
          <ac:chgData name="Danilo Ríos" userId="74fa47b150b6dd85" providerId="LiveId" clId="{C54A06A2-D2B9-4BB2-990E-2321C3B256FB}" dt="2023-11-03T13:40:47.728" v="8481" actId="21"/>
          <ac:grpSpMkLst>
            <pc:docMk/>
            <pc:sldMk cId="0" sldId="310"/>
            <ac:grpSpMk id="2" creationId="{47A97603-A354-D2E9-04C4-C5AF979C15F8}"/>
          </ac:grpSpMkLst>
        </pc:grpChg>
      </pc:sldChg>
      <pc:sldChg chg="modSp mod modTransition">
        <pc:chgData name="Danilo Ríos" userId="74fa47b150b6dd85" providerId="LiveId" clId="{C54A06A2-D2B9-4BB2-990E-2321C3B256FB}" dt="2023-10-15T14:15:27.142" v="2632" actId="20577"/>
        <pc:sldMkLst>
          <pc:docMk/>
          <pc:sldMk cId="0" sldId="312"/>
        </pc:sldMkLst>
        <pc:spChg chg="mod">
          <ac:chgData name="Danilo Ríos" userId="74fa47b150b6dd85" providerId="LiveId" clId="{C54A06A2-D2B9-4BB2-990E-2321C3B256FB}" dt="2023-10-07T14:06:49.724" v="1117" actId="14100"/>
          <ac:spMkLst>
            <pc:docMk/>
            <pc:sldMk cId="0" sldId="312"/>
            <ac:spMk id="4" creationId="{00000000-0000-0000-0000-000000000000}"/>
          </ac:spMkLst>
        </pc:spChg>
        <pc:spChg chg="mod">
          <ac:chgData name="Danilo Ríos" userId="74fa47b150b6dd85" providerId="LiveId" clId="{C54A06A2-D2B9-4BB2-990E-2321C3B256FB}" dt="2023-10-15T14:15:27.142" v="2632" actId="20577"/>
          <ac:spMkLst>
            <pc:docMk/>
            <pc:sldMk cId="0" sldId="312"/>
            <ac:spMk id="59395" creationId="{00000000-0000-0000-0000-000000000000}"/>
          </ac:spMkLst>
        </pc:spChg>
        <pc:graphicFrameChg chg="mod">
          <ac:chgData name="Danilo Ríos" userId="74fa47b150b6dd85" providerId="LiveId" clId="{C54A06A2-D2B9-4BB2-990E-2321C3B256FB}" dt="2023-10-15T14:08:22.092" v="2584" actId="1076"/>
          <ac:graphicFrameMkLst>
            <pc:docMk/>
            <pc:sldMk cId="0" sldId="312"/>
            <ac:graphicFrameMk id="3" creationId="{80C6DA41-48DE-1E74-6567-31171D322EB2}"/>
          </ac:graphicFrameMkLst>
        </pc:graphicFrameChg>
      </pc:sldChg>
      <pc:sldChg chg="modSp mod ord modShow">
        <pc:chgData name="Danilo Ríos" userId="74fa47b150b6dd85" providerId="LiveId" clId="{C54A06A2-D2B9-4BB2-990E-2321C3B256FB}" dt="2023-11-06T13:03:32.491" v="10213" actId="729"/>
        <pc:sldMkLst>
          <pc:docMk/>
          <pc:sldMk cId="0" sldId="314"/>
        </pc:sldMkLst>
        <pc:grpChg chg="mod">
          <ac:chgData name="Danilo Ríos" userId="74fa47b150b6dd85" providerId="LiveId" clId="{C54A06A2-D2B9-4BB2-990E-2321C3B256FB}" dt="2023-11-06T10:51:12.165" v="8550" actId="14100"/>
          <ac:grpSpMkLst>
            <pc:docMk/>
            <pc:sldMk cId="0" sldId="314"/>
            <ac:grpSpMk id="2" creationId="{00000000-0000-0000-0000-000000000000}"/>
          </ac:grpSpMkLst>
        </pc:grpChg>
      </pc:sldChg>
      <pc:sldChg chg="mod modShow">
        <pc:chgData name="Danilo Ríos" userId="74fa47b150b6dd85" providerId="LiveId" clId="{C54A06A2-D2B9-4BB2-990E-2321C3B256FB}" dt="2023-11-06T13:03:24.055" v="10212" actId="729"/>
        <pc:sldMkLst>
          <pc:docMk/>
          <pc:sldMk cId="0" sldId="315"/>
        </pc:sldMkLst>
      </pc:sldChg>
      <pc:sldChg chg="modTransition">
        <pc:chgData name="Danilo Ríos" userId="74fa47b150b6dd85" providerId="LiveId" clId="{C54A06A2-D2B9-4BB2-990E-2321C3B256FB}" dt="2023-10-15T12:45:45.452" v="1585"/>
        <pc:sldMkLst>
          <pc:docMk/>
          <pc:sldMk cId="0" sldId="316"/>
        </pc:sldMkLst>
      </pc:sldChg>
      <pc:sldChg chg="modTransition">
        <pc:chgData name="Danilo Ríos" userId="74fa47b150b6dd85" providerId="LiveId" clId="{C54A06A2-D2B9-4BB2-990E-2321C3B256FB}" dt="2023-10-15T12:45:45.452" v="1585"/>
        <pc:sldMkLst>
          <pc:docMk/>
          <pc:sldMk cId="0" sldId="317"/>
        </pc:sldMkLst>
      </pc:sldChg>
      <pc:sldChg chg="modTransition">
        <pc:chgData name="Danilo Ríos" userId="74fa47b150b6dd85" providerId="LiveId" clId="{C54A06A2-D2B9-4BB2-990E-2321C3B256FB}" dt="2023-10-15T12:45:45.452" v="1585"/>
        <pc:sldMkLst>
          <pc:docMk/>
          <pc:sldMk cId="0" sldId="318"/>
        </pc:sldMkLst>
      </pc:sldChg>
      <pc:sldChg chg="delSp modSp del mod delAnim">
        <pc:chgData name="Danilo Ríos" userId="74fa47b150b6dd85" providerId="LiveId" clId="{C54A06A2-D2B9-4BB2-990E-2321C3B256FB}" dt="2023-10-16T12:49:12.331" v="3963" actId="47"/>
        <pc:sldMkLst>
          <pc:docMk/>
          <pc:sldMk cId="2381408378" sldId="320"/>
        </pc:sldMkLst>
        <pc:spChg chg="del mod">
          <ac:chgData name="Danilo Ríos" userId="74fa47b150b6dd85" providerId="LiveId" clId="{C54A06A2-D2B9-4BB2-990E-2321C3B256FB}" dt="2023-10-16T12:44:41.868" v="3926" actId="21"/>
          <ac:spMkLst>
            <pc:docMk/>
            <pc:sldMk cId="2381408378" sldId="320"/>
            <ac:spMk id="244738" creationId="{00000000-0000-0000-0000-000000000000}"/>
          </ac:spMkLst>
        </pc:spChg>
      </pc:sldChg>
      <pc:sldChg chg="mod modShow">
        <pc:chgData name="Danilo Ríos" userId="74fa47b150b6dd85" providerId="LiveId" clId="{C54A06A2-D2B9-4BB2-990E-2321C3B256FB}" dt="2023-11-06T13:03:10.746" v="10210" actId="729"/>
        <pc:sldMkLst>
          <pc:docMk/>
          <pc:sldMk cId="0" sldId="321"/>
        </pc:sldMkLst>
      </pc:sldChg>
      <pc:sldChg chg="mod modShow">
        <pc:chgData name="Danilo Ríos" userId="74fa47b150b6dd85" providerId="LiveId" clId="{C54A06A2-D2B9-4BB2-990E-2321C3B256FB}" dt="2023-11-06T13:03:13.698" v="10211" actId="729"/>
        <pc:sldMkLst>
          <pc:docMk/>
          <pc:sldMk cId="0" sldId="322"/>
        </pc:sldMkLst>
      </pc:sldChg>
      <pc:sldChg chg="addSp modSp add del mod modTransition">
        <pc:chgData name="Danilo Ríos" userId="74fa47b150b6dd85" providerId="LiveId" clId="{C54A06A2-D2B9-4BB2-990E-2321C3B256FB}" dt="2023-10-17T11:30:24.536" v="5729" actId="6549"/>
        <pc:sldMkLst>
          <pc:docMk/>
          <pc:sldMk cId="3629243843" sldId="323"/>
        </pc:sldMkLst>
        <pc:spChg chg="add mod">
          <ac:chgData name="Danilo Ríos" userId="74fa47b150b6dd85" providerId="LiveId" clId="{C54A06A2-D2B9-4BB2-990E-2321C3B256FB}" dt="2023-10-16T13:13:29.339" v="4253"/>
          <ac:spMkLst>
            <pc:docMk/>
            <pc:sldMk cId="3629243843" sldId="323"/>
            <ac:spMk id="2" creationId="{3F00C167-C8E5-3491-33EA-95EBEB0FECD4}"/>
          </ac:spMkLst>
        </pc:spChg>
        <pc:spChg chg="mod">
          <ac:chgData name="Danilo Ríos" userId="74fa47b150b6dd85" providerId="LiveId" clId="{C54A06A2-D2B9-4BB2-990E-2321C3B256FB}" dt="2023-10-17T11:25:41.366" v="5345" actId="1076"/>
          <ac:spMkLst>
            <pc:docMk/>
            <pc:sldMk cId="3629243843" sldId="323"/>
            <ac:spMk id="117762" creationId="{00000000-0000-0000-0000-000000000000}"/>
          </ac:spMkLst>
        </pc:spChg>
        <pc:spChg chg="mod">
          <ac:chgData name="Danilo Ríos" userId="74fa47b150b6dd85" providerId="LiveId" clId="{C54A06A2-D2B9-4BB2-990E-2321C3B256FB}" dt="2023-10-17T11:30:24.536" v="5729" actId="6549"/>
          <ac:spMkLst>
            <pc:docMk/>
            <pc:sldMk cId="3629243843" sldId="323"/>
            <ac:spMk id="117763" creationId="{00000000-0000-0000-0000-000000000000}"/>
          </ac:spMkLst>
        </pc:spChg>
      </pc:sldChg>
      <pc:sldChg chg="addSp delSp modSp del mod">
        <pc:chgData name="Danilo Ríos" userId="74fa47b150b6dd85" providerId="LiveId" clId="{C54A06A2-D2B9-4BB2-990E-2321C3B256FB}" dt="2023-10-16T13:01:01.436" v="4003" actId="47"/>
        <pc:sldMkLst>
          <pc:docMk/>
          <pc:sldMk cId="2979126233" sldId="324"/>
        </pc:sldMkLst>
        <pc:spChg chg="add del mod">
          <ac:chgData name="Danilo Ríos" userId="74fa47b150b6dd85" providerId="LiveId" clId="{C54A06A2-D2B9-4BB2-990E-2321C3B256FB}" dt="2023-10-16T12:59:34.745" v="3985" actId="478"/>
          <ac:spMkLst>
            <pc:docMk/>
            <pc:sldMk cId="2979126233" sldId="324"/>
            <ac:spMk id="3" creationId="{23FE2E11-12DD-E4F5-C736-FA5529E282D1}"/>
          </ac:spMkLst>
        </pc:spChg>
        <pc:spChg chg="del mod">
          <ac:chgData name="Danilo Ríos" userId="74fa47b150b6dd85" providerId="LiveId" clId="{C54A06A2-D2B9-4BB2-990E-2321C3B256FB}" dt="2023-10-16T12:59:26.559" v="3984" actId="478"/>
          <ac:spMkLst>
            <pc:docMk/>
            <pc:sldMk cId="2979126233" sldId="324"/>
            <ac:spMk id="118786" creationId="{00000000-0000-0000-0000-000000000000}"/>
          </ac:spMkLst>
        </pc:spChg>
        <pc:spChg chg="mod">
          <ac:chgData name="Danilo Ríos" userId="74fa47b150b6dd85" providerId="LiveId" clId="{C54A06A2-D2B9-4BB2-990E-2321C3B256FB}" dt="2023-10-16T12:59:41.931" v="3986" actId="21"/>
          <ac:spMkLst>
            <pc:docMk/>
            <pc:sldMk cId="2979126233" sldId="324"/>
            <ac:spMk id="118787" creationId="{00000000-0000-0000-0000-000000000000}"/>
          </ac:spMkLst>
        </pc:spChg>
      </pc:sldChg>
      <pc:sldChg chg="modSp del mod">
        <pc:chgData name="Danilo Ríos" userId="74fa47b150b6dd85" providerId="LiveId" clId="{C54A06A2-D2B9-4BB2-990E-2321C3B256FB}" dt="2023-10-15T14:17:55.664" v="2711" actId="1076"/>
        <pc:sldMkLst>
          <pc:docMk/>
          <pc:sldMk cId="2317194342" sldId="325"/>
        </pc:sldMkLst>
        <pc:spChg chg="mod">
          <ac:chgData name="Danilo Ríos" userId="74fa47b150b6dd85" providerId="LiveId" clId="{C54A06A2-D2B9-4BB2-990E-2321C3B256FB}" dt="2023-10-15T14:17:55.664" v="2711" actId="1076"/>
          <ac:spMkLst>
            <pc:docMk/>
            <pc:sldMk cId="2317194342" sldId="325"/>
            <ac:spMk id="72707" creationId="{00000000-0000-0000-0000-000000000000}"/>
          </ac:spMkLst>
        </pc:spChg>
        <pc:spChg chg="mod">
          <ac:chgData name="Danilo Ríos" userId="74fa47b150b6dd85" providerId="LiveId" clId="{C54A06A2-D2B9-4BB2-990E-2321C3B256FB}" dt="2023-10-15T12:45:45.452" v="1585"/>
          <ac:spMkLst>
            <pc:docMk/>
            <pc:sldMk cId="2317194342" sldId="325"/>
            <ac:spMk id="110594" creationId="{00000000-0000-0000-0000-000000000000}"/>
          </ac:spMkLst>
        </pc:spChg>
      </pc:sldChg>
      <pc:sldChg chg="addSp delSp modSp mod ord">
        <pc:chgData name="Danilo Ríos" userId="74fa47b150b6dd85" providerId="LiveId" clId="{C54A06A2-D2B9-4BB2-990E-2321C3B256FB}" dt="2023-10-16T13:18:42.181" v="4282" actId="20577"/>
        <pc:sldMkLst>
          <pc:docMk/>
          <pc:sldMk cId="3043118028" sldId="326"/>
        </pc:sldMkLst>
        <pc:spChg chg="add del mod">
          <ac:chgData name="Danilo Ríos" userId="74fa47b150b6dd85" providerId="LiveId" clId="{C54A06A2-D2B9-4BB2-990E-2321C3B256FB}" dt="2023-10-16T13:03:30.732" v="4047" actId="478"/>
          <ac:spMkLst>
            <pc:docMk/>
            <pc:sldMk cId="3043118028" sldId="326"/>
            <ac:spMk id="3" creationId="{B5DDEFD4-BBD6-F5CB-5A4A-56CEC2ED487B}"/>
          </ac:spMkLst>
        </pc:spChg>
        <pc:spChg chg="add mod">
          <ac:chgData name="Danilo Ríos" userId="74fa47b150b6dd85" providerId="LiveId" clId="{C54A06A2-D2B9-4BB2-990E-2321C3B256FB}" dt="2023-10-16T13:13:33.182" v="4254"/>
          <ac:spMkLst>
            <pc:docMk/>
            <pc:sldMk cId="3043118028" sldId="326"/>
            <ac:spMk id="4" creationId="{5535EC07-FCC6-06A6-B510-289D86000900}"/>
          </ac:spMkLst>
        </pc:spChg>
        <pc:spChg chg="del">
          <ac:chgData name="Danilo Ríos" userId="74fa47b150b6dd85" providerId="LiveId" clId="{C54A06A2-D2B9-4BB2-990E-2321C3B256FB}" dt="2023-10-16T13:03:26.904" v="4046" actId="478"/>
          <ac:spMkLst>
            <pc:docMk/>
            <pc:sldMk cId="3043118028" sldId="326"/>
            <ac:spMk id="121858" creationId="{00000000-0000-0000-0000-000000000000}"/>
          </ac:spMkLst>
        </pc:spChg>
        <pc:spChg chg="mod">
          <ac:chgData name="Danilo Ríos" userId="74fa47b150b6dd85" providerId="LiveId" clId="{C54A06A2-D2B9-4BB2-990E-2321C3B256FB}" dt="2023-10-16T13:18:42.181" v="4282" actId="20577"/>
          <ac:spMkLst>
            <pc:docMk/>
            <pc:sldMk cId="3043118028" sldId="326"/>
            <ac:spMk id="121859" creationId="{00000000-0000-0000-0000-000000000000}"/>
          </ac:spMkLst>
        </pc:spChg>
      </pc:sldChg>
      <pc:sldChg chg="modSp mod modAnim">
        <pc:chgData name="Danilo Ríos" userId="74fa47b150b6dd85" providerId="LiveId" clId="{C54A06A2-D2B9-4BB2-990E-2321C3B256FB}" dt="2023-10-14T21:05:14.091" v="1510"/>
        <pc:sldMkLst>
          <pc:docMk/>
          <pc:sldMk cId="0" sldId="328"/>
        </pc:sldMkLst>
        <pc:spChg chg="mod">
          <ac:chgData name="Danilo Ríos" userId="74fa47b150b6dd85" providerId="LiveId" clId="{C54A06A2-D2B9-4BB2-990E-2321C3B256FB}" dt="2023-10-07T13:59:28.698" v="1107" actId="14100"/>
          <ac:spMkLst>
            <pc:docMk/>
            <pc:sldMk cId="0" sldId="328"/>
            <ac:spMk id="75779" creationId="{00000000-0000-0000-0000-000000000000}"/>
          </ac:spMkLst>
        </pc:spChg>
      </pc:sldChg>
      <pc:sldChg chg="modSp mod">
        <pc:chgData name="Danilo Ríos" userId="74fa47b150b6dd85" providerId="LiveId" clId="{C54A06A2-D2B9-4BB2-990E-2321C3B256FB}" dt="2023-11-07T11:19:41.113" v="10469" actId="2711"/>
        <pc:sldMkLst>
          <pc:docMk/>
          <pc:sldMk cId="0" sldId="331"/>
        </pc:sldMkLst>
        <pc:spChg chg="mod">
          <ac:chgData name="Danilo Ríos" userId="74fa47b150b6dd85" providerId="LiveId" clId="{C54A06A2-D2B9-4BB2-990E-2321C3B256FB}" dt="2023-11-07T11:19:41.113" v="10469" actId="2711"/>
          <ac:spMkLst>
            <pc:docMk/>
            <pc:sldMk cId="0" sldId="331"/>
            <ac:spMk id="2" creationId="{00000000-0000-0000-0000-000000000000}"/>
          </ac:spMkLst>
        </pc:spChg>
        <pc:spChg chg="mod">
          <ac:chgData name="Danilo Ríos" userId="74fa47b150b6dd85" providerId="LiveId" clId="{C54A06A2-D2B9-4BB2-990E-2321C3B256FB}" dt="2023-11-07T11:19:15.954" v="10466" actId="2711"/>
          <ac:spMkLst>
            <pc:docMk/>
            <pc:sldMk cId="0" sldId="331"/>
            <ac:spMk id="78851" creationId="{00000000-0000-0000-0000-000000000000}"/>
          </ac:spMkLst>
        </pc:spChg>
      </pc:sldChg>
      <pc:sldChg chg="modSp mod">
        <pc:chgData name="Danilo Ríos" userId="74fa47b150b6dd85" providerId="LiveId" clId="{C54A06A2-D2B9-4BB2-990E-2321C3B256FB}" dt="2023-11-07T11:22:08.795" v="10673" actId="6549"/>
        <pc:sldMkLst>
          <pc:docMk/>
          <pc:sldMk cId="0" sldId="333"/>
        </pc:sldMkLst>
        <pc:spChg chg="mod">
          <ac:chgData name="Danilo Ríos" userId="74fa47b150b6dd85" providerId="LiveId" clId="{C54A06A2-D2B9-4BB2-990E-2321C3B256FB}" dt="2023-11-07T11:22:08.795" v="10673" actId="6549"/>
          <ac:spMkLst>
            <pc:docMk/>
            <pc:sldMk cId="0" sldId="333"/>
            <ac:spMk id="80899" creationId="{00000000-0000-0000-0000-000000000000}"/>
          </ac:spMkLst>
        </pc:spChg>
      </pc:sldChg>
      <pc:sldChg chg="addSp delSp modSp del mod modTransition setBg modClrScheme modAnim setClrOvrMap chgLayout">
        <pc:chgData name="Danilo Ríos" userId="74fa47b150b6dd85" providerId="LiveId" clId="{C54A06A2-D2B9-4BB2-990E-2321C3B256FB}" dt="2023-10-15T12:48:17.404" v="1673" actId="1076"/>
        <pc:sldMkLst>
          <pc:docMk/>
          <pc:sldMk cId="0" sldId="347"/>
        </pc:sldMkLst>
        <pc:spChg chg="mod">
          <ac:chgData name="Danilo Ríos" userId="74fa47b150b6dd85" providerId="LiveId" clId="{C54A06A2-D2B9-4BB2-990E-2321C3B256FB}" dt="2023-10-15T12:46:24.493" v="1591" actId="26606"/>
          <ac:spMkLst>
            <pc:docMk/>
            <pc:sldMk cId="0" sldId="347"/>
            <ac:spMk id="3" creationId="{A4F4ED51-B534-A3ED-950F-13F18A9F7A33}"/>
          </ac:spMkLst>
        </pc:spChg>
        <pc:spChg chg="mod ord">
          <ac:chgData name="Danilo Ríos" userId="74fa47b150b6dd85" providerId="LiveId" clId="{C54A06A2-D2B9-4BB2-990E-2321C3B256FB}" dt="2023-10-15T12:48:17.404" v="1673" actId="1076"/>
          <ac:spMkLst>
            <pc:docMk/>
            <pc:sldMk cId="0" sldId="347"/>
            <ac:spMk id="95235" creationId="{00000000-0000-0000-0000-000000000000}"/>
          </ac:spMkLst>
        </pc:spChg>
        <pc:spChg chg="add del mod">
          <ac:chgData name="Danilo Ríos" userId="74fa47b150b6dd85" providerId="LiveId" clId="{C54A06A2-D2B9-4BB2-990E-2321C3B256FB}" dt="2023-10-15T12:46:05.613" v="1589" actId="26606"/>
          <ac:spMkLst>
            <pc:docMk/>
            <pc:sldMk cId="0" sldId="347"/>
            <ac:spMk id="95238" creationId="{1F5A33A3-E59E-B85E-54EA-95F9F38AE9CB}"/>
          </ac:spMkLst>
        </pc:spChg>
        <pc:spChg chg="add del mod">
          <ac:chgData name="Danilo Ríos" userId="74fa47b150b6dd85" providerId="LiveId" clId="{C54A06A2-D2B9-4BB2-990E-2321C3B256FB}" dt="2023-10-15T12:46:24.493" v="1591" actId="26606"/>
          <ac:spMkLst>
            <pc:docMk/>
            <pc:sldMk cId="0" sldId="347"/>
            <ac:spMk id="95242" creationId="{A0BB569D-65F6-D6D8-6C31-5D86DE3CFF7C}"/>
          </ac:spMkLst>
        </pc:spChg>
        <pc:spChg chg="add del">
          <ac:chgData name="Danilo Ríos" userId="74fa47b150b6dd85" providerId="LiveId" clId="{C54A06A2-D2B9-4BB2-990E-2321C3B256FB}" dt="2023-10-15T12:45:27.789" v="1581" actId="26606"/>
          <ac:spMkLst>
            <pc:docMk/>
            <pc:sldMk cId="0" sldId="347"/>
            <ac:spMk id="95252" creationId="{E80B86A7-A1EC-475B-9166-88902B033A38}"/>
          </ac:spMkLst>
        </pc:spChg>
        <pc:spChg chg="add del">
          <ac:chgData name="Danilo Ríos" userId="74fa47b150b6dd85" providerId="LiveId" clId="{C54A06A2-D2B9-4BB2-990E-2321C3B256FB}" dt="2023-10-15T12:45:10.235" v="1579" actId="26606"/>
          <ac:spMkLst>
            <pc:docMk/>
            <pc:sldMk cId="0" sldId="347"/>
            <ac:spMk id="95253" creationId="{3BCB5F6A-9EB0-40B0-9D13-3023E9A20508}"/>
          </ac:spMkLst>
        </pc:spChg>
        <pc:spChg chg="add del">
          <ac:chgData name="Danilo Ríos" userId="74fa47b150b6dd85" providerId="LiveId" clId="{C54A06A2-D2B9-4BB2-990E-2321C3B256FB}" dt="2023-10-15T12:45:27.789" v="1581" actId="26606"/>
          <ac:spMkLst>
            <pc:docMk/>
            <pc:sldMk cId="0" sldId="347"/>
            <ac:spMk id="95254" creationId="{C2C29CB1-9F74-4879-A6AF-AEA67B6F1F4D}"/>
          </ac:spMkLst>
        </pc:spChg>
        <pc:spChg chg="add del">
          <ac:chgData name="Danilo Ríos" userId="74fa47b150b6dd85" providerId="LiveId" clId="{C54A06A2-D2B9-4BB2-990E-2321C3B256FB}" dt="2023-10-15T12:45:27.789" v="1581" actId="26606"/>
          <ac:spMkLst>
            <pc:docMk/>
            <pc:sldMk cId="0" sldId="347"/>
            <ac:spMk id="95256" creationId="{7E2C7115-5336-410C-AD71-0F0952A2E5A7}"/>
          </ac:spMkLst>
        </pc:spChg>
        <pc:spChg chg="add del">
          <ac:chgData name="Danilo Ríos" userId="74fa47b150b6dd85" providerId="LiveId" clId="{C54A06A2-D2B9-4BB2-990E-2321C3B256FB}" dt="2023-10-15T12:45:44.280" v="1583" actId="26606"/>
          <ac:spMkLst>
            <pc:docMk/>
            <pc:sldMk cId="0" sldId="347"/>
            <ac:spMk id="95268" creationId="{8DF4D7F6-81B5-452A-9CE6-76D81F91D41B}"/>
          </ac:spMkLst>
        </pc:spChg>
        <pc:spChg chg="add del">
          <ac:chgData name="Danilo Ríos" userId="74fa47b150b6dd85" providerId="LiveId" clId="{C54A06A2-D2B9-4BB2-990E-2321C3B256FB}" dt="2023-10-15T12:45:44.280" v="1583" actId="26606"/>
          <ac:spMkLst>
            <pc:docMk/>
            <pc:sldMk cId="0" sldId="347"/>
            <ac:spMk id="95269" creationId="{4600514D-20FB-4559-97DC-D1DC39E6C3DE}"/>
          </ac:spMkLst>
        </pc:spChg>
        <pc:spChg chg="add del">
          <ac:chgData name="Danilo Ríos" userId="74fa47b150b6dd85" providerId="LiveId" clId="{C54A06A2-D2B9-4BB2-990E-2321C3B256FB}" dt="2023-10-15T12:45:44.280" v="1583" actId="26606"/>
          <ac:spMkLst>
            <pc:docMk/>
            <pc:sldMk cId="0" sldId="347"/>
            <ac:spMk id="95270" creationId="{266F638A-E405-4AC0-B984-72E5813B0DD1}"/>
          </ac:spMkLst>
        </pc:spChg>
        <pc:spChg chg="add del">
          <ac:chgData name="Danilo Ríos" userId="74fa47b150b6dd85" providerId="LiveId" clId="{C54A06A2-D2B9-4BB2-990E-2321C3B256FB}" dt="2023-10-15T12:45:44.280" v="1583" actId="26606"/>
          <ac:spMkLst>
            <pc:docMk/>
            <pc:sldMk cId="0" sldId="347"/>
            <ac:spMk id="95273" creationId="{27B538D5-95DB-47ED-9CB4-34AE5BF78E6B}"/>
          </ac:spMkLst>
        </pc:spChg>
        <pc:grpChg chg="add del">
          <ac:chgData name="Danilo Ríos" userId="74fa47b150b6dd85" providerId="LiveId" clId="{C54A06A2-D2B9-4BB2-990E-2321C3B256FB}" dt="2023-10-15T12:45:27.789" v="1581" actId="26606"/>
          <ac:grpSpMkLst>
            <pc:docMk/>
            <pc:sldMk cId="0" sldId="347"/>
            <ac:grpSpMk id="95240" creationId="{09EA7EA7-74F5-4EE2-8E3D-1A10308259D7}"/>
          </ac:grpSpMkLst>
        </pc:grpChg>
        <pc:grpChg chg="add del">
          <ac:chgData name="Danilo Ríos" userId="74fa47b150b6dd85" providerId="LiveId" clId="{C54A06A2-D2B9-4BB2-990E-2321C3B256FB}" dt="2023-10-15T12:45:10.235" v="1579" actId="26606"/>
          <ac:grpSpMkLst>
            <pc:docMk/>
            <pc:sldMk cId="0" sldId="347"/>
            <ac:grpSpMk id="95241" creationId="{10BE40E3-5550-4CDD-B4FD-387C33EBF157}"/>
          </ac:grpSpMkLst>
        </pc:grpChg>
        <pc:grpChg chg="add del">
          <ac:chgData name="Danilo Ríos" userId="74fa47b150b6dd85" providerId="LiveId" clId="{C54A06A2-D2B9-4BB2-990E-2321C3B256FB}" dt="2023-10-15T12:45:44.280" v="1583" actId="26606"/>
          <ac:grpSpMkLst>
            <pc:docMk/>
            <pc:sldMk cId="0" sldId="347"/>
            <ac:grpSpMk id="95265" creationId="{09EA7EA7-74F5-4EE2-8E3D-1A10308259D7}"/>
          </ac:grpSpMkLst>
        </pc:grpChg>
        <pc:picChg chg="add del">
          <ac:chgData name="Danilo Ríos" userId="74fa47b150b6dd85" providerId="LiveId" clId="{C54A06A2-D2B9-4BB2-990E-2321C3B256FB}" dt="2023-10-15T12:45:10.235" v="1579" actId="26606"/>
          <ac:picMkLst>
            <pc:docMk/>
            <pc:sldMk cId="0" sldId="347"/>
            <ac:picMk id="95237" creationId="{61965C23-7023-A02C-1D38-2F28C8B04045}"/>
          </ac:picMkLst>
        </pc:picChg>
        <pc:cxnChg chg="add del">
          <ac:chgData name="Danilo Ríos" userId="74fa47b150b6dd85" providerId="LiveId" clId="{C54A06A2-D2B9-4BB2-990E-2321C3B256FB}" dt="2023-10-15T12:45:44.280" v="1583" actId="26606"/>
          <ac:cxnSpMkLst>
            <pc:docMk/>
            <pc:sldMk cId="0" sldId="347"/>
            <ac:cxnSpMk id="95271" creationId="{7D1CBE93-B17D-4509-843C-82287C38032A}"/>
          </ac:cxnSpMkLst>
        </pc:cxnChg>
        <pc:cxnChg chg="add del">
          <ac:chgData name="Danilo Ríos" userId="74fa47b150b6dd85" providerId="LiveId" clId="{C54A06A2-D2B9-4BB2-990E-2321C3B256FB}" dt="2023-10-15T12:45:44.280" v="1583" actId="26606"/>
          <ac:cxnSpMkLst>
            <pc:docMk/>
            <pc:sldMk cId="0" sldId="347"/>
            <ac:cxnSpMk id="95272" creationId="{AE6277B4-6A43-48AB-89B2-3442221619CC}"/>
          </ac:cxnSpMkLst>
        </pc:cxnChg>
      </pc:sldChg>
      <pc:sldChg chg="delSp modSp mod">
        <pc:chgData name="Danilo Ríos" userId="74fa47b150b6dd85" providerId="LiveId" clId="{C54A06A2-D2B9-4BB2-990E-2321C3B256FB}" dt="2023-10-07T16:58:35.534" v="1382" actId="1076"/>
        <pc:sldMkLst>
          <pc:docMk/>
          <pc:sldMk cId="0" sldId="357"/>
        </pc:sldMkLst>
        <pc:spChg chg="del mod">
          <ac:chgData name="Danilo Ríos" userId="74fa47b150b6dd85" providerId="LiveId" clId="{C54A06A2-D2B9-4BB2-990E-2321C3B256FB}" dt="2023-10-07T16:52:13.808" v="1123" actId="478"/>
          <ac:spMkLst>
            <pc:docMk/>
            <pc:sldMk cId="0" sldId="357"/>
            <ac:spMk id="4" creationId="{00000000-0000-0000-0000-000000000000}"/>
          </ac:spMkLst>
        </pc:spChg>
        <pc:spChg chg="mod">
          <ac:chgData name="Danilo Ríos" userId="74fa47b150b6dd85" providerId="LiveId" clId="{C54A06A2-D2B9-4BB2-990E-2321C3B256FB}" dt="2023-10-07T16:58:35.534" v="1382" actId="1076"/>
          <ac:spMkLst>
            <pc:docMk/>
            <pc:sldMk cId="0" sldId="357"/>
            <ac:spMk id="109571" creationId="{00000000-0000-0000-0000-000000000000}"/>
          </ac:spMkLst>
        </pc:spChg>
        <pc:spChg chg="mod">
          <ac:chgData name="Danilo Ríos" userId="74fa47b150b6dd85" providerId="LiveId" clId="{C54A06A2-D2B9-4BB2-990E-2321C3B256FB}" dt="2023-10-07T16:52:17.886" v="1124" actId="1076"/>
          <ac:spMkLst>
            <pc:docMk/>
            <pc:sldMk cId="0" sldId="357"/>
            <ac:spMk id="109572" creationId="{00000000-0000-0000-0000-000000000000}"/>
          </ac:spMkLst>
        </pc:spChg>
        <pc:cxnChg chg="del">
          <ac:chgData name="Danilo Ríos" userId="74fa47b150b6dd85" providerId="LiveId" clId="{C54A06A2-D2B9-4BB2-990E-2321C3B256FB}" dt="2023-10-07T16:52:13.808" v="1123" actId="478"/>
          <ac:cxnSpMkLst>
            <pc:docMk/>
            <pc:sldMk cId="0" sldId="357"/>
            <ac:cxnSpMk id="3" creationId="{00000000-0000-0000-0000-000000000000}"/>
          </ac:cxnSpMkLst>
        </pc:cxnChg>
      </pc:sldChg>
      <pc:sldChg chg="addSp delSp modSp del mod">
        <pc:chgData name="Danilo Ríos" userId="74fa47b150b6dd85" providerId="LiveId" clId="{C54A06A2-D2B9-4BB2-990E-2321C3B256FB}" dt="2023-11-03T13:22:23.740" v="8220" actId="47"/>
        <pc:sldMkLst>
          <pc:docMk/>
          <pc:sldMk cId="0" sldId="360"/>
        </pc:sldMkLst>
        <pc:spChg chg="add mod">
          <ac:chgData name="Danilo Ríos" userId="74fa47b150b6dd85" providerId="LiveId" clId="{C54A06A2-D2B9-4BB2-990E-2321C3B256FB}" dt="2023-11-03T13:19:41.628" v="8199" actId="21"/>
          <ac:spMkLst>
            <pc:docMk/>
            <pc:sldMk cId="0" sldId="360"/>
            <ac:spMk id="3" creationId="{44544367-7AB7-2FA6-2293-82D9770EF3AA}"/>
          </ac:spMkLst>
        </pc:spChg>
        <pc:spChg chg="del mod">
          <ac:chgData name="Danilo Ríos" userId="74fa47b150b6dd85" providerId="LiveId" clId="{C54A06A2-D2B9-4BB2-990E-2321C3B256FB}" dt="2023-11-03T13:19:41.628" v="8199" actId="21"/>
          <ac:spMkLst>
            <pc:docMk/>
            <pc:sldMk cId="0" sldId="360"/>
            <ac:spMk id="4" creationId="{00000000-0000-0000-0000-000000000000}"/>
          </ac:spMkLst>
        </pc:spChg>
        <pc:spChg chg="del">
          <ac:chgData name="Danilo Ríos" userId="74fa47b150b6dd85" providerId="LiveId" clId="{C54A06A2-D2B9-4BB2-990E-2321C3B256FB}" dt="2023-11-03T13:19:41.628" v="8199" actId="21"/>
          <ac:spMkLst>
            <pc:docMk/>
            <pc:sldMk cId="0" sldId="360"/>
            <ac:spMk id="216076" creationId="{00000000-0000-0000-0000-000000000000}"/>
          </ac:spMkLst>
        </pc:spChg>
      </pc:sldChg>
      <pc:sldChg chg="addSp delSp modSp mod modTransition modAnim">
        <pc:chgData name="Danilo Ríos" userId="74fa47b150b6dd85" providerId="LiveId" clId="{C54A06A2-D2B9-4BB2-990E-2321C3B256FB}" dt="2023-11-03T13:36:39.400" v="8428" actId="1076"/>
        <pc:sldMkLst>
          <pc:docMk/>
          <pc:sldMk cId="0" sldId="361"/>
        </pc:sldMkLst>
        <pc:spChg chg="del mod">
          <ac:chgData name="Danilo Ríos" userId="74fa47b150b6dd85" providerId="LiveId" clId="{C54A06A2-D2B9-4BB2-990E-2321C3B256FB}" dt="2023-11-03T13:33:50.959" v="8356" actId="478"/>
          <ac:spMkLst>
            <pc:docMk/>
            <pc:sldMk cId="0" sldId="361"/>
            <ac:spMk id="3" creationId="{2A2A7D74-FD2E-C849-062D-7CC462104CDB}"/>
          </ac:spMkLst>
        </pc:spChg>
        <pc:spChg chg="add mod">
          <ac:chgData name="Danilo Ríos" userId="74fa47b150b6dd85" providerId="LiveId" clId="{C54A06A2-D2B9-4BB2-990E-2321C3B256FB}" dt="2023-11-03T13:36:03.641" v="8422" actId="14100"/>
          <ac:spMkLst>
            <pc:docMk/>
            <pc:sldMk cId="0" sldId="361"/>
            <ac:spMk id="5" creationId="{3B1C7DD9-56BE-F97C-4515-88A6886AC764}"/>
          </ac:spMkLst>
        </pc:spChg>
        <pc:spChg chg="add mod">
          <ac:chgData name="Danilo Ríos" userId="74fa47b150b6dd85" providerId="LiveId" clId="{C54A06A2-D2B9-4BB2-990E-2321C3B256FB}" dt="2023-11-03T13:36:34.120" v="8427" actId="1076"/>
          <ac:spMkLst>
            <pc:docMk/>
            <pc:sldMk cId="0" sldId="361"/>
            <ac:spMk id="6" creationId="{00000000-0000-0000-0000-000000000000}"/>
          </ac:spMkLst>
        </pc:spChg>
        <pc:spChg chg="mod">
          <ac:chgData name="Danilo Ríos" userId="74fa47b150b6dd85" providerId="LiveId" clId="{C54A06A2-D2B9-4BB2-990E-2321C3B256FB}" dt="2023-11-03T13:36:39.400" v="8428" actId="1076"/>
          <ac:spMkLst>
            <pc:docMk/>
            <pc:sldMk cId="0" sldId="361"/>
            <ac:spMk id="7" creationId="{00000000-0000-0000-0000-000000000000}"/>
          </ac:spMkLst>
        </pc:spChg>
        <pc:spChg chg="add mod">
          <ac:chgData name="Danilo Ríos" userId="74fa47b150b6dd85" providerId="LiveId" clId="{C54A06A2-D2B9-4BB2-990E-2321C3B256FB}" dt="2023-11-03T13:35:02.477" v="8367" actId="27636"/>
          <ac:spMkLst>
            <pc:docMk/>
            <pc:sldMk cId="0" sldId="361"/>
            <ac:spMk id="8" creationId="{5BF0E9A6-7C4C-3200-50C3-81C07658A27C}"/>
          </ac:spMkLst>
        </pc:spChg>
        <pc:spChg chg="add mod">
          <ac:chgData name="Danilo Ríos" userId="74fa47b150b6dd85" providerId="LiveId" clId="{C54A06A2-D2B9-4BB2-990E-2321C3B256FB}" dt="2023-11-03T13:36:22.888" v="8426" actId="1076"/>
          <ac:spMkLst>
            <pc:docMk/>
            <pc:sldMk cId="0" sldId="361"/>
            <ac:spMk id="15" creationId="{BC25BF96-5F2E-639C-9027-4586000E6D63}"/>
          </ac:spMkLst>
        </pc:spChg>
        <pc:spChg chg="add mod">
          <ac:chgData name="Danilo Ríos" userId="74fa47b150b6dd85" providerId="LiveId" clId="{C54A06A2-D2B9-4BB2-990E-2321C3B256FB}" dt="2023-11-03T13:33:05.063" v="8347" actId="14100"/>
          <ac:spMkLst>
            <pc:docMk/>
            <pc:sldMk cId="0" sldId="361"/>
            <ac:spMk id="17" creationId="{DE18E5BC-9CE9-1136-0E32-7DD4CF355A57}"/>
          </ac:spMkLst>
        </pc:spChg>
        <pc:spChg chg="del mod">
          <ac:chgData name="Danilo Ríos" userId="74fa47b150b6dd85" providerId="LiveId" clId="{C54A06A2-D2B9-4BB2-990E-2321C3B256FB}" dt="2023-11-03T13:24:41.746" v="8234"/>
          <ac:spMkLst>
            <pc:docMk/>
            <pc:sldMk cId="0" sldId="361"/>
            <ac:spMk id="218114" creationId="{00000000-0000-0000-0000-000000000000}"/>
          </ac:spMkLst>
        </pc:spChg>
        <pc:grpChg chg="add del mod">
          <ac:chgData name="Danilo Ríos" userId="74fa47b150b6dd85" providerId="LiveId" clId="{C54A06A2-D2B9-4BB2-990E-2321C3B256FB}" dt="2023-11-03T13:36:07.062" v="8423" actId="14100"/>
          <ac:grpSpMkLst>
            <pc:docMk/>
            <pc:sldMk cId="0" sldId="361"/>
            <ac:grpSpMk id="2" creationId="{9D463D99-258C-FC38-D3A5-A5155081A0A1}"/>
          </ac:grpSpMkLst>
        </pc:grpChg>
        <pc:graphicFrameChg chg="del mod replId">
          <ac:chgData name="Danilo Ríos" userId="74fa47b150b6dd85" providerId="LiveId" clId="{C54A06A2-D2B9-4BB2-990E-2321C3B256FB}" dt="2023-11-03T13:27:16.358" v="8261"/>
          <ac:graphicFrameMkLst>
            <pc:docMk/>
            <pc:sldMk cId="0" sldId="361"/>
            <ac:graphicFrameMk id="9" creationId="{3B1C7DD9-56BE-F97C-4515-88A6886AC764}"/>
          </ac:graphicFrameMkLst>
        </pc:graphicFrameChg>
        <pc:graphicFrameChg chg="del mod replId">
          <ac:chgData name="Danilo Ríos" userId="74fa47b150b6dd85" providerId="LiveId" clId="{C54A06A2-D2B9-4BB2-990E-2321C3B256FB}" dt="2023-11-03T13:27:18.936" v="8263"/>
          <ac:graphicFrameMkLst>
            <pc:docMk/>
            <pc:sldMk cId="0" sldId="361"/>
            <ac:graphicFrameMk id="11" creationId="{5BF0E9A6-7C4C-3200-50C3-81C07658A27C}"/>
          </ac:graphicFrameMkLst>
        </pc:graphicFrameChg>
        <pc:graphicFrameChg chg="del mod replId">
          <ac:chgData name="Danilo Ríos" userId="74fa47b150b6dd85" providerId="LiveId" clId="{C54A06A2-D2B9-4BB2-990E-2321C3B256FB}" dt="2023-11-03T13:27:26.840" v="8266"/>
          <ac:graphicFrameMkLst>
            <pc:docMk/>
            <pc:sldMk cId="0" sldId="361"/>
            <ac:graphicFrameMk id="13" creationId="{00000000-0000-0000-0000-000000000000}"/>
          </ac:graphicFrameMkLst>
        </pc:graphicFrameChg>
      </pc:sldChg>
      <pc:sldChg chg="delSp modSp del mod modTransition">
        <pc:chgData name="Danilo Ríos" userId="74fa47b150b6dd85" providerId="LiveId" clId="{C54A06A2-D2B9-4BB2-990E-2321C3B256FB}" dt="2023-11-03T13:30:19.374" v="8328" actId="47"/>
        <pc:sldMkLst>
          <pc:docMk/>
          <pc:sldMk cId="0" sldId="363"/>
        </pc:sldMkLst>
        <pc:spChg chg="del mod">
          <ac:chgData name="Danilo Ríos" userId="74fa47b150b6dd85" providerId="LiveId" clId="{C54A06A2-D2B9-4BB2-990E-2321C3B256FB}" dt="2023-11-03T13:26:23.166" v="8250"/>
          <ac:spMkLst>
            <pc:docMk/>
            <pc:sldMk cId="0" sldId="363"/>
            <ac:spMk id="222210" creationId="{00000000-0000-0000-0000-000000000000}"/>
          </ac:spMkLst>
        </pc:spChg>
        <pc:spChg chg="del mod">
          <ac:chgData name="Danilo Ríos" userId="74fa47b150b6dd85" providerId="LiveId" clId="{C54A06A2-D2B9-4BB2-990E-2321C3B256FB}" dt="2023-11-03T13:27:52.664" v="8271"/>
          <ac:spMkLst>
            <pc:docMk/>
            <pc:sldMk cId="0" sldId="363"/>
            <ac:spMk id="222218" creationId="{00000000-0000-0000-0000-000000000000}"/>
          </ac:spMkLst>
        </pc:spChg>
        <pc:grpChg chg="del">
          <ac:chgData name="Danilo Ríos" userId="74fa47b150b6dd85" providerId="LiveId" clId="{C54A06A2-D2B9-4BB2-990E-2321C3B256FB}" dt="2023-11-03T13:26:56.174" v="8255" actId="21"/>
          <ac:grpSpMkLst>
            <pc:docMk/>
            <pc:sldMk cId="0" sldId="363"/>
            <ac:grpSpMk id="2" creationId="{00000000-0000-0000-0000-000000000000}"/>
          </ac:grpSpMkLst>
        </pc:grpChg>
      </pc:sldChg>
      <pc:sldChg chg="del modTransition">
        <pc:chgData name="Danilo Ríos" userId="74fa47b150b6dd85" providerId="LiveId" clId="{C54A06A2-D2B9-4BB2-990E-2321C3B256FB}" dt="2023-11-03T13:37:08.003" v="8429" actId="47"/>
        <pc:sldMkLst>
          <pc:docMk/>
          <pc:sldMk cId="0" sldId="364"/>
        </pc:sldMkLst>
      </pc:sldChg>
      <pc:sldChg chg="modSp mod modTransition">
        <pc:chgData name="Danilo Ríos" userId="74fa47b150b6dd85" providerId="LiveId" clId="{C54A06A2-D2B9-4BB2-990E-2321C3B256FB}" dt="2023-10-15T12:45:45.452" v="1585"/>
        <pc:sldMkLst>
          <pc:docMk/>
          <pc:sldMk cId="0" sldId="373"/>
        </pc:sldMkLst>
        <pc:spChg chg="mod">
          <ac:chgData name="Danilo Ríos" userId="74fa47b150b6dd85" providerId="LiveId" clId="{C54A06A2-D2B9-4BB2-990E-2321C3B256FB}" dt="2023-10-07T14:01:28.601" v="1113" actId="6549"/>
          <ac:spMkLst>
            <pc:docMk/>
            <pc:sldMk cId="0" sldId="373"/>
            <ac:spMk id="8" creationId="{00000000-0000-0000-0000-000000000000}"/>
          </ac:spMkLst>
        </pc:spChg>
        <pc:spChg chg="mod">
          <ac:chgData name="Danilo Ríos" userId="74fa47b150b6dd85" providerId="LiveId" clId="{C54A06A2-D2B9-4BB2-990E-2321C3B256FB}" dt="2023-10-07T14:01:56.127" v="1114" actId="1076"/>
          <ac:spMkLst>
            <pc:docMk/>
            <pc:sldMk cId="0" sldId="373"/>
            <ac:spMk id="1030" creationId="{00000000-0000-0000-0000-000000000000}"/>
          </ac:spMkLst>
        </pc:spChg>
      </pc:sldChg>
      <pc:sldChg chg="modSp mod modAnim">
        <pc:chgData name="Danilo Ríos" userId="74fa47b150b6dd85" providerId="LiveId" clId="{C54A06A2-D2B9-4BB2-990E-2321C3B256FB}" dt="2023-11-03T12:27:01.062" v="7468" actId="6549"/>
        <pc:sldMkLst>
          <pc:docMk/>
          <pc:sldMk cId="1210413535" sldId="411"/>
        </pc:sldMkLst>
        <pc:spChg chg="mod">
          <ac:chgData name="Danilo Ríos" userId="74fa47b150b6dd85" providerId="LiveId" clId="{C54A06A2-D2B9-4BB2-990E-2321C3B256FB}" dt="2023-10-15T12:45:45.452" v="1585"/>
          <ac:spMkLst>
            <pc:docMk/>
            <pc:sldMk cId="1210413535" sldId="411"/>
            <ac:spMk id="108546" creationId="{00000000-0000-0000-0000-000000000000}"/>
          </ac:spMkLst>
        </pc:spChg>
        <pc:spChg chg="mod">
          <ac:chgData name="Danilo Ríos" userId="74fa47b150b6dd85" providerId="LiveId" clId="{C54A06A2-D2B9-4BB2-990E-2321C3B256FB}" dt="2023-10-14T20:59:05.309" v="1478" actId="1076"/>
          <ac:spMkLst>
            <pc:docMk/>
            <pc:sldMk cId="1210413535" sldId="411"/>
            <ac:spMk id="108547" creationId="{00000000-0000-0000-0000-000000000000}"/>
          </ac:spMkLst>
        </pc:spChg>
        <pc:spChg chg="mod">
          <ac:chgData name="Danilo Ríos" userId="74fa47b150b6dd85" providerId="LiveId" clId="{C54A06A2-D2B9-4BB2-990E-2321C3B256FB}" dt="2023-11-03T12:27:01.062" v="7468" actId="6549"/>
          <ac:spMkLst>
            <pc:docMk/>
            <pc:sldMk cId="1210413535" sldId="411"/>
            <ac:spMk id="327683" creationId="{00000000-0000-0000-0000-000000000000}"/>
          </ac:spMkLst>
        </pc:spChg>
      </pc:sldChg>
      <pc:sldChg chg="modSp mod">
        <pc:chgData name="Danilo Ríos" userId="74fa47b150b6dd85" providerId="LiveId" clId="{C54A06A2-D2B9-4BB2-990E-2321C3B256FB}" dt="2023-11-03T12:54:50.576" v="7889" actId="1076"/>
        <pc:sldMkLst>
          <pc:docMk/>
          <pc:sldMk cId="0" sldId="414"/>
        </pc:sldMkLst>
        <pc:spChg chg="mod">
          <ac:chgData name="Danilo Ríos" userId="74fa47b150b6dd85" providerId="LiveId" clId="{C54A06A2-D2B9-4BB2-990E-2321C3B256FB}" dt="2023-11-03T12:54:47.809" v="7888" actId="1076"/>
          <ac:spMkLst>
            <pc:docMk/>
            <pc:sldMk cId="0" sldId="414"/>
            <ac:spMk id="2" creationId="{00000000-0000-0000-0000-000000000000}"/>
          </ac:spMkLst>
        </pc:spChg>
        <pc:spChg chg="mod">
          <ac:chgData name="Danilo Ríos" userId="74fa47b150b6dd85" providerId="LiveId" clId="{C54A06A2-D2B9-4BB2-990E-2321C3B256FB}" dt="2023-11-03T12:54:50.576" v="7889" actId="1076"/>
          <ac:spMkLst>
            <pc:docMk/>
            <pc:sldMk cId="0" sldId="414"/>
            <ac:spMk id="13" creationId="{00000000-0000-0000-0000-000000000000}"/>
          </ac:spMkLst>
        </pc:spChg>
        <pc:spChg chg="mod">
          <ac:chgData name="Danilo Ríos" userId="74fa47b150b6dd85" providerId="LiveId" clId="{C54A06A2-D2B9-4BB2-990E-2321C3B256FB}" dt="2023-11-03T12:48:21.257" v="7843" actId="2711"/>
          <ac:spMkLst>
            <pc:docMk/>
            <pc:sldMk cId="0" sldId="414"/>
            <ac:spMk id="194563" creationId="{00000000-0000-0000-0000-000000000000}"/>
          </ac:spMkLst>
        </pc:spChg>
        <pc:spChg chg="mod">
          <ac:chgData name="Danilo Ríos" userId="74fa47b150b6dd85" providerId="LiveId" clId="{C54A06A2-D2B9-4BB2-990E-2321C3B256FB}" dt="2023-11-03T12:48:21.257" v="7843" actId="2711"/>
          <ac:spMkLst>
            <pc:docMk/>
            <pc:sldMk cId="0" sldId="414"/>
            <ac:spMk id="194564" creationId="{00000000-0000-0000-0000-000000000000}"/>
          </ac:spMkLst>
        </pc:spChg>
        <pc:spChg chg="mod">
          <ac:chgData name="Danilo Ríos" userId="74fa47b150b6dd85" providerId="LiveId" clId="{C54A06A2-D2B9-4BB2-990E-2321C3B256FB}" dt="2023-11-03T12:48:21.257" v="7843" actId="2711"/>
          <ac:spMkLst>
            <pc:docMk/>
            <pc:sldMk cId="0" sldId="414"/>
            <ac:spMk id="194565" creationId="{00000000-0000-0000-0000-000000000000}"/>
          </ac:spMkLst>
        </pc:spChg>
        <pc:spChg chg="mod">
          <ac:chgData name="Danilo Ríos" userId="74fa47b150b6dd85" providerId="LiveId" clId="{C54A06A2-D2B9-4BB2-990E-2321C3B256FB}" dt="2023-11-03T12:48:21.257" v="7843" actId="2711"/>
          <ac:spMkLst>
            <pc:docMk/>
            <pc:sldMk cId="0" sldId="414"/>
            <ac:spMk id="194566" creationId="{00000000-0000-0000-0000-000000000000}"/>
          </ac:spMkLst>
        </pc:spChg>
        <pc:spChg chg="mod">
          <ac:chgData name="Danilo Ríos" userId="74fa47b150b6dd85" providerId="LiveId" clId="{C54A06A2-D2B9-4BB2-990E-2321C3B256FB}" dt="2023-11-03T12:48:21.257" v="7843" actId="2711"/>
          <ac:spMkLst>
            <pc:docMk/>
            <pc:sldMk cId="0" sldId="414"/>
            <ac:spMk id="194567" creationId="{00000000-0000-0000-0000-000000000000}"/>
          </ac:spMkLst>
        </pc:spChg>
        <pc:spChg chg="mod">
          <ac:chgData name="Danilo Ríos" userId="74fa47b150b6dd85" providerId="LiveId" clId="{C54A06A2-D2B9-4BB2-990E-2321C3B256FB}" dt="2023-11-03T12:48:21.257" v="7843" actId="2711"/>
          <ac:spMkLst>
            <pc:docMk/>
            <pc:sldMk cId="0" sldId="414"/>
            <ac:spMk id="194568" creationId="{00000000-0000-0000-0000-000000000000}"/>
          </ac:spMkLst>
        </pc:spChg>
        <pc:spChg chg="mod">
          <ac:chgData name="Danilo Ríos" userId="74fa47b150b6dd85" providerId="LiveId" clId="{C54A06A2-D2B9-4BB2-990E-2321C3B256FB}" dt="2023-11-03T12:48:21.257" v="7843" actId="2711"/>
          <ac:spMkLst>
            <pc:docMk/>
            <pc:sldMk cId="0" sldId="414"/>
            <ac:spMk id="194569" creationId="{00000000-0000-0000-0000-000000000000}"/>
          </ac:spMkLst>
        </pc:spChg>
        <pc:spChg chg="mod">
          <ac:chgData name="Danilo Ríos" userId="74fa47b150b6dd85" providerId="LiveId" clId="{C54A06A2-D2B9-4BB2-990E-2321C3B256FB}" dt="2023-11-03T12:54:22.345" v="7885" actId="1076"/>
          <ac:spMkLst>
            <pc:docMk/>
            <pc:sldMk cId="0" sldId="414"/>
            <ac:spMk id="333870" creationId="{00000000-0000-0000-0000-000000000000}"/>
          </ac:spMkLst>
        </pc:spChg>
      </pc:sldChg>
      <pc:sldChg chg="delSp modSp del mod modAnim">
        <pc:chgData name="Danilo Ríos" userId="74fa47b150b6dd85" providerId="LiveId" clId="{C54A06A2-D2B9-4BB2-990E-2321C3B256FB}" dt="2023-11-03T12:55:25.366" v="7894" actId="47"/>
        <pc:sldMkLst>
          <pc:docMk/>
          <pc:sldMk cId="0" sldId="418"/>
        </pc:sldMkLst>
        <pc:spChg chg="del mod">
          <ac:chgData name="Danilo Ríos" userId="74fa47b150b6dd85" providerId="LiveId" clId="{C54A06A2-D2B9-4BB2-990E-2321C3B256FB}" dt="2023-11-03T12:55:17.602" v="7892"/>
          <ac:spMkLst>
            <pc:docMk/>
            <pc:sldMk cId="0" sldId="418"/>
            <ac:spMk id="342032" creationId="{00000000-0000-0000-0000-000000000000}"/>
          </ac:spMkLst>
        </pc:spChg>
      </pc:sldChg>
      <pc:sldChg chg="delSp modSp del mod">
        <pc:chgData name="Danilo Ríos" userId="74fa47b150b6dd85" providerId="LiveId" clId="{C54A06A2-D2B9-4BB2-990E-2321C3B256FB}" dt="2023-11-03T13:03:01.991" v="8080" actId="47"/>
        <pc:sldMkLst>
          <pc:docMk/>
          <pc:sldMk cId="0" sldId="420"/>
        </pc:sldMkLst>
        <pc:spChg chg="del mod">
          <ac:chgData name="Danilo Ríos" userId="74fa47b150b6dd85" providerId="LiveId" clId="{C54A06A2-D2B9-4BB2-990E-2321C3B256FB}" dt="2023-11-03T13:00:06.580" v="8033" actId="478"/>
          <ac:spMkLst>
            <pc:docMk/>
            <pc:sldMk cId="0" sldId="420"/>
            <ac:spMk id="2" creationId="{00000000-0000-0000-0000-000000000000}"/>
          </ac:spMkLst>
        </pc:spChg>
        <pc:spChg chg="del">
          <ac:chgData name="Danilo Ríos" userId="74fa47b150b6dd85" providerId="LiveId" clId="{C54A06A2-D2B9-4BB2-990E-2321C3B256FB}" dt="2023-10-27T14:01:31.301" v="6576" actId="478"/>
          <ac:spMkLst>
            <pc:docMk/>
            <pc:sldMk cId="0" sldId="420"/>
            <ac:spMk id="3" creationId="{C4FFB4DA-04D5-E06B-34CE-8D6B1A88DD6F}"/>
          </ac:spMkLst>
        </pc:spChg>
        <pc:spChg chg="mod">
          <ac:chgData name="Danilo Ríos" userId="74fa47b150b6dd85" providerId="LiveId" clId="{C54A06A2-D2B9-4BB2-990E-2321C3B256FB}" dt="2023-11-03T13:00:51.368" v="8035" actId="21"/>
          <ac:spMkLst>
            <pc:docMk/>
            <pc:sldMk cId="0" sldId="420"/>
            <ac:spMk id="346128" creationId="{00000000-0000-0000-0000-000000000000}"/>
          </ac:spMkLst>
        </pc:spChg>
      </pc:sldChg>
      <pc:sldChg chg="modSp mod">
        <pc:chgData name="Danilo Ríos" userId="74fa47b150b6dd85" providerId="LiveId" clId="{C54A06A2-D2B9-4BB2-990E-2321C3B256FB}" dt="2023-11-03T12:59:04.012" v="8028" actId="1076"/>
        <pc:sldMkLst>
          <pc:docMk/>
          <pc:sldMk cId="0" sldId="421"/>
        </pc:sldMkLst>
        <pc:spChg chg="mod">
          <ac:chgData name="Danilo Ríos" userId="74fa47b150b6dd85" providerId="LiveId" clId="{C54A06A2-D2B9-4BB2-990E-2321C3B256FB}" dt="2023-11-03T12:58:47.563" v="8026" actId="1076"/>
          <ac:spMkLst>
            <pc:docMk/>
            <pc:sldMk cId="0" sldId="421"/>
            <ac:spMk id="348176" creationId="{00000000-0000-0000-0000-000000000000}"/>
          </ac:spMkLst>
        </pc:spChg>
        <pc:graphicFrameChg chg="mod">
          <ac:chgData name="Danilo Ríos" userId="74fa47b150b6dd85" providerId="LiveId" clId="{C54A06A2-D2B9-4BB2-990E-2321C3B256FB}" dt="2023-11-03T12:59:04.012" v="8028" actId="1076"/>
          <ac:graphicFrameMkLst>
            <pc:docMk/>
            <pc:sldMk cId="0" sldId="421"/>
            <ac:graphicFrameMk id="3" creationId="{5BF86BEB-622E-F044-F1FC-DC26A1E89555}"/>
          </ac:graphicFrameMkLst>
        </pc:graphicFrameChg>
        <pc:graphicFrameChg chg="mod">
          <ac:chgData name="Danilo Ríos" userId="74fa47b150b6dd85" providerId="LiveId" clId="{C54A06A2-D2B9-4BB2-990E-2321C3B256FB}" dt="2023-11-03T12:58:53.686" v="8027" actId="1076"/>
          <ac:graphicFrameMkLst>
            <pc:docMk/>
            <pc:sldMk cId="0" sldId="421"/>
            <ac:graphicFrameMk id="348245" creationId="{00000000-0000-0000-0000-000000000000}"/>
          </ac:graphicFrameMkLst>
        </pc:graphicFrameChg>
      </pc:sldChg>
      <pc:sldChg chg="modSp mod">
        <pc:chgData name="Danilo Ríos" userId="74fa47b150b6dd85" providerId="LiveId" clId="{C54A06A2-D2B9-4BB2-990E-2321C3B256FB}" dt="2023-11-03T13:09:05.171" v="8172" actId="2711"/>
        <pc:sldMkLst>
          <pc:docMk/>
          <pc:sldMk cId="0" sldId="422"/>
        </pc:sldMkLst>
        <pc:spChg chg="mod">
          <ac:chgData name="Danilo Ríos" userId="74fa47b150b6dd85" providerId="LiveId" clId="{C54A06A2-D2B9-4BB2-990E-2321C3B256FB}" dt="2023-11-03T13:06:34.286" v="8120" actId="1076"/>
          <ac:spMkLst>
            <pc:docMk/>
            <pc:sldMk cId="0" sldId="422"/>
            <ac:spMk id="2" creationId="{00000000-0000-0000-0000-000000000000}"/>
          </ac:spMkLst>
        </pc:spChg>
        <pc:spChg chg="mod">
          <ac:chgData name="Danilo Ríos" userId="74fa47b150b6dd85" providerId="LiveId" clId="{C54A06A2-D2B9-4BB2-990E-2321C3B256FB}" dt="2023-11-03T13:09:05.171" v="8172" actId="2711"/>
          <ac:spMkLst>
            <pc:docMk/>
            <pc:sldMk cId="0" sldId="422"/>
            <ac:spMk id="350223" creationId="{00000000-0000-0000-0000-000000000000}"/>
          </ac:spMkLst>
        </pc:spChg>
      </pc:sldChg>
      <pc:sldChg chg="delSp modSp del mod">
        <pc:chgData name="Danilo Ríos" userId="74fa47b150b6dd85" providerId="LiveId" clId="{C54A06A2-D2B9-4BB2-990E-2321C3B256FB}" dt="2023-11-03T13:09:10.045" v="8173" actId="47"/>
        <pc:sldMkLst>
          <pc:docMk/>
          <pc:sldMk cId="0" sldId="423"/>
        </pc:sldMkLst>
        <pc:spChg chg="mod">
          <ac:chgData name="Danilo Ríos" userId="74fa47b150b6dd85" providerId="LiveId" clId="{C54A06A2-D2B9-4BB2-990E-2321C3B256FB}" dt="2023-10-27T14:00:32.389" v="6575" actId="1076"/>
          <ac:spMkLst>
            <pc:docMk/>
            <pc:sldMk cId="0" sldId="423"/>
            <ac:spMk id="3" creationId="{00000000-0000-0000-0000-000000000000}"/>
          </ac:spMkLst>
        </pc:spChg>
        <pc:spChg chg="mod">
          <ac:chgData name="Danilo Ríos" userId="74fa47b150b6dd85" providerId="LiveId" clId="{C54A06A2-D2B9-4BB2-990E-2321C3B256FB}" dt="2023-11-03T13:04:33.818" v="8091" actId="2711"/>
          <ac:spMkLst>
            <pc:docMk/>
            <pc:sldMk cId="0" sldId="423"/>
            <ac:spMk id="4" creationId="{00000000-0000-0000-0000-000000000000}"/>
          </ac:spMkLst>
        </pc:spChg>
        <pc:spChg chg="del mod">
          <ac:chgData name="Danilo Ríos" userId="74fa47b150b6dd85" providerId="LiveId" clId="{C54A06A2-D2B9-4BB2-990E-2321C3B256FB}" dt="2023-11-03T13:05:54.132" v="8114"/>
          <ac:spMkLst>
            <pc:docMk/>
            <pc:sldMk cId="0" sldId="423"/>
            <ac:spMk id="352271" creationId="{00000000-0000-0000-0000-000000000000}"/>
          </ac:spMkLst>
        </pc:spChg>
      </pc:sldChg>
      <pc:sldChg chg="addSp delSp modSp mod">
        <pc:chgData name="Danilo Ríos" userId="74fa47b150b6dd85" providerId="LiveId" clId="{C54A06A2-D2B9-4BB2-990E-2321C3B256FB}" dt="2023-11-07T18:52:02.242" v="13750" actId="114"/>
        <pc:sldMkLst>
          <pc:docMk/>
          <pc:sldMk cId="0" sldId="424"/>
        </pc:sldMkLst>
        <pc:spChg chg="add mod">
          <ac:chgData name="Danilo Ríos" userId="74fa47b150b6dd85" providerId="LiveId" clId="{C54A06A2-D2B9-4BB2-990E-2321C3B256FB}" dt="2023-10-16T13:17:01.875" v="4270" actId="1076"/>
          <ac:spMkLst>
            <pc:docMk/>
            <pc:sldMk cId="0" sldId="424"/>
            <ac:spMk id="3" creationId="{22EEDB07-2C47-9CF2-8F12-80560E2A6F7D}"/>
          </ac:spMkLst>
        </pc:spChg>
        <pc:spChg chg="mod">
          <ac:chgData name="Danilo Ríos" userId="74fa47b150b6dd85" providerId="LiveId" clId="{C54A06A2-D2B9-4BB2-990E-2321C3B256FB}" dt="2023-11-07T18:52:02.242" v="13750" actId="114"/>
          <ac:spMkLst>
            <pc:docMk/>
            <pc:sldMk cId="0" sldId="424"/>
            <ac:spMk id="19460" creationId="{00000000-0000-0000-0000-000000000000}"/>
          </ac:spMkLst>
        </pc:spChg>
        <pc:picChg chg="add del mod">
          <ac:chgData name="Danilo Ríos" userId="74fa47b150b6dd85" providerId="LiveId" clId="{C54A06A2-D2B9-4BB2-990E-2321C3B256FB}" dt="2023-10-07T12:41:26.825" v="270" actId="478"/>
          <ac:picMkLst>
            <pc:docMk/>
            <pc:sldMk cId="0" sldId="424"/>
            <ac:picMk id="2" creationId="{8FBA7E9B-E7B3-947C-9569-8165326818D1}"/>
          </ac:picMkLst>
        </pc:picChg>
      </pc:sldChg>
      <pc:sldChg chg="addSp modSp mod modShow">
        <pc:chgData name="Danilo Ríos" userId="74fa47b150b6dd85" providerId="LiveId" clId="{C54A06A2-D2B9-4BB2-990E-2321C3B256FB}" dt="2023-11-06T13:03:40.083" v="10214" actId="729"/>
        <pc:sldMkLst>
          <pc:docMk/>
          <pc:sldMk cId="0" sldId="428"/>
        </pc:sldMkLst>
        <pc:spChg chg="add mod">
          <ac:chgData name="Danilo Ríos" userId="74fa47b150b6dd85" providerId="LiveId" clId="{C54A06A2-D2B9-4BB2-990E-2321C3B256FB}" dt="2023-10-15T14:48:17.148" v="3543" actId="1076"/>
          <ac:spMkLst>
            <pc:docMk/>
            <pc:sldMk cId="0" sldId="428"/>
            <ac:spMk id="2" creationId="{260FC5F1-45C7-71EB-5087-DDC31B96A219}"/>
          </ac:spMkLst>
        </pc:spChg>
        <pc:picChg chg="mod">
          <ac:chgData name="Danilo Ríos" userId="74fa47b150b6dd85" providerId="LiveId" clId="{C54A06A2-D2B9-4BB2-990E-2321C3B256FB}" dt="2023-10-15T14:48:29.493" v="3544" actId="14100"/>
          <ac:picMkLst>
            <pc:docMk/>
            <pc:sldMk cId="0" sldId="428"/>
            <ac:picMk id="219140" creationId="{B3887A76-30A7-E395-75B1-83A043F47203}"/>
          </ac:picMkLst>
        </pc:picChg>
      </pc:sldChg>
      <pc:sldChg chg="modSp mod">
        <pc:chgData name="Danilo Ríos" userId="74fa47b150b6dd85" providerId="LiveId" clId="{C54A06A2-D2B9-4BB2-990E-2321C3B256FB}" dt="2023-11-03T12:47:15.364" v="7841" actId="1076"/>
        <pc:sldMkLst>
          <pc:docMk/>
          <pc:sldMk cId="0" sldId="430"/>
        </pc:sldMkLst>
        <pc:spChg chg="mod">
          <ac:chgData name="Danilo Ríos" userId="74fa47b150b6dd85" providerId="LiveId" clId="{C54A06A2-D2B9-4BB2-990E-2321C3B256FB}" dt="2023-11-03T12:47:15.364" v="7841" actId="1076"/>
          <ac:spMkLst>
            <pc:docMk/>
            <pc:sldMk cId="0" sldId="430"/>
            <ac:spMk id="189443" creationId="{00000000-0000-0000-0000-000000000000}"/>
          </ac:spMkLst>
        </pc:spChg>
        <pc:spChg chg="mod">
          <ac:chgData name="Danilo Ríos" userId="74fa47b150b6dd85" providerId="LiveId" clId="{C54A06A2-D2B9-4BB2-990E-2321C3B256FB}" dt="2023-11-03T12:47:08.147" v="7840" actId="1076"/>
          <ac:spMkLst>
            <pc:docMk/>
            <pc:sldMk cId="0" sldId="430"/>
            <ac:spMk id="366601" creationId="{00000000-0000-0000-0000-000000000000}"/>
          </ac:spMkLst>
        </pc:spChg>
      </pc:sldChg>
      <pc:sldChg chg="del">
        <pc:chgData name="Danilo Ríos" userId="74fa47b150b6dd85" providerId="LiveId" clId="{C54A06A2-D2B9-4BB2-990E-2321C3B256FB}" dt="2023-11-03T12:47:20.316" v="7842" actId="47"/>
        <pc:sldMkLst>
          <pc:docMk/>
          <pc:sldMk cId="0" sldId="433"/>
        </pc:sldMkLst>
      </pc:sldChg>
      <pc:sldChg chg="modAnim">
        <pc:chgData name="Danilo Ríos" userId="74fa47b150b6dd85" providerId="LiveId" clId="{C54A06A2-D2B9-4BB2-990E-2321C3B256FB}" dt="2023-10-14T21:05:06.258" v="1509"/>
        <pc:sldMkLst>
          <pc:docMk/>
          <pc:sldMk cId="0" sldId="482"/>
        </pc:sldMkLst>
      </pc:sldChg>
      <pc:sldChg chg="addSp modSp mod modShow">
        <pc:chgData name="Danilo Ríos" userId="74fa47b150b6dd85" providerId="LiveId" clId="{C54A06A2-D2B9-4BB2-990E-2321C3B256FB}" dt="2023-11-06T13:04:47.264" v="10216" actId="729"/>
        <pc:sldMkLst>
          <pc:docMk/>
          <pc:sldMk cId="0" sldId="483"/>
        </pc:sldMkLst>
        <pc:spChg chg="add mod">
          <ac:chgData name="Danilo Ríos" userId="74fa47b150b6dd85" providerId="LiveId" clId="{C54A06A2-D2B9-4BB2-990E-2321C3B256FB}" dt="2023-11-03T13:02:48.600" v="8079" actId="1076"/>
          <ac:spMkLst>
            <pc:docMk/>
            <pc:sldMk cId="0" sldId="483"/>
            <ac:spMk id="3" creationId="{928FBA1E-C471-CBEF-F1B2-3E4FB311D772}"/>
          </ac:spMkLst>
        </pc:spChg>
        <pc:spChg chg="mod">
          <ac:chgData name="Danilo Ríos" userId="74fa47b150b6dd85" providerId="LiveId" clId="{C54A06A2-D2B9-4BB2-990E-2321C3B256FB}" dt="2023-11-03T13:02:16.608" v="8073" actId="1076"/>
          <ac:spMkLst>
            <pc:docMk/>
            <pc:sldMk cId="0" sldId="483"/>
            <ac:spMk id="198660" creationId="{00000000-0000-0000-0000-000000000000}"/>
          </ac:spMkLst>
        </pc:spChg>
        <pc:picChg chg="mod">
          <ac:chgData name="Danilo Ríos" userId="74fa47b150b6dd85" providerId="LiveId" clId="{C54A06A2-D2B9-4BB2-990E-2321C3B256FB}" dt="2023-11-03T13:02:32.057" v="8076" actId="1076"/>
          <ac:picMkLst>
            <pc:docMk/>
            <pc:sldMk cId="0" sldId="483"/>
            <ac:picMk id="198659" creationId="{00000000-0000-0000-0000-000000000000}"/>
          </ac:picMkLst>
        </pc:picChg>
      </pc:sldChg>
      <pc:sldChg chg="del">
        <pc:chgData name="Danilo Ríos" userId="74fa47b150b6dd85" providerId="LiveId" clId="{C54A06A2-D2B9-4BB2-990E-2321C3B256FB}" dt="2023-10-07T12:35:38.647" v="30" actId="47"/>
        <pc:sldMkLst>
          <pc:docMk/>
          <pc:sldMk cId="246386659" sldId="526"/>
        </pc:sldMkLst>
      </pc:sldChg>
      <pc:sldChg chg="addSp delSp modSp mod">
        <pc:chgData name="Danilo Ríos" userId="74fa47b150b6dd85" providerId="LiveId" clId="{C54A06A2-D2B9-4BB2-990E-2321C3B256FB}" dt="2023-10-28T11:16:53.745" v="6581" actId="693"/>
        <pc:sldMkLst>
          <pc:docMk/>
          <pc:sldMk cId="3317344907" sldId="527"/>
        </pc:sldMkLst>
        <pc:spChg chg="add del">
          <ac:chgData name="Danilo Ríos" userId="74fa47b150b6dd85" providerId="LiveId" clId="{C54A06A2-D2B9-4BB2-990E-2321C3B256FB}" dt="2023-10-21T10:54:37.998" v="6311" actId="478"/>
          <ac:spMkLst>
            <pc:docMk/>
            <pc:sldMk cId="3317344907" sldId="527"/>
            <ac:spMk id="2" creationId="{9E7884FE-4569-8354-F6B3-052FBD4E4FE0}"/>
          </ac:spMkLst>
        </pc:spChg>
        <pc:spChg chg="add del mod">
          <ac:chgData name="Danilo Ríos" userId="74fa47b150b6dd85" providerId="LiveId" clId="{C54A06A2-D2B9-4BB2-990E-2321C3B256FB}" dt="2023-10-21T10:58:35.928" v="6327" actId="478"/>
          <ac:spMkLst>
            <pc:docMk/>
            <pc:sldMk cId="3317344907" sldId="527"/>
            <ac:spMk id="3" creationId="{C59E10F0-DD5B-E23A-71AC-347B214001E0}"/>
          </ac:spMkLst>
        </pc:spChg>
        <pc:spChg chg="del">
          <ac:chgData name="Danilo Ríos" userId="74fa47b150b6dd85" providerId="LiveId" clId="{C54A06A2-D2B9-4BB2-990E-2321C3B256FB}" dt="2023-10-15T13:05:23.198" v="1774" actId="478"/>
          <ac:spMkLst>
            <pc:docMk/>
            <pc:sldMk cId="3317344907" sldId="527"/>
            <ac:spMk id="4" creationId="{00000000-0000-0000-0000-000000000000}"/>
          </ac:spMkLst>
        </pc:spChg>
        <pc:spChg chg="add mod">
          <ac:chgData name="Danilo Ríos" userId="74fa47b150b6dd85" providerId="LiveId" clId="{C54A06A2-D2B9-4BB2-990E-2321C3B256FB}" dt="2023-10-21T11:35:35.934" v="6406" actId="1076"/>
          <ac:spMkLst>
            <pc:docMk/>
            <pc:sldMk cId="3317344907" sldId="527"/>
            <ac:spMk id="4" creationId="{7A6DB0E1-6263-FD98-5241-38D12DE40FE2}"/>
          </ac:spMkLst>
        </pc:spChg>
        <pc:spChg chg="mod">
          <ac:chgData name="Danilo Ríos" userId="74fa47b150b6dd85" providerId="LiveId" clId="{C54A06A2-D2B9-4BB2-990E-2321C3B256FB}" dt="2023-10-21T11:35:35.934" v="6406" actId="1076"/>
          <ac:spMkLst>
            <pc:docMk/>
            <pc:sldMk cId="3317344907" sldId="527"/>
            <ac:spMk id="5" creationId="{00000000-0000-0000-0000-000000000000}"/>
          </ac:spMkLst>
        </pc:spChg>
        <pc:spChg chg="add mod">
          <ac:chgData name="Danilo Ríos" userId="74fa47b150b6dd85" providerId="LiveId" clId="{C54A06A2-D2B9-4BB2-990E-2321C3B256FB}" dt="2023-10-21T11:35:35.934" v="6406" actId="1076"/>
          <ac:spMkLst>
            <pc:docMk/>
            <pc:sldMk cId="3317344907" sldId="527"/>
            <ac:spMk id="6" creationId="{BF4D35A8-9499-6C92-0588-F09B00DF2DC6}"/>
          </ac:spMkLst>
        </pc:spChg>
        <pc:spChg chg="mod">
          <ac:chgData name="Danilo Ríos" userId="74fa47b150b6dd85" providerId="LiveId" clId="{C54A06A2-D2B9-4BB2-990E-2321C3B256FB}" dt="2023-10-21T11:35:35.934" v="6406" actId="1076"/>
          <ac:spMkLst>
            <pc:docMk/>
            <pc:sldMk cId="3317344907" sldId="527"/>
            <ac:spMk id="7" creationId="{00000000-0000-0000-0000-000000000000}"/>
          </ac:spMkLst>
        </pc:spChg>
        <pc:spChg chg="add mod">
          <ac:chgData name="Danilo Ríos" userId="74fa47b150b6dd85" providerId="LiveId" clId="{C54A06A2-D2B9-4BB2-990E-2321C3B256FB}" dt="2023-10-21T11:35:35.934" v="6406" actId="1076"/>
          <ac:spMkLst>
            <pc:docMk/>
            <pc:sldMk cId="3317344907" sldId="527"/>
            <ac:spMk id="11" creationId="{AE4B7006-A2AC-A204-ED15-C10FB80B4B8E}"/>
          </ac:spMkLst>
        </pc:spChg>
        <pc:spChg chg="add mod">
          <ac:chgData name="Danilo Ríos" userId="74fa47b150b6dd85" providerId="LiveId" clId="{C54A06A2-D2B9-4BB2-990E-2321C3B256FB}" dt="2023-10-21T11:35:35.934" v="6406" actId="1076"/>
          <ac:spMkLst>
            <pc:docMk/>
            <pc:sldMk cId="3317344907" sldId="527"/>
            <ac:spMk id="19" creationId="{52E6DC2F-40B3-6797-FADE-3596DF05DC95}"/>
          </ac:spMkLst>
        </pc:spChg>
        <pc:spChg chg="add del mod">
          <ac:chgData name="Danilo Ríos" userId="74fa47b150b6dd85" providerId="LiveId" clId="{C54A06A2-D2B9-4BB2-990E-2321C3B256FB}" dt="2023-10-15T12:56:03.343" v="1713" actId="478"/>
          <ac:spMkLst>
            <pc:docMk/>
            <pc:sldMk cId="3317344907" sldId="527"/>
            <ac:spMk id="19" creationId="{D128D9B8-8949-D359-6049-9AB026989F84}"/>
          </ac:spMkLst>
        </pc:spChg>
        <pc:spChg chg="add del mod ord">
          <ac:chgData name="Danilo Ríos" userId="74fa47b150b6dd85" providerId="LiveId" clId="{C54A06A2-D2B9-4BB2-990E-2321C3B256FB}" dt="2023-10-21T11:09:20.684" v="6390" actId="478"/>
          <ac:spMkLst>
            <pc:docMk/>
            <pc:sldMk cId="3317344907" sldId="527"/>
            <ac:spMk id="20" creationId="{59AA5265-F5A7-4649-8C33-1578DF4B9B09}"/>
          </ac:spMkLst>
        </pc:spChg>
        <pc:spChg chg="add mod">
          <ac:chgData name="Danilo Ríos" userId="74fa47b150b6dd85" providerId="LiveId" clId="{C54A06A2-D2B9-4BB2-990E-2321C3B256FB}" dt="2023-10-21T11:35:35.934" v="6406" actId="1076"/>
          <ac:spMkLst>
            <pc:docMk/>
            <pc:sldMk cId="3317344907" sldId="527"/>
            <ac:spMk id="21" creationId="{2AA1540B-5B27-1177-12B1-60D982CC7A24}"/>
          </ac:spMkLst>
        </pc:spChg>
        <pc:spChg chg="add mod">
          <ac:chgData name="Danilo Ríos" userId="74fa47b150b6dd85" providerId="LiveId" clId="{C54A06A2-D2B9-4BB2-990E-2321C3B256FB}" dt="2023-10-21T11:35:35.934" v="6406" actId="1076"/>
          <ac:spMkLst>
            <pc:docMk/>
            <pc:sldMk cId="3317344907" sldId="527"/>
            <ac:spMk id="22" creationId="{3BE90641-BBFD-BD7B-2134-8CF87C2127F1}"/>
          </ac:spMkLst>
        </pc:spChg>
        <pc:spChg chg="add del mod">
          <ac:chgData name="Danilo Ríos" userId="74fa47b150b6dd85" providerId="LiveId" clId="{C54A06A2-D2B9-4BB2-990E-2321C3B256FB}" dt="2023-10-15T13:04:56.823" v="1771" actId="478"/>
          <ac:spMkLst>
            <pc:docMk/>
            <pc:sldMk cId="3317344907" sldId="527"/>
            <ac:spMk id="22" creationId="{976604AC-AC83-9757-BCC6-1E8F00FBC5D9}"/>
          </ac:spMkLst>
        </pc:spChg>
        <pc:spChg chg="add mod">
          <ac:chgData name="Danilo Ríos" userId="74fa47b150b6dd85" providerId="LiveId" clId="{C54A06A2-D2B9-4BB2-990E-2321C3B256FB}" dt="2023-10-21T11:35:35.934" v="6406" actId="1076"/>
          <ac:spMkLst>
            <pc:docMk/>
            <pc:sldMk cId="3317344907" sldId="527"/>
            <ac:spMk id="23" creationId="{5A970DF7-E8DD-C2E6-125A-6F1D08D6A011}"/>
          </ac:spMkLst>
        </pc:spChg>
        <pc:spChg chg="add mod">
          <ac:chgData name="Danilo Ríos" userId="74fa47b150b6dd85" providerId="LiveId" clId="{C54A06A2-D2B9-4BB2-990E-2321C3B256FB}" dt="2023-10-21T11:35:35.934" v="6406" actId="1076"/>
          <ac:spMkLst>
            <pc:docMk/>
            <pc:sldMk cId="3317344907" sldId="527"/>
            <ac:spMk id="24" creationId="{E94B1138-89AA-EA4C-8B65-36747DF0A8BC}"/>
          </ac:spMkLst>
        </pc:spChg>
        <pc:spChg chg="add mod">
          <ac:chgData name="Danilo Ríos" userId="74fa47b150b6dd85" providerId="LiveId" clId="{C54A06A2-D2B9-4BB2-990E-2321C3B256FB}" dt="2023-10-21T11:35:35.934" v="6406" actId="1076"/>
          <ac:spMkLst>
            <pc:docMk/>
            <pc:sldMk cId="3317344907" sldId="527"/>
            <ac:spMk id="25" creationId="{89980F44-3155-128D-FE04-BCC278241ACA}"/>
          </ac:spMkLst>
        </pc:spChg>
        <pc:spChg chg="mod">
          <ac:chgData name="Danilo Ríos" userId="74fa47b150b6dd85" providerId="LiveId" clId="{C54A06A2-D2B9-4BB2-990E-2321C3B256FB}" dt="2023-10-21T11:35:35.934" v="6406" actId="1076"/>
          <ac:spMkLst>
            <pc:docMk/>
            <pc:sldMk cId="3317344907" sldId="527"/>
            <ac:spMk id="79" creationId="{00000000-0000-0000-0000-000000000000}"/>
          </ac:spMkLst>
        </pc:spChg>
        <pc:spChg chg="del mod">
          <ac:chgData name="Danilo Ríos" userId="74fa47b150b6dd85" providerId="LiveId" clId="{C54A06A2-D2B9-4BB2-990E-2321C3B256FB}" dt="2023-10-15T12:50:50.498" v="1680" actId="478"/>
          <ac:spMkLst>
            <pc:docMk/>
            <pc:sldMk cId="3317344907" sldId="527"/>
            <ac:spMk id="81" creationId="{00000000-0000-0000-0000-000000000000}"/>
          </ac:spMkLst>
        </pc:spChg>
        <pc:spChg chg="mod">
          <ac:chgData name="Danilo Ríos" userId="74fa47b150b6dd85" providerId="LiveId" clId="{C54A06A2-D2B9-4BB2-990E-2321C3B256FB}" dt="2023-10-21T11:02:41.403" v="6361" actId="207"/>
          <ac:spMkLst>
            <pc:docMk/>
            <pc:sldMk cId="3317344907" sldId="527"/>
            <ac:spMk id="84" creationId="{00000000-0000-0000-0000-000000000000}"/>
          </ac:spMkLst>
        </pc:spChg>
        <pc:spChg chg="mod">
          <ac:chgData name="Danilo Ríos" userId="74fa47b150b6dd85" providerId="LiveId" clId="{C54A06A2-D2B9-4BB2-990E-2321C3B256FB}" dt="2023-10-28T11:16:53.745" v="6581" actId="693"/>
          <ac:spMkLst>
            <pc:docMk/>
            <pc:sldMk cId="3317344907" sldId="527"/>
            <ac:spMk id="85" creationId="{00000000-0000-0000-0000-000000000000}"/>
          </ac:spMkLst>
        </pc:spChg>
        <pc:spChg chg="mod">
          <ac:chgData name="Danilo Ríos" userId="74fa47b150b6dd85" providerId="LiveId" clId="{C54A06A2-D2B9-4BB2-990E-2321C3B256FB}" dt="2023-10-21T11:02:41.403" v="6361" actId="207"/>
          <ac:spMkLst>
            <pc:docMk/>
            <pc:sldMk cId="3317344907" sldId="527"/>
            <ac:spMk id="86" creationId="{00000000-0000-0000-0000-000000000000}"/>
          </ac:spMkLst>
        </pc:spChg>
        <pc:spChg chg="mod">
          <ac:chgData name="Danilo Ríos" userId="74fa47b150b6dd85" providerId="LiveId" clId="{C54A06A2-D2B9-4BB2-990E-2321C3B256FB}" dt="2023-10-21T11:35:35.934" v="6406" actId="1076"/>
          <ac:spMkLst>
            <pc:docMk/>
            <pc:sldMk cId="3317344907" sldId="527"/>
            <ac:spMk id="87" creationId="{00000000-0000-0000-0000-000000000000}"/>
          </ac:spMkLst>
        </pc:spChg>
        <pc:spChg chg="del mod">
          <ac:chgData name="Danilo Ríos" userId="74fa47b150b6dd85" providerId="LiveId" clId="{C54A06A2-D2B9-4BB2-990E-2321C3B256FB}" dt="2023-10-21T10:53:42.549" v="6308" actId="478"/>
          <ac:spMkLst>
            <pc:docMk/>
            <pc:sldMk cId="3317344907" sldId="527"/>
            <ac:spMk id="14339" creationId="{00000000-0000-0000-0000-000000000000}"/>
          </ac:spMkLst>
        </pc:spChg>
        <pc:spChg chg="mod">
          <ac:chgData name="Danilo Ríos" userId="74fa47b150b6dd85" providerId="LiveId" clId="{C54A06A2-D2B9-4BB2-990E-2321C3B256FB}" dt="2023-10-21T11:35:35.934" v="6406" actId="1076"/>
          <ac:spMkLst>
            <pc:docMk/>
            <pc:sldMk cId="3317344907" sldId="527"/>
            <ac:spMk id="14341" creationId="{00000000-0000-0000-0000-000000000000}"/>
          </ac:spMkLst>
        </pc:spChg>
        <pc:spChg chg="del mod">
          <ac:chgData name="Danilo Ríos" userId="74fa47b150b6dd85" providerId="LiveId" clId="{C54A06A2-D2B9-4BB2-990E-2321C3B256FB}" dt="2023-10-15T12:55:35.402" v="1708" actId="478"/>
          <ac:spMkLst>
            <pc:docMk/>
            <pc:sldMk cId="3317344907" sldId="527"/>
            <ac:spMk id="14342" creationId="{00000000-0000-0000-0000-000000000000}"/>
          </ac:spMkLst>
        </pc:spChg>
        <pc:spChg chg="mod">
          <ac:chgData name="Danilo Ríos" userId="74fa47b150b6dd85" providerId="LiveId" clId="{C54A06A2-D2B9-4BB2-990E-2321C3B256FB}" dt="2023-10-21T11:35:35.934" v="6406" actId="1076"/>
          <ac:spMkLst>
            <pc:docMk/>
            <pc:sldMk cId="3317344907" sldId="527"/>
            <ac:spMk id="14343" creationId="{00000000-0000-0000-0000-000000000000}"/>
          </ac:spMkLst>
        </pc:spChg>
        <pc:spChg chg="mod">
          <ac:chgData name="Danilo Ríos" userId="74fa47b150b6dd85" providerId="LiveId" clId="{C54A06A2-D2B9-4BB2-990E-2321C3B256FB}" dt="2023-10-21T11:35:35.934" v="6406" actId="1076"/>
          <ac:spMkLst>
            <pc:docMk/>
            <pc:sldMk cId="3317344907" sldId="527"/>
            <ac:spMk id="14344" creationId="{00000000-0000-0000-0000-000000000000}"/>
          </ac:spMkLst>
        </pc:spChg>
        <pc:spChg chg="mod">
          <ac:chgData name="Danilo Ríos" userId="74fa47b150b6dd85" providerId="LiveId" clId="{C54A06A2-D2B9-4BB2-990E-2321C3B256FB}" dt="2023-10-21T11:35:35.934" v="6406" actId="1076"/>
          <ac:spMkLst>
            <pc:docMk/>
            <pc:sldMk cId="3317344907" sldId="527"/>
            <ac:spMk id="14349" creationId="{00000000-0000-0000-0000-000000000000}"/>
          </ac:spMkLst>
        </pc:spChg>
        <pc:spChg chg="del">
          <ac:chgData name="Danilo Ríos" userId="74fa47b150b6dd85" providerId="LiveId" clId="{C54A06A2-D2B9-4BB2-990E-2321C3B256FB}" dt="2023-10-15T12:50:10.207" v="1676" actId="478"/>
          <ac:spMkLst>
            <pc:docMk/>
            <pc:sldMk cId="3317344907" sldId="527"/>
            <ac:spMk id="14350" creationId="{00000000-0000-0000-0000-000000000000}"/>
          </ac:spMkLst>
        </pc:spChg>
        <pc:spChg chg="mod">
          <ac:chgData name="Danilo Ríos" userId="74fa47b150b6dd85" providerId="LiveId" clId="{C54A06A2-D2B9-4BB2-990E-2321C3B256FB}" dt="2023-10-21T11:35:35.934" v="6406" actId="1076"/>
          <ac:spMkLst>
            <pc:docMk/>
            <pc:sldMk cId="3317344907" sldId="527"/>
            <ac:spMk id="14358" creationId="{00000000-0000-0000-0000-000000000000}"/>
          </ac:spMkLst>
        </pc:spChg>
        <pc:spChg chg="del mod">
          <ac:chgData name="Danilo Ríos" userId="74fa47b150b6dd85" providerId="LiveId" clId="{C54A06A2-D2B9-4BB2-990E-2321C3B256FB}" dt="2023-10-21T10:53:37.065" v="6306" actId="478"/>
          <ac:spMkLst>
            <pc:docMk/>
            <pc:sldMk cId="3317344907" sldId="527"/>
            <ac:spMk id="14359" creationId="{00000000-0000-0000-0000-000000000000}"/>
          </ac:spMkLst>
        </pc:spChg>
        <pc:spChg chg="del mod">
          <ac:chgData name="Danilo Ríos" userId="74fa47b150b6dd85" providerId="LiveId" clId="{C54A06A2-D2B9-4BB2-990E-2321C3B256FB}" dt="2023-10-21T10:53:29.340" v="6303" actId="478"/>
          <ac:spMkLst>
            <pc:docMk/>
            <pc:sldMk cId="3317344907" sldId="527"/>
            <ac:spMk id="14360" creationId="{00000000-0000-0000-0000-000000000000}"/>
          </ac:spMkLst>
        </pc:spChg>
        <pc:spChg chg="del mod">
          <ac:chgData name="Danilo Ríos" userId="74fa47b150b6dd85" providerId="LiveId" clId="{C54A06A2-D2B9-4BB2-990E-2321C3B256FB}" dt="2023-10-21T10:53:34.862" v="6305" actId="478"/>
          <ac:spMkLst>
            <pc:docMk/>
            <pc:sldMk cId="3317344907" sldId="527"/>
            <ac:spMk id="14361" creationId="{00000000-0000-0000-0000-000000000000}"/>
          </ac:spMkLst>
        </pc:spChg>
        <pc:spChg chg="del mod">
          <ac:chgData name="Danilo Ríos" userId="74fa47b150b6dd85" providerId="LiveId" clId="{C54A06A2-D2B9-4BB2-990E-2321C3B256FB}" dt="2023-10-15T12:57:32.102" v="1720" actId="478"/>
          <ac:spMkLst>
            <pc:docMk/>
            <pc:sldMk cId="3317344907" sldId="527"/>
            <ac:spMk id="14362" creationId="{00000000-0000-0000-0000-000000000000}"/>
          </ac:spMkLst>
        </pc:spChg>
        <pc:spChg chg="del mod">
          <ac:chgData name="Danilo Ríos" userId="74fa47b150b6dd85" providerId="LiveId" clId="{C54A06A2-D2B9-4BB2-990E-2321C3B256FB}" dt="2023-10-21T10:53:32.263" v="6304" actId="478"/>
          <ac:spMkLst>
            <pc:docMk/>
            <pc:sldMk cId="3317344907" sldId="527"/>
            <ac:spMk id="14363" creationId="{00000000-0000-0000-0000-000000000000}"/>
          </ac:spMkLst>
        </pc:spChg>
        <pc:spChg chg="del mod">
          <ac:chgData name="Danilo Ríos" userId="74fa47b150b6dd85" providerId="LiveId" clId="{C54A06A2-D2B9-4BB2-990E-2321C3B256FB}" dt="2023-10-21T10:53:39.503" v="6307" actId="478"/>
          <ac:spMkLst>
            <pc:docMk/>
            <pc:sldMk cId="3317344907" sldId="527"/>
            <ac:spMk id="14364" creationId="{00000000-0000-0000-0000-000000000000}"/>
          </ac:spMkLst>
        </pc:spChg>
        <pc:spChg chg="mod">
          <ac:chgData name="Danilo Ríos" userId="74fa47b150b6dd85" providerId="LiveId" clId="{C54A06A2-D2B9-4BB2-990E-2321C3B256FB}" dt="2023-10-21T11:02:02.437" v="6358" actId="207"/>
          <ac:spMkLst>
            <pc:docMk/>
            <pc:sldMk cId="3317344907" sldId="527"/>
            <ac:spMk id="14365" creationId="{00000000-0000-0000-0000-000000000000}"/>
          </ac:spMkLst>
        </pc:spChg>
        <pc:spChg chg="mod">
          <ac:chgData name="Danilo Ríos" userId="74fa47b150b6dd85" providerId="LiveId" clId="{C54A06A2-D2B9-4BB2-990E-2321C3B256FB}" dt="2023-10-21T11:10:19.978" v="6399" actId="404"/>
          <ac:spMkLst>
            <pc:docMk/>
            <pc:sldMk cId="3317344907" sldId="527"/>
            <ac:spMk id="14366" creationId="{00000000-0000-0000-0000-000000000000}"/>
          </ac:spMkLst>
        </pc:spChg>
        <pc:spChg chg="mod">
          <ac:chgData name="Danilo Ríos" userId="74fa47b150b6dd85" providerId="LiveId" clId="{C54A06A2-D2B9-4BB2-990E-2321C3B256FB}" dt="2023-10-21T11:05:12.954" v="6372" actId="207"/>
          <ac:spMkLst>
            <pc:docMk/>
            <pc:sldMk cId="3317344907" sldId="527"/>
            <ac:spMk id="14367" creationId="{00000000-0000-0000-0000-000000000000}"/>
          </ac:spMkLst>
        </pc:spChg>
        <pc:spChg chg="mod">
          <ac:chgData name="Danilo Ríos" userId="74fa47b150b6dd85" providerId="LiveId" clId="{C54A06A2-D2B9-4BB2-990E-2321C3B256FB}" dt="2023-10-21T11:01:13.602" v="6351" actId="207"/>
          <ac:spMkLst>
            <pc:docMk/>
            <pc:sldMk cId="3317344907" sldId="527"/>
            <ac:spMk id="14368" creationId="{00000000-0000-0000-0000-000000000000}"/>
          </ac:spMkLst>
        </pc:spChg>
        <pc:spChg chg="mod">
          <ac:chgData name="Danilo Ríos" userId="74fa47b150b6dd85" providerId="LiveId" clId="{C54A06A2-D2B9-4BB2-990E-2321C3B256FB}" dt="2023-10-15T12:54:17.473" v="1704" actId="1582"/>
          <ac:spMkLst>
            <pc:docMk/>
            <pc:sldMk cId="3317344907" sldId="527"/>
            <ac:spMk id="14369" creationId="{00000000-0000-0000-0000-000000000000}"/>
          </ac:spMkLst>
        </pc:spChg>
        <pc:spChg chg="mod">
          <ac:chgData name="Danilo Ríos" userId="74fa47b150b6dd85" providerId="LiveId" clId="{C54A06A2-D2B9-4BB2-990E-2321C3B256FB}" dt="2023-10-15T12:53:34.897" v="1699" actId="208"/>
          <ac:spMkLst>
            <pc:docMk/>
            <pc:sldMk cId="3317344907" sldId="527"/>
            <ac:spMk id="14372" creationId="{00000000-0000-0000-0000-000000000000}"/>
          </ac:spMkLst>
        </pc:spChg>
        <pc:spChg chg="mod">
          <ac:chgData name="Danilo Ríos" userId="74fa47b150b6dd85" providerId="LiveId" clId="{C54A06A2-D2B9-4BB2-990E-2321C3B256FB}" dt="2023-10-15T12:53:34.897" v="1699" actId="208"/>
          <ac:spMkLst>
            <pc:docMk/>
            <pc:sldMk cId="3317344907" sldId="527"/>
            <ac:spMk id="14373" creationId="{00000000-0000-0000-0000-000000000000}"/>
          </ac:spMkLst>
        </pc:spChg>
        <pc:spChg chg="mod">
          <ac:chgData name="Danilo Ríos" userId="74fa47b150b6dd85" providerId="LiveId" clId="{C54A06A2-D2B9-4BB2-990E-2321C3B256FB}" dt="2023-10-15T12:53:34.897" v="1699" actId="208"/>
          <ac:spMkLst>
            <pc:docMk/>
            <pc:sldMk cId="3317344907" sldId="527"/>
            <ac:spMk id="14374" creationId="{00000000-0000-0000-0000-000000000000}"/>
          </ac:spMkLst>
        </pc:spChg>
        <pc:spChg chg="mod">
          <ac:chgData name="Danilo Ríos" userId="74fa47b150b6dd85" providerId="LiveId" clId="{C54A06A2-D2B9-4BB2-990E-2321C3B256FB}" dt="2023-10-15T12:53:34.897" v="1699" actId="208"/>
          <ac:spMkLst>
            <pc:docMk/>
            <pc:sldMk cId="3317344907" sldId="527"/>
            <ac:spMk id="14375" creationId="{00000000-0000-0000-0000-000000000000}"/>
          </ac:spMkLst>
        </pc:spChg>
        <pc:spChg chg="mod">
          <ac:chgData name="Danilo Ríos" userId="74fa47b150b6dd85" providerId="LiveId" clId="{C54A06A2-D2B9-4BB2-990E-2321C3B256FB}" dt="2023-10-15T12:53:34.897" v="1699" actId="208"/>
          <ac:spMkLst>
            <pc:docMk/>
            <pc:sldMk cId="3317344907" sldId="527"/>
            <ac:spMk id="14376" creationId="{00000000-0000-0000-0000-000000000000}"/>
          </ac:spMkLst>
        </pc:spChg>
        <pc:spChg chg="mod">
          <ac:chgData name="Danilo Ríos" userId="74fa47b150b6dd85" providerId="LiveId" clId="{C54A06A2-D2B9-4BB2-990E-2321C3B256FB}" dt="2023-10-21T11:07:58.402" v="6383" actId="208"/>
          <ac:spMkLst>
            <pc:docMk/>
            <pc:sldMk cId="3317344907" sldId="527"/>
            <ac:spMk id="14406" creationId="{00000000-0000-0000-0000-000000000000}"/>
          </ac:spMkLst>
        </pc:spChg>
        <pc:spChg chg="mod">
          <ac:chgData name="Danilo Ríos" userId="74fa47b150b6dd85" providerId="LiveId" clId="{C54A06A2-D2B9-4BB2-990E-2321C3B256FB}" dt="2023-10-21T11:07:58.402" v="6383" actId="208"/>
          <ac:spMkLst>
            <pc:docMk/>
            <pc:sldMk cId="3317344907" sldId="527"/>
            <ac:spMk id="14407" creationId="{00000000-0000-0000-0000-000000000000}"/>
          </ac:spMkLst>
        </pc:spChg>
        <pc:spChg chg="mod">
          <ac:chgData name="Danilo Ríos" userId="74fa47b150b6dd85" providerId="LiveId" clId="{C54A06A2-D2B9-4BB2-990E-2321C3B256FB}" dt="2023-10-21T11:07:58.402" v="6383" actId="208"/>
          <ac:spMkLst>
            <pc:docMk/>
            <pc:sldMk cId="3317344907" sldId="527"/>
            <ac:spMk id="14408" creationId="{00000000-0000-0000-0000-000000000000}"/>
          </ac:spMkLst>
        </pc:spChg>
        <pc:spChg chg="mod">
          <ac:chgData name="Danilo Ríos" userId="74fa47b150b6dd85" providerId="LiveId" clId="{C54A06A2-D2B9-4BB2-990E-2321C3B256FB}" dt="2023-10-21T11:07:58.402" v="6383" actId="208"/>
          <ac:spMkLst>
            <pc:docMk/>
            <pc:sldMk cId="3317344907" sldId="527"/>
            <ac:spMk id="14409" creationId="{00000000-0000-0000-0000-000000000000}"/>
          </ac:spMkLst>
        </pc:spChg>
        <pc:spChg chg="mod">
          <ac:chgData name="Danilo Ríos" userId="74fa47b150b6dd85" providerId="LiveId" clId="{C54A06A2-D2B9-4BB2-990E-2321C3B256FB}" dt="2023-10-21T11:07:58.402" v="6383" actId="208"/>
          <ac:spMkLst>
            <pc:docMk/>
            <pc:sldMk cId="3317344907" sldId="527"/>
            <ac:spMk id="14410" creationId="{00000000-0000-0000-0000-000000000000}"/>
          </ac:spMkLst>
        </pc:spChg>
        <pc:spChg chg="mod">
          <ac:chgData name="Danilo Ríos" userId="74fa47b150b6dd85" providerId="LiveId" clId="{C54A06A2-D2B9-4BB2-990E-2321C3B256FB}" dt="2023-10-21T11:07:58.402" v="6383" actId="208"/>
          <ac:spMkLst>
            <pc:docMk/>
            <pc:sldMk cId="3317344907" sldId="527"/>
            <ac:spMk id="14411" creationId="{00000000-0000-0000-0000-000000000000}"/>
          </ac:spMkLst>
        </pc:spChg>
        <pc:spChg chg="mod">
          <ac:chgData name="Danilo Ríos" userId="74fa47b150b6dd85" providerId="LiveId" clId="{C54A06A2-D2B9-4BB2-990E-2321C3B256FB}" dt="2023-10-21T11:07:58.402" v="6383" actId="208"/>
          <ac:spMkLst>
            <pc:docMk/>
            <pc:sldMk cId="3317344907" sldId="527"/>
            <ac:spMk id="14412" creationId="{00000000-0000-0000-0000-000000000000}"/>
          </ac:spMkLst>
        </pc:spChg>
        <pc:spChg chg="mod">
          <ac:chgData name="Danilo Ríos" userId="74fa47b150b6dd85" providerId="LiveId" clId="{C54A06A2-D2B9-4BB2-990E-2321C3B256FB}" dt="2023-10-21T11:02:36.904" v="6360" actId="207"/>
          <ac:spMkLst>
            <pc:docMk/>
            <pc:sldMk cId="3317344907" sldId="527"/>
            <ac:spMk id="14413" creationId="{00000000-0000-0000-0000-000000000000}"/>
          </ac:spMkLst>
        </pc:spChg>
        <pc:spChg chg="mod">
          <ac:chgData name="Danilo Ríos" userId="74fa47b150b6dd85" providerId="LiveId" clId="{C54A06A2-D2B9-4BB2-990E-2321C3B256FB}" dt="2023-10-27T10:22:18.626" v="6478" actId="1076"/>
          <ac:spMkLst>
            <pc:docMk/>
            <pc:sldMk cId="3317344907" sldId="527"/>
            <ac:spMk id="14414" creationId="{00000000-0000-0000-0000-000000000000}"/>
          </ac:spMkLst>
        </pc:spChg>
        <pc:grpChg chg="mod">
          <ac:chgData name="Danilo Ríos" userId="74fa47b150b6dd85" providerId="LiveId" clId="{C54A06A2-D2B9-4BB2-990E-2321C3B256FB}" dt="2023-10-21T11:35:35.934" v="6406" actId="1076"/>
          <ac:grpSpMkLst>
            <pc:docMk/>
            <pc:sldMk cId="3317344907" sldId="527"/>
            <ac:grpSpMk id="83" creationId="{00000000-0000-0000-0000-000000000000}"/>
          </ac:grpSpMkLst>
        </pc:grpChg>
        <pc:grpChg chg="mod">
          <ac:chgData name="Danilo Ríos" userId="74fa47b150b6dd85" providerId="LiveId" clId="{C54A06A2-D2B9-4BB2-990E-2321C3B256FB}" dt="2023-10-21T11:35:35.934" v="6406" actId="1076"/>
          <ac:grpSpMkLst>
            <pc:docMk/>
            <pc:sldMk cId="3317344907" sldId="527"/>
            <ac:grpSpMk id="14345" creationId="{00000000-0000-0000-0000-000000000000}"/>
          </ac:grpSpMkLst>
        </pc:grpChg>
        <pc:grpChg chg="mod">
          <ac:chgData name="Danilo Ríos" userId="74fa47b150b6dd85" providerId="LiveId" clId="{C54A06A2-D2B9-4BB2-990E-2321C3B256FB}" dt="2023-10-21T11:35:35.934" v="6406" actId="1076"/>
          <ac:grpSpMkLst>
            <pc:docMk/>
            <pc:sldMk cId="3317344907" sldId="527"/>
            <ac:grpSpMk id="14347" creationId="{00000000-0000-0000-0000-000000000000}"/>
          </ac:grpSpMkLst>
        </pc:grpChg>
        <pc:grpChg chg="del">
          <ac:chgData name="Danilo Ríos" userId="74fa47b150b6dd85" providerId="LiveId" clId="{C54A06A2-D2B9-4BB2-990E-2321C3B256FB}" dt="2023-10-15T12:50:10.207" v="1676" actId="478"/>
          <ac:grpSpMkLst>
            <pc:docMk/>
            <pc:sldMk cId="3317344907" sldId="527"/>
            <ac:grpSpMk id="14351" creationId="{00000000-0000-0000-0000-000000000000}"/>
          </ac:grpSpMkLst>
        </pc:grpChg>
        <pc:grpChg chg="del">
          <ac:chgData name="Danilo Ríos" userId="74fa47b150b6dd85" providerId="LiveId" clId="{C54A06A2-D2B9-4BB2-990E-2321C3B256FB}" dt="2023-10-15T12:50:10.207" v="1676" actId="478"/>
          <ac:grpSpMkLst>
            <pc:docMk/>
            <pc:sldMk cId="3317344907" sldId="527"/>
            <ac:grpSpMk id="14352" creationId="{00000000-0000-0000-0000-000000000000}"/>
          </ac:grpSpMkLst>
        </pc:grpChg>
        <pc:grpChg chg="del">
          <ac:chgData name="Danilo Ríos" userId="74fa47b150b6dd85" providerId="LiveId" clId="{C54A06A2-D2B9-4BB2-990E-2321C3B256FB}" dt="2023-10-15T12:50:10.207" v="1676" actId="478"/>
          <ac:grpSpMkLst>
            <pc:docMk/>
            <pc:sldMk cId="3317344907" sldId="527"/>
            <ac:grpSpMk id="14353" creationId="{00000000-0000-0000-0000-000000000000}"/>
          </ac:grpSpMkLst>
        </pc:grpChg>
        <pc:grpChg chg="mod">
          <ac:chgData name="Danilo Ríos" userId="74fa47b150b6dd85" providerId="LiveId" clId="{C54A06A2-D2B9-4BB2-990E-2321C3B256FB}" dt="2023-10-21T11:35:35.934" v="6406" actId="1076"/>
          <ac:grpSpMkLst>
            <pc:docMk/>
            <pc:sldMk cId="3317344907" sldId="527"/>
            <ac:grpSpMk id="14355" creationId="{00000000-0000-0000-0000-000000000000}"/>
          </ac:grpSpMkLst>
        </pc:grpChg>
        <pc:grpChg chg="mod">
          <ac:chgData name="Danilo Ríos" userId="74fa47b150b6dd85" providerId="LiveId" clId="{C54A06A2-D2B9-4BB2-990E-2321C3B256FB}" dt="2023-10-21T11:35:35.934" v="6406" actId="1076"/>
          <ac:grpSpMkLst>
            <pc:docMk/>
            <pc:sldMk cId="3317344907" sldId="527"/>
            <ac:grpSpMk id="14356" creationId="{00000000-0000-0000-0000-000000000000}"/>
          </ac:grpSpMkLst>
        </pc:grpChg>
        <pc:picChg chg="add del">
          <ac:chgData name="Danilo Ríos" userId="74fa47b150b6dd85" providerId="LiveId" clId="{C54A06A2-D2B9-4BB2-990E-2321C3B256FB}" dt="2023-10-15T13:05:20.526" v="1773" actId="478"/>
          <ac:picMkLst>
            <pc:docMk/>
            <pc:sldMk cId="3317344907" sldId="527"/>
            <ac:picMk id="2" creationId="{00000000-0000-0000-0000-000000000000}"/>
          </ac:picMkLst>
        </pc:picChg>
        <pc:picChg chg="del">
          <ac:chgData name="Danilo Ríos" userId="74fa47b150b6dd85" providerId="LiveId" clId="{C54A06A2-D2B9-4BB2-990E-2321C3B256FB}" dt="2023-10-15T13:05:05.058" v="1772" actId="478"/>
          <ac:picMkLst>
            <pc:docMk/>
            <pc:sldMk cId="3317344907" sldId="527"/>
            <ac:picMk id="3" creationId="{00000000-0000-0000-0000-000000000000}"/>
          </ac:picMkLst>
        </pc:picChg>
        <pc:cxnChg chg="add mod">
          <ac:chgData name="Danilo Ríos" userId="74fa47b150b6dd85" providerId="LiveId" clId="{C54A06A2-D2B9-4BB2-990E-2321C3B256FB}" dt="2023-10-21T11:35:35.934" v="6406" actId="1076"/>
          <ac:cxnSpMkLst>
            <pc:docMk/>
            <pc:sldMk cId="3317344907" sldId="527"/>
            <ac:cxnSpMk id="8" creationId="{A525FD45-7C36-4B77-E04F-873262FD1A0C}"/>
          </ac:cxnSpMkLst>
        </pc:cxnChg>
        <pc:cxnChg chg="mod">
          <ac:chgData name="Danilo Ríos" userId="74fa47b150b6dd85" providerId="LiveId" clId="{C54A06A2-D2B9-4BB2-990E-2321C3B256FB}" dt="2023-10-21T11:35:35.934" v="6406" actId="1076"/>
          <ac:cxnSpMkLst>
            <pc:docMk/>
            <pc:sldMk cId="3317344907" sldId="527"/>
            <ac:cxnSpMk id="9" creationId="{00000000-0000-0000-0000-000000000000}"/>
          </ac:cxnSpMkLst>
        </pc:cxnChg>
        <pc:cxnChg chg="del mod">
          <ac:chgData name="Danilo Ríos" userId="74fa47b150b6dd85" providerId="LiveId" clId="{C54A06A2-D2B9-4BB2-990E-2321C3B256FB}" dt="2023-10-15T13:04:33.919" v="1767" actId="478"/>
          <ac:cxnSpMkLst>
            <pc:docMk/>
            <pc:sldMk cId="3317344907" sldId="527"/>
            <ac:cxnSpMk id="10" creationId="{00000000-0000-0000-0000-000000000000}"/>
          </ac:cxnSpMkLst>
        </pc:cxnChg>
        <pc:cxnChg chg="add mod">
          <ac:chgData name="Danilo Ríos" userId="74fa47b150b6dd85" providerId="LiveId" clId="{C54A06A2-D2B9-4BB2-990E-2321C3B256FB}" dt="2023-10-21T11:35:35.934" v="6406" actId="1076"/>
          <ac:cxnSpMkLst>
            <pc:docMk/>
            <pc:sldMk cId="3317344907" sldId="527"/>
            <ac:cxnSpMk id="12" creationId="{466E898E-2B2B-09E6-485A-D8D71E77244C}"/>
          </ac:cxnSpMkLst>
        </pc:cxnChg>
        <pc:cxnChg chg="add mod">
          <ac:chgData name="Danilo Ríos" userId="74fa47b150b6dd85" providerId="LiveId" clId="{C54A06A2-D2B9-4BB2-990E-2321C3B256FB}" dt="2023-10-21T11:35:35.934" v="6406" actId="1076"/>
          <ac:cxnSpMkLst>
            <pc:docMk/>
            <pc:sldMk cId="3317344907" sldId="527"/>
            <ac:cxnSpMk id="13" creationId="{EF6192AF-24E3-AF65-11B0-CC7E19E36370}"/>
          </ac:cxnSpMkLst>
        </pc:cxnChg>
        <pc:cxnChg chg="add mod">
          <ac:chgData name="Danilo Ríos" userId="74fa47b150b6dd85" providerId="LiveId" clId="{C54A06A2-D2B9-4BB2-990E-2321C3B256FB}" dt="2023-10-21T11:35:35.934" v="6406" actId="1076"/>
          <ac:cxnSpMkLst>
            <pc:docMk/>
            <pc:sldMk cId="3317344907" sldId="527"/>
            <ac:cxnSpMk id="14" creationId="{F46D01EC-0E56-F175-9281-BD3F422F80FF}"/>
          </ac:cxnSpMkLst>
        </pc:cxnChg>
        <pc:cxnChg chg="add mod">
          <ac:chgData name="Danilo Ríos" userId="74fa47b150b6dd85" providerId="LiveId" clId="{C54A06A2-D2B9-4BB2-990E-2321C3B256FB}" dt="2023-10-21T11:35:35.934" v="6406" actId="1076"/>
          <ac:cxnSpMkLst>
            <pc:docMk/>
            <pc:sldMk cId="3317344907" sldId="527"/>
            <ac:cxnSpMk id="15" creationId="{85B94F0B-0167-72C0-9E04-8C6E202A883C}"/>
          </ac:cxnSpMkLst>
        </pc:cxnChg>
        <pc:cxnChg chg="add mod">
          <ac:chgData name="Danilo Ríos" userId="74fa47b150b6dd85" providerId="LiveId" clId="{C54A06A2-D2B9-4BB2-990E-2321C3B256FB}" dt="2023-10-21T11:35:35.934" v="6406" actId="1076"/>
          <ac:cxnSpMkLst>
            <pc:docMk/>
            <pc:sldMk cId="3317344907" sldId="527"/>
            <ac:cxnSpMk id="16" creationId="{D66D87C7-4E91-CC4E-121A-5CDD72CE7C1D}"/>
          </ac:cxnSpMkLst>
        </pc:cxnChg>
        <pc:cxnChg chg="add mod">
          <ac:chgData name="Danilo Ríos" userId="74fa47b150b6dd85" providerId="LiveId" clId="{C54A06A2-D2B9-4BB2-990E-2321C3B256FB}" dt="2023-10-21T11:35:35.934" v="6406" actId="1076"/>
          <ac:cxnSpMkLst>
            <pc:docMk/>
            <pc:sldMk cId="3317344907" sldId="527"/>
            <ac:cxnSpMk id="17" creationId="{E55422AC-86A3-A0E7-1402-BA940349F0A5}"/>
          </ac:cxnSpMkLst>
        </pc:cxnChg>
        <pc:cxnChg chg="add mod">
          <ac:chgData name="Danilo Ríos" userId="74fa47b150b6dd85" providerId="LiveId" clId="{C54A06A2-D2B9-4BB2-990E-2321C3B256FB}" dt="2023-10-21T11:35:35.934" v="6406" actId="1076"/>
          <ac:cxnSpMkLst>
            <pc:docMk/>
            <pc:sldMk cId="3317344907" sldId="527"/>
            <ac:cxnSpMk id="18" creationId="{E1832093-0394-A1AC-4815-8FB59999472F}"/>
          </ac:cxnSpMkLst>
        </pc:cxnChg>
        <pc:cxnChg chg="mod">
          <ac:chgData name="Danilo Ríos" userId="74fa47b150b6dd85" providerId="LiveId" clId="{C54A06A2-D2B9-4BB2-990E-2321C3B256FB}" dt="2023-10-21T11:35:35.934" v="6406" actId="1076"/>
          <ac:cxnSpMkLst>
            <pc:docMk/>
            <pc:sldMk cId="3317344907" sldId="527"/>
            <ac:cxnSpMk id="14354" creationId="{00000000-0000-0000-0000-000000000000}"/>
          </ac:cxnSpMkLst>
        </pc:cxnChg>
        <pc:cxnChg chg="mod">
          <ac:chgData name="Danilo Ríos" userId="74fa47b150b6dd85" providerId="LiveId" clId="{C54A06A2-D2B9-4BB2-990E-2321C3B256FB}" dt="2023-10-15T12:50:10.207" v="1676" actId="478"/>
          <ac:cxnSpMkLst>
            <pc:docMk/>
            <pc:sldMk cId="3317344907" sldId="527"/>
            <ac:cxnSpMk id="14377" creationId="{00000000-0000-0000-0000-000000000000}"/>
          </ac:cxnSpMkLst>
        </pc:cxnChg>
        <pc:cxnChg chg="mod">
          <ac:chgData name="Danilo Ríos" userId="74fa47b150b6dd85" providerId="LiveId" clId="{C54A06A2-D2B9-4BB2-990E-2321C3B256FB}" dt="2023-10-15T12:50:10.207" v="1676" actId="478"/>
          <ac:cxnSpMkLst>
            <pc:docMk/>
            <pc:sldMk cId="3317344907" sldId="527"/>
            <ac:cxnSpMk id="14386" creationId="{00000000-0000-0000-0000-000000000000}"/>
          </ac:cxnSpMkLst>
        </pc:cxnChg>
        <pc:cxnChg chg="mod">
          <ac:chgData name="Danilo Ríos" userId="74fa47b150b6dd85" providerId="LiveId" clId="{C54A06A2-D2B9-4BB2-990E-2321C3B256FB}" dt="2023-10-15T12:50:10.207" v="1676" actId="478"/>
          <ac:cxnSpMkLst>
            <pc:docMk/>
            <pc:sldMk cId="3317344907" sldId="527"/>
            <ac:cxnSpMk id="14395" creationId="{00000000-0000-0000-0000-000000000000}"/>
          </ac:cxnSpMkLst>
        </pc:cxnChg>
      </pc:sldChg>
      <pc:sldChg chg="modSp mod modTransition">
        <pc:chgData name="Danilo Ríos" userId="74fa47b150b6dd85" providerId="LiveId" clId="{C54A06A2-D2B9-4BB2-990E-2321C3B256FB}" dt="2023-10-15T12:45:45.452" v="1585"/>
        <pc:sldMkLst>
          <pc:docMk/>
          <pc:sldMk cId="2380498034" sldId="529"/>
        </pc:sldMkLst>
        <pc:spChg chg="mod">
          <ac:chgData name="Danilo Ríos" userId="74fa47b150b6dd85" providerId="LiveId" clId="{C54A06A2-D2B9-4BB2-990E-2321C3B256FB}" dt="2023-10-15T12:45:45.452" v="1585"/>
          <ac:spMkLst>
            <pc:docMk/>
            <pc:sldMk cId="2380498034" sldId="529"/>
            <ac:spMk id="28675" creationId="{00000000-0000-0000-0000-000000000000}"/>
          </ac:spMkLst>
        </pc:spChg>
      </pc:sldChg>
      <pc:sldChg chg="modTransition">
        <pc:chgData name="Danilo Ríos" userId="74fa47b150b6dd85" providerId="LiveId" clId="{C54A06A2-D2B9-4BB2-990E-2321C3B256FB}" dt="2023-10-15T12:45:45.452" v="1585"/>
        <pc:sldMkLst>
          <pc:docMk/>
          <pc:sldMk cId="3504793840" sldId="530"/>
        </pc:sldMkLst>
      </pc:sldChg>
      <pc:sldChg chg="del">
        <pc:chgData name="Danilo Ríos" userId="74fa47b150b6dd85" providerId="LiveId" clId="{C54A06A2-D2B9-4BB2-990E-2321C3B256FB}" dt="2023-10-07T12:44:18.336" v="281" actId="47"/>
        <pc:sldMkLst>
          <pc:docMk/>
          <pc:sldMk cId="2263116958" sldId="531"/>
        </pc:sldMkLst>
      </pc:sldChg>
      <pc:sldChg chg="del">
        <pc:chgData name="Danilo Ríos" userId="74fa47b150b6dd85" providerId="LiveId" clId="{C54A06A2-D2B9-4BB2-990E-2321C3B256FB}" dt="2023-10-07T12:48:25.615" v="283" actId="47"/>
        <pc:sldMkLst>
          <pc:docMk/>
          <pc:sldMk cId="3120820304" sldId="533"/>
        </pc:sldMkLst>
      </pc:sldChg>
      <pc:sldChg chg="setBg">
        <pc:chgData name="Danilo Ríos" userId="74fa47b150b6dd85" providerId="LiveId" clId="{C54A06A2-D2B9-4BB2-990E-2321C3B256FB}" dt="2023-10-14T21:08:41.044" v="1519"/>
        <pc:sldMkLst>
          <pc:docMk/>
          <pc:sldMk cId="2373346271" sldId="534"/>
        </pc:sldMkLst>
      </pc:sldChg>
      <pc:sldChg chg="delSp del mod">
        <pc:chgData name="Danilo Ríos" userId="74fa47b150b6dd85" providerId="LiveId" clId="{C54A06A2-D2B9-4BB2-990E-2321C3B256FB}" dt="2023-10-07T12:34:52.045" v="5" actId="47"/>
        <pc:sldMkLst>
          <pc:docMk/>
          <pc:sldMk cId="3937400899" sldId="536"/>
        </pc:sldMkLst>
        <pc:spChg chg="del">
          <ac:chgData name="Danilo Ríos" userId="74fa47b150b6dd85" providerId="LiveId" clId="{C54A06A2-D2B9-4BB2-990E-2321C3B256FB}" dt="2023-10-07T12:26:49.314" v="0" actId="478"/>
          <ac:spMkLst>
            <pc:docMk/>
            <pc:sldMk cId="3937400899" sldId="536"/>
            <ac:spMk id="154" creationId="{00000000-0000-0000-0000-000000000000}"/>
          </ac:spMkLst>
        </pc:spChg>
      </pc:sldChg>
      <pc:sldChg chg="delSp modSp mod setBg">
        <pc:chgData name="Danilo Ríos" userId="74fa47b150b6dd85" providerId="LiveId" clId="{C54A06A2-D2B9-4BB2-990E-2321C3B256FB}" dt="2023-10-15T12:46:32.683" v="1592" actId="1076"/>
        <pc:sldMkLst>
          <pc:docMk/>
          <pc:sldMk cId="0" sldId="537"/>
        </pc:sldMkLst>
        <pc:spChg chg="mod">
          <ac:chgData name="Danilo Ríos" userId="74fa47b150b6dd85" providerId="LiveId" clId="{C54A06A2-D2B9-4BB2-990E-2321C3B256FB}" dt="2023-10-07T12:41:10.407" v="265" actId="2085"/>
          <ac:spMkLst>
            <pc:docMk/>
            <pc:sldMk cId="0" sldId="537"/>
            <ac:spMk id="2" creationId="{4661B2B1-7977-E7AE-32E8-105DFA03790D}"/>
          </ac:spMkLst>
        </pc:spChg>
        <pc:spChg chg="del">
          <ac:chgData name="Danilo Ríos" userId="74fa47b150b6dd85" providerId="LiveId" clId="{C54A06A2-D2B9-4BB2-990E-2321C3B256FB}" dt="2023-10-07T12:35:34.616" v="29" actId="478"/>
          <ac:spMkLst>
            <pc:docMk/>
            <pc:sldMk cId="0" sldId="537"/>
            <ac:spMk id="295939" creationId="{00000000-0000-0000-0000-000000000000}"/>
          </ac:spMkLst>
        </pc:spChg>
        <pc:spChg chg="mod">
          <ac:chgData name="Danilo Ríos" userId="74fa47b150b6dd85" providerId="LiveId" clId="{C54A06A2-D2B9-4BB2-990E-2321C3B256FB}" dt="2023-10-15T12:46:32.683" v="1592" actId="1076"/>
          <ac:spMkLst>
            <pc:docMk/>
            <pc:sldMk cId="0" sldId="537"/>
            <ac:spMk id="295940" creationId="{00000000-0000-0000-0000-000000000000}"/>
          </ac:spMkLst>
        </pc:spChg>
      </pc:sldChg>
      <pc:sldChg chg="modSp add del mod">
        <pc:chgData name="Danilo Ríos" userId="74fa47b150b6dd85" providerId="LiveId" clId="{C54A06A2-D2B9-4BB2-990E-2321C3B256FB}" dt="2023-10-07T13:59:31.401" v="1108" actId="47"/>
        <pc:sldMkLst>
          <pc:docMk/>
          <pc:sldMk cId="2217014581" sldId="538"/>
        </pc:sldMkLst>
        <pc:spChg chg="mod">
          <ac:chgData name="Danilo Ríos" userId="74fa47b150b6dd85" providerId="LiveId" clId="{C54A06A2-D2B9-4BB2-990E-2321C3B256FB}" dt="2023-10-07T13:59:12.029" v="1102" actId="21"/>
          <ac:spMkLst>
            <pc:docMk/>
            <pc:sldMk cId="2217014581" sldId="538"/>
            <ac:spMk id="75779" creationId="{00000000-0000-0000-0000-000000000000}"/>
          </ac:spMkLst>
        </pc:spChg>
      </pc:sldChg>
      <pc:sldChg chg="delSp modSp add mod modTransition">
        <pc:chgData name="Danilo Ríos" userId="74fa47b150b6dd85" providerId="LiveId" clId="{C54A06A2-D2B9-4BB2-990E-2321C3B256FB}" dt="2023-11-07T11:16:08.077" v="10351" actId="1076"/>
        <pc:sldMkLst>
          <pc:docMk/>
          <pc:sldMk cId="3445879384" sldId="538"/>
        </pc:sldMkLst>
        <pc:spChg chg="mod">
          <ac:chgData name="Danilo Ríos" userId="74fa47b150b6dd85" providerId="LiveId" clId="{C54A06A2-D2B9-4BB2-990E-2321C3B256FB}" dt="2023-11-07T11:16:08.077" v="10351" actId="1076"/>
          <ac:spMkLst>
            <pc:docMk/>
            <pc:sldMk cId="3445879384" sldId="538"/>
            <ac:spMk id="2" creationId="{9A7A46A7-D9D4-873A-8145-1EED3C38ABC3}"/>
          </ac:spMkLst>
        </pc:spChg>
        <pc:spChg chg="mod">
          <ac:chgData name="Danilo Ríos" userId="74fa47b150b6dd85" providerId="LiveId" clId="{C54A06A2-D2B9-4BB2-990E-2321C3B256FB}" dt="2023-11-07T11:16:03.140" v="10350" actId="1076"/>
          <ac:spMkLst>
            <pc:docMk/>
            <pc:sldMk cId="3445879384" sldId="538"/>
            <ac:spMk id="3" creationId="{80380CFC-1CE4-6CC2-534E-A9E7CEC7596F}"/>
          </ac:spMkLst>
        </pc:spChg>
        <pc:spChg chg="mod">
          <ac:chgData name="Danilo Ríos" userId="74fa47b150b6dd85" providerId="LiveId" clId="{C54A06A2-D2B9-4BB2-990E-2321C3B256FB}" dt="2023-11-07T11:14:51.478" v="10302" actId="1076"/>
          <ac:spMkLst>
            <pc:docMk/>
            <pc:sldMk cId="3445879384" sldId="538"/>
            <ac:spMk id="5" creationId="{B07705E9-C1FF-2B52-F9AC-FF9CACFE5080}"/>
          </ac:spMkLst>
        </pc:spChg>
        <pc:spChg chg="mod">
          <ac:chgData name="Danilo Ríos" userId="74fa47b150b6dd85" providerId="LiveId" clId="{C54A06A2-D2B9-4BB2-990E-2321C3B256FB}" dt="2023-11-07T11:14:51.478" v="10302" actId="1076"/>
          <ac:spMkLst>
            <pc:docMk/>
            <pc:sldMk cId="3445879384" sldId="538"/>
            <ac:spMk id="6" creationId="{5E72A55A-1EA5-4E8C-C894-72C881B0B3D2}"/>
          </ac:spMkLst>
        </pc:spChg>
        <pc:spChg chg="mod">
          <ac:chgData name="Danilo Ríos" userId="74fa47b150b6dd85" providerId="LiveId" clId="{C54A06A2-D2B9-4BB2-990E-2321C3B256FB}" dt="2023-11-07T11:14:51.478" v="10302" actId="1076"/>
          <ac:spMkLst>
            <pc:docMk/>
            <pc:sldMk cId="3445879384" sldId="538"/>
            <ac:spMk id="13" creationId="{BF66CEDC-0B35-70C6-D4EE-B09F017F6460}"/>
          </ac:spMkLst>
        </pc:spChg>
        <pc:spChg chg="mod">
          <ac:chgData name="Danilo Ríos" userId="74fa47b150b6dd85" providerId="LiveId" clId="{C54A06A2-D2B9-4BB2-990E-2321C3B256FB}" dt="2023-11-07T11:14:51.478" v="10302" actId="1076"/>
          <ac:spMkLst>
            <pc:docMk/>
            <pc:sldMk cId="3445879384" sldId="538"/>
            <ac:spMk id="14" creationId="{D1D584BF-5BE9-4D1B-15AD-A032BD85DB21}"/>
          </ac:spMkLst>
        </pc:spChg>
        <pc:spChg chg="mod">
          <ac:chgData name="Danilo Ríos" userId="74fa47b150b6dd85" providerId="LiveId" clId="{C54A06A2-D2B9-4BB2-990E-2321C3B256FB}" dt="2023-11-07T11:14:51.478" v="10302" actId="1076"/>
          <ac:spMkLst>
            <pc:docMk/>
            <pc:sldMk cId="3445879384" sldId="538"/>
            <ac:spMk id="15" creationId="{92CF0336-3EB5-1C37-53A9-8035597C6C38}"/>
          </ac:spMkLst>
        </pc:spChg>
        <pc:spChg chg="mod">
          <ac:chgData name="Danilo Ríos" userId="74fa47b150b6dd85" providerId="LiveId" clId="{C54A06A2-D2B9-4BB2-990E-2321C3B256FB}" dt="2023-11-07T11:14:51.478" v="10302" actId="1076"/>
          <ac:spMkLst>
            <pc:docMk/>
            <pc:sldMk cId="3445879384" sldId="538"/>
            <ac:spMk id="16" creationId="{788EA219-414D-2991-4A4A-78609CCEE95C}"/>
          </ac:spMkLst>
        </pc:spChg>
        <pc:spChg chg="mod">
          <ac:chgData name="Danilo Ríos" userId="74fa47b150b6dd85" providerId="LiveId" clId="{C54A06A2-D2B9-4BB2-990E-2321C3B256FB}" dt="2023-11-07T11:14:51.478" v="10302" actId="1076"/>
          <ac:spMkLst>
            <pc:docMk/>
            <pc:sldMk cId="3445879384" sldId="538"/>
            <ac:spMk id="17" creationId="{6A032D7D-9CA2-FB5A-1657-8DDC21B7CA48}"/>
          </ac:spMkLst>
        </pc:spChg>
        <pc:spChg chg="del">
          <ac:chgData name="Danilo Ríos" userId="74fa47b150b6dd85" providerId="LiveId" clId="{C54A06A2-D2B9-4BB2-990E-2321C3B256FB}" dt="2023-10-07T16:52:03.777" v="1122" actId="478"/>
          <ac:spMkLst>
            <pc:docMk/>
            <pc:sldMk cId="3445879384" sldId="538"/>
            <ac:spMk id="109571" creationId="{00000000-0000-0000-0000-000000000000}"/>
          </ac:spMkLst>
        </pc:spChg>
        <pc:spChg chg="del">
          <ac:chgData name="Danilo Ríos" userId="74fa47b150b6dd85" providerId="LiveId" clId="{C54A06A2-D2B9-4BB2-990E-2321C3B256FB}" dt="2023-10-07T16:52:03.777" v="1122" actId="478"/>
          <ac:spMkLst>
            <pc:docMk/>
            <pc:sldMk cId="3445879384" sldId="538"/>
            <ac:spMk id="109572" creationId="{00000000-0000-0000-0000-000000000000}"/>
          </ac:spMkLst>
        </pc:spChg>
        <pc:graphicFrameChg chg="mod">
          <ac:chgData name="Danilo Ríos" userId="74fa47b150b6dd85" providerId="LiveId" clId="{C54A06A2-D2B9-4BB2-990E-2321C3B256FB}" dt="2023-11-07T11:14:51.478" v="10302" actId="1076"/>
          <ac:graphicFrameMkLst>
            <pc:docMk/>
            <pc:sldMk cId="3445879384" sldId="538"/>
            <ac:graphicFrameMk id="4" creationId="{24D7B9ED-412D-24A4-6CDC-AA34B9719CC5}"/>
          </ac:graphicFrameMkLst>
        </pc:graphicFrameChg>
        <pc:cxnChg chg="mod">
          <ac:chgData name="Danilo Ríos" userId="74fa47b150b6dd85" providerId="LiveId" clId="{C54A06A2-D2B9-4BB2-990E-2321C3B256FB}" dt="2023-11-07T11:14:51.478" v="10302" actId="1076"/>
          <ac:cxnSpMkLst>
            <pc:docMk/>
            <pc:sldMk cId="3445879384" sldId="538"/>
            <ac:cxnSpMk id="7" creationId="{88FEF1CA-67AF-A7D3-FC98-178668CD5676}"/>
          </ac:cxnSpMkLst>
        </pc:cxnChg>
        <pc:cxnChg chg="mod">
          <ac:chgData name="Danilo Ríos" userId="74fa47b150b6dd85" providerId="LiveId" clId="{C54A06A2-D2B9-4BB2-990E-2321C3B256FB}" dt="2023-11-07T11:14:51.478" v="10302" actId="1076"/>
          <ac:cxnSpMkLst>
            <pc:docMk/>
            <pc:sldMk cId="3445879384" sldId="538"/>
            <ac:cxnSpMk id="8" creationId="{11C89B1A-0A88-64E7-A9F9-9417BD3E8287}"/>
          </ac:cxnSpMkLst>
        </pc:cxnChg>
        <pc:cxnChg chg="mod">
          <ac:chgData name="Danilo Ríos" userId="74fa47b150b6dd85" providerId="LiveId" clId="{C54A06A2-D2B9-4BB2-990E-2321C3B256FB}" dt="2023-11-07T11:14:51.478" v="10302" actId="1076"/>
          <ac:cxnSpMkLst>
            <pc:docMk/>
            <pc:sldMk cId="3445879384" sldId="538"/>
            <ac:cxnSpMk id="12" creationId="{AAC0164A-1752-B844-E1C4-4B66A8600783}"/>
          </ac:cxnSpMkLst>
        </pc:cxnChg>
        <pc:cxnChg chg="mod">
          <ac:chgData name="Danilo Ríos" userId="74fa47b150b6dd85" providerId="LiveId" clId="{C54A06A2-D2B9-4BB2-990E-2321C3B256FB}" dt="2023-11-07T11:14:51.478" v="10302" actId="1076"/>
          <ac:cxnSpMkLst>
            <pc:docMk/>
            <pc:sldMk cId="3445879384" sldId="538"/>
            <ac:cxnSpMk id="21" creationId="{F95A3280-8D63-0659-F0FF-97CBBCBB68F1}"/>
          </ac:cxnSpMkLst>
        </pc:cxnChg>
        <pc:cxnChg chg="mod">
          <ac:chgData name="Danilo Ríos" userId="74fa47b150b6dd85" providerId="LiveId" clId="{C54A06A2-D2B9-4BB2-990E-2321C3B256FB}" dt="2023-11-07T11:14:51.478" v="10302" actId="1076"/>
          <ac:cxnSpMkLst>
            <pc:docMk/>
            <pc:sldMk cId="3445879384" sldId="538"/>
            <ac:cxnSpMk id="22" creationId="{B1762100-2276-750A-0B74-F788B41B6F08}"/>
          </ac:cxnSpMkLst>
        </pc:cxnChg>
      </pc:sldChg>
      <pc:sldChg chg="modSp mod modTransition">
        <pc:chgData name="Danilo Ríos" userId="74fa47b150b6dd85" providerId="LiveId" clId="{C54A06A2-D2B9-4BB2-990E-2321C3B256FB}" dt="2023-10-16T21:49:49.639" v="5344" actId="1076"/>
        <pc:sldMkLst>
          <pc:docMk/>
          <pc:sldMk cId="3711377603" sldId="539"/>
        </pc:sldMkLst>
        <pc:spChg chg="mod">
          <ac:chgData name="Danilo Ríos" userId="74fa47b150b6dd85" providerId="LiveId" clId="{C54A06A2-D2B9-4BB2-990E-2321C3B256FB}" dt="2023-10-16T21:49:45.108" v="5343" actId="14100"/>
          <ac:spMkLst>
            <pc:docMk/>
            <pc:sldMk cId="3711377603" sldId="539"/>
            <ac:spMk id="5" creationId="{A1F166D5-1A93-C532-7124-F52ACD102FA7}"/>
          </ac:spMkLst>
        </pc:spChg>
        <pc:cxnChg chg="mod">
          <ac:chgData name="Danilo Ríos" userId="74fa47b150b6dd85" providerId="LiveId" clId="{C54A06A2-D2B9-4BB2-990E-2321C3B256FB}" dt="2023-10-16T21:49:45.108" v="5343" actId="14100"/>
          <ac:cxnSpMkLst>
            <pc:docMk/>
            <pc:sldMk cId="3711377603" sldId="539"/>
            <ac:cxnSpMk id="6" creationId="{AC286DFE-A97B-4DE9-1368-7EE9AFCAB7F3}"/>
          </ac:cxnSpMkLst>
        </pc:cxnChg>
        <pc:cxnChg chg="mod">
          <ac:chgData name="Danilo Ríos" userId="74fa47b150b6dd85" providerId="LiveId" clId="{C54A06A2-D2B9-4BB2-990E-2321C3B256FB}" dt="2023-10-16T21:49:49.639" v="5344" actId="1076"/>
          <ac:cxnSpMkLst>
            <pc:docMk/>
            <pc:sldMk cId="3711377603" sldId="539"/>
            <ac:cxnSpMk id="7" creationId="{62DC1067-A057-E3C4-D557-2506BDAEF8B4}"/>
          </ac:cxnSpMkLst>
        </pc:cxnChg>
      </pc:sldChg>
      <pc:sldChg chg="modTransition">
        <pc:chgData name="Danilo Ríos" userId="74fa47b150b6dd85" providerId="LiveId" clId="{C54A06A2-D2B9-4BB2-990E-2321C3B256FB}" dt="2023-10-15T12:45:45.452" v="1585"/>
        <pc:sldMkLst>
          <pc:docMk/>
          <pc:sldMk cId="1536475550" sldId="541"/>
        </pc:sldMkLst>
      </pc:sldChg>
      <pc:sldChg chg="addSp delSp modSp mod">
        <pc:chgData name="Danilo Ríos" userId="74fa47b150b6dd85" providerId="LiveId" clId="{C54A06A2-D2B9-4BB2-990E-2321C3B256FB}" dt="2023-11-06T12:59:31.190" v="10206"/>
        <pc:sldMkLst>
          <pc:docMk/>
          <pc:sldMk cId="850485042" sldId="542"/>
        </pc:sldMkLst>
        <pc:spChg chg="mod ord">
          <ac:chgData name="Danilo Ríos" userId="74fa47b150b6dd85" providerId="LiveId" clId="{C54A06A2-D2B9-4BB2-990E-2321C3B256FB}" dt="2023-11-06T12:46:16.223" v="10140" actId="1076"/>
          <ac:spMkLst>
            <pc:docMk/>
            <pc:sldMk cId="850485042" sldId="542"/>
            <ac:spMk id="4" creationId="{A75CCEFA-23FB-B748-69DE-4C0926A3513D}"/>
          </ac:spMkLst>
        </pc:spChg>
        <pc:spChg chg="del">
          <ac:chgData name="Danilo Ríos" userId="74fa47b150b6dd85" providerId="LiveId" clId="{C54A06A2-D2B9-4BB2-990E-2321C3B256FB}" dt="2023-11-06T12:36:01.893" v="10089" actId="478"/>
          <ac:spMkLst>
            <pc:docMk/>
            <pc:sldMk cId="850485042" sldId="542"/>
            <ac:spMk id="5" creationId="{C7B67B43-E641-1FC7-DAC9-95E99457F527}"/>
          </ac:spMkLst>
        </pc:spChg>
        <pc:spChg chg="del">
          <ac:chgData name="Danilo Ríos" userId="74fa47b150b6dd85" providerId="LiveId" clId="{C54A06A2-D2B9-4BB2-990E-2321C3B256FB}" dt="2023-11-06T12:36:01.893" v="10089" actId="478"/>
          <ac:spMkLst>
            <pc:docMk/>
            <pc:sldMk cId="850485042" sldId="542"/>
            <ac:spMk id="6" creationId="{9A8D3121-906D-D12B-BC7C-5607BE444B95}"/>
          </ac:spMkLst>
        </pc:spChg>
        <pc:spChg chg="del">
          <ac:chgData name="Danilo Ríos" userId="74fa47b150b6dd85" providerId="LiveId" clId="{C54A06A2-D2B9-4BB2-990E-2321C3B256FB}" dt="2023-11-06T12:36:01.893" v="10089" actId="478"/>
          <ac:spMkLst>
            <pc:docMk/>
            <pc:sldMk cId="850485042" sldId="542"/>
            <ac:spMk id="7" creationId="{9014F731-F8E0-5051-49D2-A05B445A1A87}"/>
          </ac:spMkLst>
        </pc:spChg>
        <pc:spChg chg="del">
          <ac:chgData name="Danilo Ríos" userId="74fa47b150b6dd85" providerId="LiveId" clId="{C54A06A2-D2B9-4BB2-990E-2321C3B256FB}" dt="2023-11-06T12:36:01.893" v="10089" actId="478"/>
          <ac:spMkLst>
            <pc:docMk/>
            <pc:sldMk cId="850485042" sldId="542"/>
            <ac:spMk id="8" creationId="{836F89F9-90CF-666E-A43F-68D830DEAC80}"/>
          </ac:spMkLst>
        </pc:spChg>
        <pc:spChg chg="del">
          <ac:chgData name="Danilo Ríos" userId="74fa47b150b6dd85" providerId="LiveId" clId="{C54A06A2-D2B9-4BB2-990E-2321C3B256FB}" dt="2023-11-06T12:36:01.893" v="10089" actId="478"/>
          <ac:spMkLst>
            <pc:docMk/>
            <pc:sldMk cId="850485042" sldId="542"/>
            <ac:spMk id="9" creationId="{E04480A9-8C07-1F76-1A2D-854CF26029B4}"/>
          </ac:spMkLst>
        </pc:spChg>
        <pc:spChg chg="del">
          <ac:chgData name="Danilo Ríos" userId="74fa47b150b6dd85" providerId="LiveId" clId="{C54A06A2-D2B9-4BB2-990E-2321C3B256FB}" dt="2023-11-06T12:36:01.893" v="10089" actId="478"/>
          <ac:spMkLst>
            <pc:docMk/>
            <pc:sldMk cId="850485042" sldId="542"/>
            <ac:spMk id="10" creationId="{FF508204-DF03-F185-365E-045167C42FB5}"/>
          </ac:spMkLst>
        </pc:spChg>
        <pc:spChg chg="del">
          <ac:chgData name="Danilo Ríos" userId="74fa47b150b6dd85" providerId="LiveId" clId="{C54A06A2-D2B9-4BB2-990E-2321C3B256FB}" dt="2023-11-06T12:36:01.893" v="10089" actId="478"/>
          <ac:spMkLst>
            <pc:docMk/>
            <pc:sldMk cId="850485042" sldId="542"/>
            <ac:spMk id="11" creationId="{FC36AC3B-9CB2-98F5-F3B9-323153974AC0}"/>
          </ac:spMkLst>
        </pc:spChg>
        <pc:spChg chg="del">
          <ac:chgData name="Danilo Ríos" userId="74fa47b150b6dd85" providerId="LiveId" clId="{C54A06A2-D2B9-4BB2-990E-2321C3B256FB}" dt="2023-11-06T12:36:01.893" v="10089" actId="478"/>
          <ac:spMkLst>
            <pc:docMk/>
            <pc:sldMk cId="850485042" sldId="542"/>
            <ac:spMk id="12" creationId="{D769B66F-AD10-645A-3144-5420346EA823}"/>
          </ac:spMkLst>
        </pc:spChg>
        <pc:spChg chg="del">
          <ac:chgData name="Danilo Ríos" userId="74fa47b150b6dd85" providerId="LiveId" clId="{C54A06A2-D2B9-4BB2-990E-2321C3B256FB}" dt="2023-11-06T12:36:01.893" v="10089" actId="478"/>
          <ac:spMkLst>
            <pc:docMk/>
            <pc:sldMk cId="850485042" sldId="542"/>
            <ac:spMk id="13" creationId="{177AA34C-2A80-D47D-F514-BBC66DD811D7}"/>
          </ac:spMkLst>
        </pc:spChg>
        <pc:spChg chg="del">
          <ac:chgData name="Danilo Ríos" userId="74fa47b150b6dd85" providerId="LiveId" clId="{C54A06A2-D2B9-4BB2-990E-2321C3B256FB}" dt="2023-11-06T12:36:01.893" v="10089" actId="478"/>
          <ac:spMkLst>
            <pc:docMk/>
            <pc:sldMk cId="850485042" sldId="542"/>
            <ac:spMk id="14" creationId="{45BC6DD0-91FC-5157-81A2-DBC3B5BD148F}"/>
          </ac:spMkLst>
        </pc:spChg>
        <pc:spChg chg="add mod">
          <ac:chgData name="Danilo Ríos" userId="74fa47b150b6dd85" providerId="LiveId" clId="{C54A06A2-D2B9-4BB2-990E-2321C3B256FB}" dt="2023-11-06T12:46:16.223" v="10140" actId="1076"/>
          <ac:spMkLst>
            <pc:docMk/>
            <pc:sldMk cId="850485042" sldId="542"/>
            <ac:spMk id="21" creationId="{14FF09A8-1F6B-AFC2-FE2B-90384C47563C}"/>
          </ac:spMkLst>
        </pc:spChg>
        <pc:spChg chg="add mod">
          <ac:chgData name="Danilo Ríos" userId="74fa47b150b6dd85" providerId="LiveId" clId="{C54A06A2-D2B9-4BB2-990E-2321C3B256FB}" dt="2023-11-06T12:59:31.190" v="10206"/>
          <ac:spMkLst>
            <pc:docMk/>
            <pc:sldMk cId="850485042" sldId="542"/>
            <ac:spMk id="22" creationId="{74391413-9E2A-F9FB-5681-7FEB75697B68}"/>
          </ac:spMkLst>
        </pc:spChg>
        <pc:picChg chg="add del mod">
          <ac:chgData name="Danilo Ríos" userId="74fa47b150b6dd85" providerId="LiveId" clId="{C54A06A2-D2B9-4BB2-990E-2321C3B256FB}" dt="2023-11-06T12:44:11.694" v="10129" actId="478"/>
          <ac:picMkLst>
            <pc:docMk/>
            <pc:sldMk cId="850485042" sldId="542"/>
            <ac:picMk id="3" creationId="{A366903D-FCC6-34AF-EB17-7D262F9E6D5A}"/>
          </ac:picMkLst>
        </pc:picChg>
        <pc:picChg chg="add del mod">
          <ac:chgData name="Danilo Ríos" userId="74fa47b150b6dd85" providerId="LiveId" clId="{C54A06A2-D2B9-4BB2-990E-2321C3B256FB}" dt="2023-11-06T12:43:32.497" v="10120" actId="478"/>
          <ac:picMkLst>
            <pc:docMk/>
            <pc:sldMk cId="850485042" sldId="542"/>
            <ac:picMk id="16" creationId="{C9DA9360-DBFD-0CD9-A3A4-47928D113B7D}"/>
          </ac:picMkLst>
        </pc:picChg>
        <pc:picChg chg="add del mod">
          <ac:chgData name="Danilo Ríos" userId="74fa47b150b6dd85" providerId="LiveId" clId="{C54A06A2-D2B9-4BB2-990E-2321C3B256FB}" dt="2023-11-06T12:50:45.180" v="10143" actId="478"/>
          <ac:picMkLst>
            <pc:docMk/>
            <pc:sldMk cId="850485042" sldId="542"/>
            <ac:picMk id="18" creationId="{5FF57AA4-7318-3502-5D3F-9CC8A5F4A186}"/>
          </ac:picMkLst>
        </pc:picChg>
        <pc:picChg chg="add mod">
          <ac:chgData name="Danilo Ríos" userId="74fa47b150b6dd85" providerId="LiveId" clId="{C54A06A2-D2B9-4BB2-990E-2321C3B256FB}" dt="2023-11-06T12:46:16.223" v="10140" actId="1076"/>
          <ac:picMkLst>
            <pc:docMk/>
            <pc:sldMk cId="850485042" sldId="542"/>
            <ac:picMk id="20" creationId="{C4A98324-DABC-E1CD-7EC6-15F3C6431138}"/>
          </ac:picMkLst>
        </pc:picChg>
      </pc:sldChg>
      <pc:sldChg chg="addSp modSp mod">
        <pc:chgData name="Danilo Ríos" userId="74fa47b150b6dd85" providerId="LiveId" clId="{C54A06A2-D2B9-4BB2-990E-2321C3B256FB}" dt="2023-11-07T18:51:15.328" v="13749" actId="1076"/>
        <pc:sldMkLst>
          <pc:docMk/>
          <pc:sldMk cId="2111567081" sldId="543"/>
        </pc:sldMkLst>
        <pc:spChg chg="mod">
          <ac:chgData name="Danilo Ríos" userId="74fa47b150b6dd85" providerId="LiveId" clId="{C54A06A2-D2B9-4BB2-990E-2321C3B256FB}" dt="2023-11-07T18:51:15.328" v="13749" actId="1076"/>
          <ac:spMkLst>
            <pc:docMk/>
            <pc:sldMk cId="2111567081" sldId="543"/>
            <ac:spMk id="2" creationId="{E650EDED-F406-72DC-09CA-2491B47BB98C}"/>
          </ac:spMkLst>
        </pc:spChg>
        <pc:spChg chg="add mod">
          <ac:chgData name="Danilo Ríos" userId="74fa47b150b6dd85" providerId="LiveId" clId="{C54A06A2-D2B9-4BB2-990E-2321C3B256FB}" dt="2023-11-07T18:50:50.302" v="13742" actId="1076"/>
          <ac:spMkLst>
            <pc:docMk/>
            <pc:sldMk cId="2111567081" sldId="543"/>
            <ac:spMk id="3" creationId="{23E93B42-9173-7B73-D823-B79C55D52378}"/>
          </ac:spMkLst>
        </pc:spChg>
      </pc:sldChg>
      <pc:sldChg chg="modTransition">
        <pc:chgData name="Danilo Ríos" userId="74fa47b150b6dd85" providerId="LiveId" clId="{C54A06A2-D2B9-4BB2-990E-2321C3B256FB}" dt="2023-10-15T12:45:45.452" v="1585"/>
        <pc:sldMkLst>
          <pc:docMk/>
          <pc:sldMk cId="977064213" sldId="544"/>
        </pc:sldMkLst>
      </pc:sldChg>
      <pc:sldChg chg="addSp delSp modSp mod ord modShow">
        <pc:chgData name="Danilo Ríos" userId="74fa47b150b6dd85" providerId="LiveId" clId="{C54A06A2-D2B9-4BB2-990E-2321C3B256FB}" dt="2023-11-07T11:13:43.043" v="10300" actId="6549"/>
        <pc:sldMkLst>
          <pc:docMk/>
          <pc:sldMk cId="3408672667" sldId="545"/>
        </pc:sldMkLst>
        <pc:spChg chg="mod ord">
          <ac:chgData name="Danilo Ríos" userId="74fa47b150b6dd85" providerId="LiveId" clId="{C54A06A2-D2B9-4BB2-990E-2321C3B256FB}" dt="2023-11-06T10:46:49.167" v="8542" actId="166"/>
          <ac:spMkLst>
            <pc:docMk/>
            <pc:sldMk cId="3408672667" sldId="545"/>
            <ac:spMk id="2" creationId="{C540D142-445C-A8B8-A218-7000F08C029C}"/>
          </ac:spMkLst>
        </pc:spChg>
        <pc:spChg chg="add del mod">
          <ac:chgData name="Danilo Ríos" userId="74fa47b150b6dd85" providerId="LiveId" clId="{C54A06A2-D2B9-4BB2-990E-2321C3B256FB}" dt="2023-10-16T21:17:54.052" v="4466" actId="478"/>
          <ac:spMkLst>
            <pc:docMk/>
            <pc:sldMk cId="3408672667" sldId="545"/>
            <ac:spMk id="5" creationId="{30EA6CBF-6537-841E-7B75-A2C57B3C5FEF}"/>
          </ac:spMkLst>
        </pc:spChg>
        <pc:spChg chg="add mod">
          <ac:chgData name="Danilo Ríos" userId="74fa47b150b6dd85" providerId="LiveId" clId="{C54A06A2-D2B9-4BB2-990E-2321C3B256FB}" dt="2023-11-06T10:44:46.931" v="8525" actId="1076"/>
          <ac:spMkLst>
            <pc:docMk/>
            <pc:sldMk cId="3408672667" sldId="545"/>
            <ac:spMk id="5" creationId="{FDA7D8D7-47C5-87ED-E2CF-73241DC5B421}"/>
          </ac:spMkLst>
        </pc:spChg>
        <pc:spChg chg="add mod ord">
          <ac:chgData name="Danilo Ríos" userId="74fa47b150b6dd85" providerId="LiveId" clId="{C54A06A2-D2B9-4BB2-990E-2321C3B256FB}" dt="2023-11-06T10:47:13.628" v="8547" actId="1076"/>
          <ac:spMkLst>
            <pc:docMk/>
            <pc:sldMk cId="3408672667" sldId="545"/>
            <ac:spMk id="6" creationId="{F67284C7-A00D-28DB-BADF-172E55E6F7E6}"/>
          </ac:spMkLst>
        </pc:spChg>
        <pc:spChg chg="add mod">
          <ac:chgData name="Danilo Ríos" userId="74fa47b150b6dd85" providerId="LiveId" clId="{C54A06A2-D2B9-4BB2-990E-2321C3B256FB}" dt="2023-11-06T10:45:27.576" v="8530" actId="14100"/>
          <ac:spMkLst>
            <pc:docMk/>
            <pc:sldMk cId="3408672667" sldId="545"/>
            <ac:spMk id="7" creationId="{38A7AD2C-E76B-3769-AEB5-A7279A96EA37}"/>
          </ac:spMkLst>
        </pc:spChg>
        <pc:spChg chg="add del mod ord">
          <ac:chgData name="Danilo Ríos" userId="74fa47b150b6dd85" providerId="LiveId" clId="{C54A06A2-D2B9-4BB2-990E-2321C3B256FB}" dt="2023-10-17T11:32:12.958" v="5734" actId="478"/>
          <ac:spMkLst>
            <pc:docMk/>
            <pc:sldMk cId="3408672667" sldId="545"/>
            <ac:spMk id="7" creationId="{7AF2B334-0C56-5AB7-FA85-BB51D04812E4}"/>
          </ac:spMkLst>
        </pc:spChg>
        <pc:spChg chg="mod">
          <ac:chgData name="Danilo Ríos" userId="74fa47b150b6dd85" providerId="LiveId" clId="{C54A06A2-D2B9-4BB2-990E-2321C3B256FB}" dt="2023-11-07T11:13:43.043" v="10300" actId="6549"/>
          <ac:spMkLst>
            <pc:docMk/>
            <pc:sldMk cId="3408672667" sldId="545"/>
            <ac:spMk id="8" creationId="{87A87818-7763-76B0-0EFC-2C1B7F5BFA99}"/>
          </ac:spMkLst>
        </pc:spChg>
        <pc:spChg chg="mod">
          <ac:chgData name="Danilo Ríos" userId="74fa47b150b6dd85" providerId="LiveId" clId="{C54A06A2-D2B9-4BB2-990E-2321C3B256FB}" dt="2023-10-17T11:45:23.568" v="6276" actId="1076"/>
          <ac:spMkLst>
            <pc:docMk/>
            <pc:sldMk cId="3408672667" sldId="545"/>
            <ac:spMk id="9" creationId="{8969A00E-45D4-97C5-B727-3F32FA78B0F2}"/>
          </ac:spMkLst>
        </pc:spChg>
        <pc:spChg chg="mod">
          <ac:chgData name="Danilo Ríos" userId="74fa47b150b6dd85" providerId="LiveId" clId="{C54A06A2-D2B9-4BB2-990E-2321C3B256FB}" dt="2023-10-17T11:45:23.568" v="6276" actId="1076"/>
          <ac:spMkLst>
            <pc:docMk/>
            <pc:sldMk cId="3408672667" sldId="545"/>
            <ac:spMk id="10" creationId="{DB86E9AB-CF5E-1881-356C-707379A71B8B}"/>
          </ac:spMkLst>
        </pc:spChg>
        <pc:spChg chg="add mod">
          <ac:chgData name="Danilo Ríos" userId="74fa47b150b6dd85" providerId="LiveId" clId="{C54A06A2-D2B9-4BB2-990E-2321C3B256FB}" dt="2023-11-06T10:45:44.820" v="8533" actId="1076"/>
          <ac:spMkLst>
            <pc:docMk/>
            <pc:sldMk cId="3408672667" sldId="545"/>
            <ac:spMk id="11" creationId="{FCBEE292-A0FC-3EF2-A87D-685F67735C74}"/>
          </ac:spMkLst>
        </pc:spChg>
        <pc:spChg chg="add mod">
          <ac:chgData name="Danilo Ríos" userId="74fa47b150b6dd85" providerId="LiveId" clId="{C54A06A2-D2B9-4BB2-990E-2321C3B256FB}" dt="2023-11-06T10:46:22.259" v="8539" actId="1076"/>
          <ac:spMkLst>
            <pc:docMk/>
            <pc:sldMk cId="3408672667" sldId="545"/>
            <ac:spMk id="12" creationId="{3088C84D-BF24-4031-599A-01EF9FA711B9}"/>
          </ac:spMkLst>
        </pc:spChg>
        <pc:spChg chg="add mod">
          <ac:chgData name="Danilo Ríos" userId="74fa47b150b6dd85" providerId="LiveId" clId="{C54A06A2-D2B9-4BB2-990E-2321C3B256FB}" dt="2023-11-06T10:46:32.726" v="8540" actId="14100"/>
          <ac:spMkLst>
            <pc:docMk/>
            <pc:sldMk cId="3408672667" sldId="545"/>
            <ac:spMk id="13" creationId="{DE072B74-8056-0551-FC9F-398B53DFB125}"/>
          </ac:spMkLst>
        </pc:spChg>
        <pc:spChg chg="mod ord">
          <ac:chgData name="Danilo Ríos" userId="74fa47b150b6dd85" providerId="LiveId" clId="{C54A06A2-D2B9-4BB2-990E-2321C3B256FB}" dt="2023-11-06T10:43:43.670" v="8515" actId="1076"/>
          <ac:spMkLst>
            <pc:docMk/>
            <pc:sldMk cId="3408672667" sldId="545"/>
            <ac:spMk id="19" creationId="{EC293960-6509-ECA7-FBD1-931B0F435470}"/>
          </ac:spMkLst>
        </pc:spChg>
        <pc:spChg chg="mod ord">
          <ac:chgData name="Danilo Ríos" userId="74fa47b150b6dd85" providerId="LiveId" clId="{C54A06A2-D2B9-4BB2-990E-2321C3B256FB}" dt="2023-11-06T10:46:55.276" v="8543" actId="1076"/>
          <ac:spMkLst>
            <pc:docMk/>
            <pc:sldMk cId="3408672667" sldId="545"/>
            <ac:spMk id="21" creationId="{A8935823-7A1A-899B-B077-EFBB50EB7317}"/>
          </ac:spMkLst>
        </pc:spChg>
        <pc:spChg chg="del mod">
          <ac:chgData name="Danilo Ríos" userId="74fa47b150b6dd85" providerId="LiveId" clId="{C54A06A2-D2B9-4BB2-990E-2321C3B256FB}" dt="2023-10-16T21:10:02.937" v="4304" actId="478"/>
          <ac:spMkLst>
            <pc:docMk/>
            <pc:sldMk cId="3408672667" sldId="545"/>
            <ac:spMk id="22" creationId="{7CEF9D81-888F-B0C6-4424-765F5C942C53}"/>
          </ac:spMkLst>
        </pc:spChg>
        <pc:cxnChg chg="mod">
          <ac:chgData name="Danilo Ríos" userId="74fa47b150b6dd85" providerId="LiveId" clId="{C54A06A2-D2B9-4BB2-990E-2321C3B256FB}" dt="2023-10-17T11:45:23.568" v="6276" actId="1076"/>
          <ac:cxnSpMkLst>
            <pc:docMk/>
            <pc:sldMk cId="3408672667" sldId="545"/>
            <ac:cxnSpMk id="3" creationId="{F95F3398-92F2-1F71-6F67-78FA991AD6F4}"/>
          </ac:cxnSpMkLst>
        </pc:cxnChg>
        <pc:cxnChg chg="del mod">
          <ac:chgData name="Danilo Ríos" userId="74fa47b150b6dd85" providerId="LiveId" clId="{C54A06A2-D2B9-4BB2-990E-2321C3B256FB}" dt="2023-10-16T21:27:46.584" v="4638" actId="478"/>
          <ac:cxnSpMkLst>
            <pc:docMk/>
            <pc:sldMk cId="3408672667" sldId="545"/>
            <ac:cxnSpMk id="4" creationId="{58BEE1EC-81AD-8B3E-28B3-95616B465C38}"/>
          </ac:cxnSpMkLst>
        </pc:cxnChg>
        <pc:cxnChg chg="add mod">
          <ac:chgData name="Danilo Ríos" userId="74fa47b150b6dd85" providerId="LiveId" clId="{C54A06A2-D2B9-4BB2-990E-2321C3B256FB}" dt="2023-10-17T11:45:27.974" v="6277" actId="14100"/>
          <ac:cxnSpMkLst>
            <pc:docMk/>
            <pc:sldMk cId="3408672667" sldId="545"/>
            <ac:cxnSpMk id="4" creationId="{ACCB7238-0920-5C7A-6D20-F9880A980E22}"/>
          </ac:cxnSpMkLst>
        </pc:cxnChg>
      </pc:sldChg>
      <pc:sldChg chg="modSp mod modShow">
        <pc:chgData name="Danilo Ríos" userId="74fa47b150b6dd85" providerId="LiveId" clId="{C54A06A2-D2B9-4BB2-990E-2321C3B256FB}" dt="2023-11-06T13:02:39.783" v="10208" actId="729"/>
        <pc:sldMkLst>
          <pc:docMk/>
          <pc:sldMk cId="33086097" sldId="548"/>
        </pc:sldMkLst>
        <pc:graphicFrameChg chg="mod">
          <ac:chgData name="Danilo Ríos" userId="74fa47b150b6dd85" providerId="LiveId" clId="{C54A06A2-D2B9-4BB2-990E-2321C3B256FB}" dt="2023-11-06T13:00:50.365" v="10207" actId="5736"/>
          <ac:graphicFrameMkLst>
            <pc:docMk/>
            <pc:sldMk cId="33086097" sldId="548"/>
            <ac:graphicFrameMk id="4" creationId="{B716CAB0-2149-0D65-BAF2-B558DF713E40}"/>
          </ac:graphicFrameMkLst>
        </pc:graphicFrameChg>
      </pc:sldChg>
      <pc:sldChg chg="mod modShow">
        <pc:chgData name="Danilo Ríos" userId="74fa47b150b6dd85" providerId="LiveId" clId="{C54A06A2-D2B9-4BB2-990E-2321C3B256FB}" dt="2023-11-06T13:02:42.080" v="10209" actId="729"/>
        <pc:sldMkLst>
          <pc:docMk/>
          <pc:sldMk cId="1775433336" sldId="550"/>
        </pc:sldMkLst>
      </pc:sldChg>
      <pc:sldChg chg="delSp del mod delAnim">
        <pc:chgData name="Danilo Ríos" userId="74fa47b150b6dd85" providerId="LiveId" clId="{C54A06A2-D2B9-4BB2-990E-2321C3B256FB}" dt="2023-10-15T13:14:57.032" v="1834" actId="47"/>
        <pc:sldMkLst>
          <pc:docMk/>
          <pc:sldMk cId="2860459827" sldId="551"/>
        </pc:sldMkLst>
        <pc:spChg chg="del">
          <ac:chgData name="Danilo Ríos" userId="74fa47b150b6dd85" providerId="LiveId" clId="{C54A06A2-D2B9-4BB2-990E-2321C3B256FB}" dt="2023-10-15T13:14:40.644" v="1832" actId="21"/>
          <ac:spMkLst>
            <pc:docMk/>
            <pc:sldMk cId="2860459827" sldId="551"/>
            <ac:spMk id="8" creationId="{95ABB539-F041-1D8C-234E-468E937FFC3A}"/>
          </ac:spMkLst>
        </pc:spChg>
      </pc:sldChg>
      <pc:sldChg chg="delSp modSp mod">
        <pc:chgData name="Danilo Ríos" userId="74fa47b150b6dd85" providerId="LiveId" clId="{C54A06A2-D2B9-4BB2-990E-2321C3B256FB}" dt="2023-11-07T11:19:33.770" v="10468" actId="2711"/>
        <pc:sldMkLst>
          <pc:docMk/>
          <pc:sldMk cId="4250846718" sldId="553"/>
        </pc:sldMkLst>
        <pc:spChg chg="del">
          <ac:chgData name="Danilo Ríos" userId="74fa47b150b6dd85" providerId="LiveId" clId="{C54A06A2-D2B9-4BB2-990E-2321C3B256FB}" dt="2023-11-07T11:17:37.855" v="10402" actId="478"/>
          <ac:spMkLst>
            <pc:docMk/>
            <pc:sldMk cId="4250846718" sldId="553"/>
            <ac:spMk id="6" creationId="{00000000-0000-0000-0000-000000000000}"/>
          </ac:spMkLst>
        </pc:spChg>
        <pc:spChg chg="mod">
          <ac:chgData name="Danilo Ríos" userId="74fa47b150b6dd85" providerId="LiveId" clId="{C54A06A2-D2B9-4BB2-990E-2321C3B256FB}" dt="2023-11-07T11:19:33.770" v="10468" actId="2711"/>
          <ac:spMkLst>
            <pc:docMk/>
            <pc:sldMk cId="4250846718" sldId="553"/>
            <ac:spMk id="7" creationId="{00000000-0000-0000-0000-000000000000}"/>
          </ac:spMkLst>
        </pc:spChg>
        <pc:spChg chg="mod">
          <ac:chgData name="Danilo Ríos" userId="74fa47b150b6dd85" providerId="LiveId" clId="{C54A06A2-D2B9-4BB2-990E-2321C3B256FB}" dt="2023-11-07T11:19:24.988" v="10467" actId="2711"/>
          <ac:spMkLst>
            <pc:docMk/>
            <pc:sldMk cId="4250846718" sldId="553"/>
            <ac:spMk id="75779" creationId="{00000000-0000-0000-0000-000000000000}"/>
          </ac:spMkLst>
        </pc:spChg>
      </pc:sldChg>
      <pc:sldChg chg="modSp mod setBg">
        <pc:chgData name="Danilo Ríos" userId="74fa47b150b6dd85" providerId="LiveId" clId="{C54A06A2-D2B9-4BB2-990E-2321C3B256FB}" dt="2023-10-14T21:09:21.336" v="1521" actId="1076"/>
        <pc:sldMkLst>
          <pc:docMk/>
          <pc:sldMk cId="1191579365" sldId="554"/>
        </pc:sldMkLst>
        <pc:picChg chg="mod">
          <ac:chgData name="Danilo Ríos" userId="74fa47b150b6dd85" providerId="LiveId" clId="{C54A06A2-D2B9-4BB2-990E-2321C3B256FB}" dt="2023-10-14T21:09:21.336" v="1521" actId="1076"/>
          <ac:picMkLst>
            <pc:docMk/>
            <pc:sldMk cId="1191579365" sldId="554"/>
            <ac:picMk id="3" creationId="{E2A25BF6-2DC1-FBD1-C9E9-0364E612542B}"/>
          </ac:picMkLst>
        </pc:picChg>
      </pc:sldChg>
      <pc:sldChg chg="add del">
        <pc:chgData name="Danilo Ríos" userId="74fa47b150b6dd85" providerId="LiveId" clId="{C54A06A2-D2B9-4BB2-990E-2321C3B256FB}" dt="2023-10-15T13:11:15.369" v="1792" actId="47"/>
        <pc:sldMkLst>
          <pc:docMk/>
          <pc:sldMk cId="2805101562" sldId="555"/>
        </pc:sldMkLst>
      </pc:sldChg>
      <pc:sldChg chg="addSp delSp modSp add del mod delAnim modAnim">
        <pc:chgData name="Danilo Ríos" userId="74fa47b150b6dd85" providerId="LiveId" clId="{C54A06A2-D2B9-4BB2-990E-2321C3B256FB}" dt="2023-10-21T11:40:57.012" v="6472" actId="47"/>
        <pc:sldMkLst>
          <pc:docMk/>
          <pc:sldMk cId="3319009032" sldId="555"/>
        </pc:sldMkLst>
        <pc:spChg chg="add mod">
          <ac:chgData name="Danilo Ríos" userId="74fa47b150b6dd85" providerId="LiveId" clId="{C54A06A2-D2B9-4BB2-990E-2321C3B256FB}" dt="2023-10-21T11:40:40.952" v="6469" actId="20578"/>
          <ac:spMkLst>
            <pc:docMk/>
            <pc:sldMk cId="3319009032" sldId="555"/>
            <ac:spMk id="2" creationId="{38090055-0864-4D66-727D-353BECE2FB3D}"/>
          </ac:spMkLst>
        </pc:spChg>
        <pc:spChg chg="add mod">
          <ac:chgData name="Danilo Ríos" userId="74fa47b150b6dd85" providerId="LiveId" clId="{C54A06A2-D2B9-4BB2-990E-2321C3B256FB}" dt="2023-10-15T13:17:23.129" v="1860" actId="14100"/>
          <ac:spMkLst>
            <pc:docMk/>
            <pc:sldMk cId="3319009032" sldId="555"/>
            <ac:spMk id="3" creationId="{19BC58F4-6EE1-AE7C-318F-3D65CE63CEC0}"/>
          </ac:spMkLst>
        </pc:spChg>
        <pc:spChg chg="mod">
          <ac:chgData name="Danilo Ríos" userId="74fa47b150b6dd85" providerId="LiveId" clId="{C54A06A2-D2B9-4BB2-990E-2321C3B256FB}" dt="2023-10-15T13:14:18.288" v="1831" actId="1076"/>
          <ac:spMkLst>
            <pc:docMk/>
            <pc:sldMk cId="3319009032" sldId="555"/>
            <ac:spMk id="5" creationId="{00000000-0000-0000-0000-000000000000}"/>
          </ac:spMkLst>
        </pc:spChg>
        <pc:spChg chg="mod">
          <ac:chgData name="Danilo Ríos" userId="74fa47b150b6dd85" providerId="LiveId" clId="{C54A06A2-D2B9-4BB2-990E-2321C3B256FB}" dt="2023-10-15T13:14:18.288" v="1831" actId="1076"/>
          <ac:spMkLst>
            <pc:docMk/>
            <pc:sldMk cId="3319009032" sldId="555"/>
            <ac:spMk id="6" creationId="{BF4D35A8-9499-6C92-0588-F09B00DF2DC6}"/>
          </ac:spMkLst>
        </pc:spChg>
        <pc:spChg chg="mod">
          <ac:chgData name="Danilo Ríos" userId="74fa47b150b6dd85" providerId="LiveId" clId="{C54A06A2-D2B9-4BB2-990E-2321C3B256FB}" dt="2023-10-15T13:14:18.288" v="1831" actId="1076"/>
          <ac:spMkLst>
            <pc:docMk/>
            <pc:sldMk cId="3319009032" sldId="555"/>
            <ac:spMk id="7" creationId="{00000000-0000-0000-0000-000000000000}"/>
          </ac:spMkLst>
        </pc:spChg>
        <pc:spChg chg="mod">
          <ac:chgData name="Danilo Ríos" userId="74fa47b150b6dd85" providerId="LiveId" clId="{C54A06A2-D2B9-4BB2-990E-2321C3B256FB}" dt="2023-10-15T13:14:18.288" v="1831" actId="1076"/>
          <ac:spMkLst>
            <pc:docMk/>
            <pc:sldMk cId="3319009032" sldId="555"/>
            <ac:spMk id="11" creationId="{AE4B7006-A2AC-A204-ED15-C10FB80B4B8E}"/>
          </ac:spMkLst>
        </pc:spChg>
        <pc:spChg chg="mod">
          <ac:chgData name="Danilo Ríos" userId="74fa47b150b6dd85" providerId="LiveId" clId="{C54A06A2-D2B9-4BB2-990E-2321C3B256FB}" dt="2023-10-15T13:14:18.288" v="1831" actId="1076"/>
          <ac:spMkLst>
            <pc:docMk/>
            <pc:sldMk cId="3319009032" sldId="555"/>
            <ac:spMk id="20" creationId="{59AA5265-F5A7-4649-8C33-1578DF4B9B09}"/>
          </ac:spMkLst>
        </pc:spChg>
        <pc:spChg chg="mod">
          <ac:chgData name="Danilo Ríos" userId="74fa47b150b6dd85" providerId="LiveId" clId="{C54A06A2-D2B9-4BB2-990E-2321C3B256FB}" dt="2023-10-15T13:14:18.288" v="1831" actId="1076"/>
          <ac:spMkLst>
            <pc:docMk/>
            <pc:sldMk cId="3319009032" sldId="555"/>
            <ac:spMk id="21" creationId="{2AA1540B-5B27-1177-12B1-60D982CC7A24}"/>
          </ac:spMkLst>
        </pc:spChg>
        <pc:spChg chg="mod">
          <ac:chgData name="Danilo Ríos" userId="74fa47b150b6dd85" providerId="LiveId" clId="{C54A06A2-D2B9-4BB2-990E-2321C3B256FB}" dt="2023-10-15T13:14:18.288" v="1831" actId="1076"/>
          <ac:spMkLst>
            <pc:docMk/>
            <pc:sldMk cId="3319009032" sldId="555"/>
            <ac:spMk id="23" creationId="{5A970DF7-E8DD-C2E6-125A-6F1D08D6A011}"/>
          </ac:spMkLst>
        </pc:spChg>
        <pc:spChg chg="mod">
          <ac:chgData name="Danilo Ríos" userId="74fa47b150b6dd85" providerId="LiveId" clId="{C54A06A2-D2B9-4BB2-990E-2321C3B256FB}" dt="2023-10-15T13:14:18.288" v="1831" actId="1076"/>
          <ac:spMkLst>
            <pc:docMk/>
            <pc:sldMk cId="3319009032" sldId="555"/>
            <ac:spMk id="24" creationId="{E94B1138-89AA-EA4C-8B65-36747DF0A8BC}"/>
          </ac:spMkLst>
        </pc:spChg>
        <pc:spChg chg="del mod">
          <ac:chgData name="Danilo Ríos" userId="74fa47b150b6dd85" providerId="LiveId" clId="{C54A06A2-D2B9-4BB2-990E-2321C3B256FB}" dt="2023-10-15T13:12:38.164" v="1799" actId="478"/>
          <ac:spMkLst>
            <pc:docMk/>
            <pc:sldMk cId="3319009032" sldId="555"/>
            <ac:spMk id="25" creationId="{89980F44-3155-128D-FE04-BCC278241ACA}"/>
          </ac:spMkLst>
        </pc:spChg>
        <pc:spChg chg="del">
          <ac:chgData name="Danilo Ríos" userId="74fa47b150b6dd85" providerId="LiveId" clId="{C54A06A2-D2B9-4BB2-990E-2321C3B256FB}" dt="2023-10-15T13:12:02.184" v="1795" actId="478"/>
          <ac:spMkLst>
            <pc:docMk/>
            <pc:sldMk cId="3319009032" sldId="555"/>
            <ac:spMk id="79" creationId="{00000000-0000-0000-0000-000000000000}"/>
          </ac:spMkLst>
        </pc:spChg>
        <pc:spChg chg="del mod">
          <ac:chgData name="Danilo Ríos" userId="74fa47b150b6dd85" providerId="LiveId" clId="{C54A06A2-D2B9-4BB2-990E-2321C3B256FB}" dt="2023-10-15T13:14:05.351" v="1830" actId="478"/>
          <ac:spMkLst>
            <pc:docMk/>
            <pc:sldMk cId="3319009032" sldId="555"/>
            <ac:spMk id="85" creationId="{00000000-0000-0000-0000-000000000000}"/>
          </ac:spMkLst>
        </pc:spChg>
        <pc:spChg chg="mod">
          <ac:chgData name="Danilo Ríos" userId="74fa47b150b6dd85" providerId="LiveId" clId="{C54A06A2-D2B9-4BB2-990E-2321C3B256FB}" dt="2023-10-15T13:12:56.243" v="1824" actId="20577"/>
          <ac:spMkLst>
            <pc:docMk/>
            <pc:sldMk cId="3319009032" sldId="555"/>
            <ac:spMk id="86" creationId="{00000000-0000-0000-0000-000000000000}"/>
          </ac:spMkLst>
        </pc:spChg>
        <pc:spChg chg="mod">
          <ac:chgData name="Danilo Ríos" userId="74fa47b150b6dd85" providerId="LiveId" clId="{C54A06A2-D2B9-4BB2-990E-2321C3B256FB}" dt="2023-10-15T13:16:42.066" v="1855" actId="1076"/>
          <ac:spMkLst>
            <pc:docMk/>
            <pc:sldMk cId="3319009032" sldId="555"/>
            <ac:spMk id="87" creationId="{00000000-0000-0000-0000-000000000000}"/>
          </ac:spMkLst>
        </pc:spChg>
        <pc:spChg chg="mod">
          <ac:chgData name="Danilo Ríos" userId="74fa47b150b6dd85" providerId="LiveId" clId="{C54A06A2-D2B9-4BB2-990E-2321C3B256FB}" dt="2023-10-15T13:14:18.288" v="1831" actId="1076"/>
          <ac:spMkLst>
            <pc:docMk/>
            <pc:sldMk cId="3319009032" sldId="555"/>
            <ac:spMk id="14339" creationId="{00000000-0000-0000-0000-000000000000}"/>
          </ac:spMkLst>
        </pc:spChg>
        <pc:spChg chg="mod">
          <ac:chgData name="Danilo Ríos" userId="74fa47b150b6dd85" providerId="LiveId" clId="{C54A06A2-D2B9-4BB2-990E-2321C3B256FB}" dt="2023-10-15T13:14:18.288" v="1831" actId="1076"/>
          <ac:spMkLst>
            <pc:docMk/>
            <pc:sldMk cId="3319009032" sldId="555"/>
            <ac:spMk id="14341" creationId="{00000000-0000-0000-0000-000000000000}"/>
          </ac:spMkLst>
        </pc:spChg>
        <pc:spChg chg="mod">
          <ac:chgData name="Danilo Ríos" userId="74fa47b150b6dd85" providerId="LiveId" clId="{C54A06A2-D2B9-4BB2-990E-2321C3B256FB}" dt="2023-10-15T13:14:18.288" v="1831" actId="1076"/>
          <ac:spMkLst>
            <pc:docMk/>
            <pc:sldMk cId="3319009032" sldId="555"/>
            <ac:spMk id="14343" creationId="{00000000-0000-0000-0000-000000000000}"/>
          </ac:spMkLst>
        </pc:spChg>
        <pc:spChg chg="mod">
          <ac:chgData name="Danilo Ríos" userId="74fa47b150b6dd85" providerId="LiveId" clId="{C54A06A2-D2B9-4BB2-990E-2321C3B256FB}" dt="2023-10-15T13:14:18.288" v="1831" actId="1076"/>
          <ac:spMkLst>
            <pc:docMk/>
            <pc:sldMk cId="3319009032" sldId="555"/>
            <ac:spMk id="14344" creationId="{00000000-0000-0000-0000-000000000000}"/>
          </ac:spMkLst>
        </pc:spChg>
        <pc:spChg chg="mod">
          <ac:chgData name="Danilo Ríos" userId="74fa47b150b6dd85" providerId="LiveId" clId="{C54A06A2-D2B9-4BB2-990E-2321C3B256FB}" dt="2023-10-15T13:14:18.288" v="1831" actId="1076"/>
          <ac:spMkLst>
            <pc:docMk/>
            <pc:sldMk cId="3319009032" sldId="555"/>
            <ac:spMk id="14349" creationId="{00000000-0000-0000-0000-000000000000}"/>
          </ac:spMkLst>
        </pc:spChg>
        <pc:spChg chg="mod">
          <ac:chgData name="Danilo Ríos" userId="74fa47b150b6dd85" providerId="LiveId" clId="{C54A06A2-D2B9-4BB2-990E-2321C3B256FB}" dt="2023-10-15T13:14:18.288" v="1831" actId="1076"/>
          <ac:spMkLst>
            <pc:docMk/>
            <pc:sldMk cId="3319009032" sldId="555"/>
            <ac:spMk id="14358" creationId="{00000000-0000-0000-0000-000000000000}"/>
          </ac:spMkLst>
        </pc:spChg>
        <pc:spChg chg="mod">
          <ac:chgData name="Danilo Ríos" userId="74fa47b150b6dd85" providerId="LiveId" clId="{C54A06A2-D2B9-4BB2-990E-2321C3B256FB}" dt="2023-10-15T13:14:18.288" v="1831" actId="1076"/>
          <ac:spMkLst>
            <pc:docMk/>
            <pc:sldMk cId="3319009032" sldId="555"/>
            <ac:spMk id="14359" creationId="{00000000-0000-0000-0000-000000000000}"/>
          </ac:spMkLst>
        </pc:spChg>
        <pc:spChg chg="mod">
          <ac:chgData name="Danilo Ríos" userId="74fa47b150b6dd85" providerId="LiveId" clId="{C54A06A2-D2B9-4BB2-990E-2321C3B256FB}" dt="2023-10-15T13:14:18.288" v="1831" actId="1076"/>
          <ac:spMkLst>
            <pc:docMk/>
            <pc:sldMk cId="3319009032" sldId="555"/>
            <ac:spMk id="14360" creationId="{00000000-0000-0000-0000-000000000000}"/>
          </ac:spMkLst>
        </pc:spChg>
        <pc:spChg chg="mod">
          <ac:chgData name="Danilo Ríos" userId="74fa47b150b6dd85" providerId="LiveId" clId="{C54A06A2-D2B9-4BB2-990E-2321C3B256FB}" dt="2023-10-15T13:14:18.288" v="1831" actId="1076"/>
          <ac:spMkLst>
            <pc:docMk/>
            <pc:sldMk cId="3319009032" sldId="555"/>
            <ac:spMk id="14361" creationId="{00000000-0000-0000-0000-000000000000}"/>
          </ac:spMkLst>
        </pc:spChg>
        <pc:spChg chg="mod">
          <ac:chgData name="Danilo Ríos" userId="74fa47b150b6dd85" providerId="LiveId" clId="{C54A06A2-D2B9-4BB2-990E-2321C3B256FB}" dt="2023-10-15T13:14:18.288" v="1831" actId="1076"/>
          <ac:spMkLst>
            <pc:docMk/>
            <pc:sldMk cId="3319009032" sldId="555"/>
            <ac:spMk id="14363" creationId="{00000000-0000-0000-0000-000000000000}"/>
          </ac:spMkLst>
        </pc:spChg>
        <pc:spChg chg="mod">
          <ac:chgData name="Danilo Ríos" userId="74fa47b150b6dd85" providerId="LiveId" clId="{C54A06A2-D2B9-4BB2-990E-2321C3B256FB}" dt="2023-10-15T13:14:18.288" v="1831" actId="1076"/>
          <ac:spMkLst>
            <pc:docMk/>
            <pc:sldMk cId="3319009032" sldId="555"/>
            <ac:spMk id="14364" creationId="{00000000-0000-0000-0000-000000000000}"/>
          </ac:spMkLst>
        </pc:spChg>
        <pc:grpChg chg="mod">
          <ac:chgData name="Danilo Ríos" userId="74fa47b150b6dd85" providerId="LiveId" clId="{C54A06A2-D2B9-4BB2-990E-2321C3B256FB}" dt="2023-10-15T13:14:18.288" v="1831" actId="1076"/>
          <ac:grpSpMkLst>
            <pc:docMk/>
            <pc:sldMk cId="3319009032" sldId="555"/>
            <ac:grpSpMk id="83" creationId="{00000000-0000-0000-0000-000000000000}"/>
          </ac:grpSpMkLst>
        </pc:grpChg>
        <pc:grpChg chg="del">
          <ac:chgData name="Danilo Ríos" userId="74fa47b150b6dd85" providerId="LiveId" clId="{C54A06A2-D2B9-4BB2-990E-2321C3B256FB}" dt="2023-10-15T13:12:02.184" v="1795" actId="478"/>
          <ac:grpSpMkLst>
            <pc:docMk/>
            <pc:sldMk cId="3319009032" sldId="555"/>
            <ac:grpSpMk id="14345" creationId="{00000000-0000-0000-0000-000000000000}"/>
          </ac:grpSpMkLst>
        </pc:grpChg>
        <pc:grpChg chg="mod">
          <ac:chgData name="Danilo Ríos" userId="74fa47b150b6dd85" providerId="LiveId" clId="{C54A06A2-D2B9-4BB2-990E-2321C3B256FB}" dt="2023-10-15T13:14:18.288" v="1831" actId="1076"/>
          <ac:grpSpMkLst>
            <pc:docMk/>
            <pc:sldMk cId="3319009032" sldId="555"/>
            <ac:grpSpMk id="14347" creationId="{00000000-0000-0000-0000-000000000000}"/>
          </ac:grpSpMkLst>
        </pc:grpChg>
        <pc:grpChg chg="mod">
          <ac:chgData name="Danilo Ríos" userId="74fa47b150b6dd85" providerId="LiveId" clId="{C54A06A2-D2B9-4BB2-990E-2321C3B256FB}" dt="2023-10-15T13:14:18.288" v="1831" actId="1076"/>
          <ac:grpSpMkLst>
            <pc:docMk/>
            <pc:sldMk cId="3319009032" sldId="555"/>
            <ac:grpSpMk id="14355" creationId="{00000000-0000-0000-0000-000000000000}"/>
          </ac:grpSpMkLst>
        </pc:grpChg>
        <pc:grpChg chg="mod">
          <ac:chgData name="Danilo Ríos" userId="74fa47b150b6dd85" providerId="LiveId" clId="{C54A06A2-D2B9-4BB2-990E-2321C3B256FB}" dt="2023-10-15T13:14:18.288" v="1831" actId="1076"/>
          <ac:grpSpMkLst>
            <pc:docMk/>
            <pc:sldMk cId="3319009032" sldId="555"/>
            <ac:grpSpMk id="14356" creationId="{00000000-0000-0000-0000-000000000000}"/>
          </ac:grpSpMkLst>
        </pc:grpChg>
        <pc:cxnChg chg="mod">
          <ac:chgData name="Danilo Ríos" userId="74fa47b150b6dd85" providerId="LiveId" clId="{C54A06A2-D2B9-4BB2-990E-2321C3B256FB}" dt="2023-10-15T13:14:18.288" v="1831" actId="1076"/>
          <ac:cxnSpMkLst>
            <pc:docMk/>
            <pc:sldMk cId="3319009032" sldId="555"/>
            <ac:cxnSpMk id="8" creationId="{A525FD45-7C36-4B77-E04F-873262FD1A0C}"/>
          </ac:cxnSpMkLst>
        </pc:cxnChg>
        <pc:cxnChg chg="mod">
          <ac:chgData name="Danilo Ríos" userId="74fa47b150b6dd85" providerId="LiveId" clId="{C54A06A2-D2B9-4BB2-990E-2321C3B256FB}" dt="2023-10-15T13:14:18.288" v="1831" actId="1076"/>
          <ac:cxnSpMkLst>
            <pc:docMk/>
            <pc:sldMk cId="3319009032" sldId="555"/>
            <ac:cxnSpMk id="9" creationId="{00000000-0000-0000-0000-000000000000}"/>
          </ac:cxnSpMkLst>
        </pc:cxnChg>
        <pc:cxnChg chg="mod">
          <ac:chgData name="Danilo Ríos" userId="74fa47b150b6dd85" providerId="LiveId" clId="{C54A06A2-D2B9-4BB2-990E-2321C3B256FB}" dt="2023-10-15T13:14:18.288" v="1831" actId="1076"/>
          <ac:cxnSpMkLst>
            <pc:docMk/>
            <pc:sldMk cId="3319009032" sldId="555"/>
            <ac:cxnSpMk id="12" creationId="{466E898E-2B2B-09E6-485A-D8D71E77244C}"/>
          </ac:cxnSpMkLst>
        </pc:cxnChg>
        <pc:cxnChg chg="mod">
          <ac:chgData name="Danilo Ríos" userId="74fa47b150b6dd85" providerId="LiveId" clId="{C54A06A2-D2B9-4BB2-990E-2321C3B256FB}" dt="2023-10-15T13:14:18.288" v="1831" actId="1076"/>
          <ac:cxnSpMkLst>
            <pc:docMk/>
            <pc:sldMk cId="3319009032" sldId="555"/>
            <ac:cxnSpMk id="13" creationId="{EF6192AF-24E3-AF65-11B0-CC7E19E36370}"/>
          </ac:cxnSpMkLst>
        </pc:cxnChg>
        <pc:cxnChg chg="mod">
          <ac:chgData name="Danilo Ríos" userId="74fa47b150b6dd85" providerId="LiveId" clId="{C54A06A2-D2B9-4BB2-990E-2321C3B256FB}" dt="2023-10-15T13:14:18.288" v="1831" actId="1076"/>
          <ac:cxnSpMkLst>
            <pc:docMk/>
            <pc:sldMk cId="3319009032" sldId="555"/>
            <ac:cxnSpMk id="14" creationId="{F46D01EC-0E56-F175-9281-BD3F422F80FF}"/>
          </ac:cxnSpMkLst>
        </pc:cxnChg>
        <pc:cxnChg chg="mod">
          <ac:chgData name="Danilo Ríos" userId="74fa47b150b6dd85" providerId="LiveId" clId="{C54A06A2-D2B9-4BB2-990E-2321C3B256FB}" dt="2023-10-15T13:14:18.288" v="1831" actId="1076"/>
          <ac:cxnSpMkLst>
            <pc:docMk/>
            <pc:sldMk cId="3319009032" sldId="555"/>
            <ac:cxnSpMk id="15" creationId="{85B94F0B-0167-72C0-9E04-8C6E202A883C}"/>
          </ac:cxnSpMkLst>
        </pc:cxnChg>
        <pc:cxnChg chg="mod">
          <ac:chgData name="Danilo Ríos" userId="74fa47b150b6dd85" providerId="LiveId" clId="{C54A06A2-D2B9-4BB2-990E-2321C3B256FB}" dt="2023-10-15T13:14:18.288" v="1831" actId="1076"/>
          <ac:cxnSpMkLst>
            <pc:docMk/>
            <pc:sldMk cId="3319009032" sldId="555"/>
            <ac:cxnSpMk id="16" creationId="{D66D87C7-4E91-CC4E-121A-5CDD72CE7C1D}"/>
          </ac:cxnSpMkLst>
        </pc:cxnChg>
        <pc:cxnChg chg="mod">
          <ac:chgData name="Danilo Ríos" userId="74fa47b150b6dd85" providerId="LiveId" clId="{C54A06A2-D2B9-4BB2-990E-2321C3B256FB}" dt="2023-10-15T13:14:18.288" v="1831" actId="1076"/>
          <ac:cxnSpMkLst>
            <pc:docMk/>
            <pc:sldMk cId="3319009032" sldId="555"/>
            <ac:cxnSpMk id="17" creationId="{E55422AC-86A3-A0E7-1402-BA940349F0A5}"/>
          </ac:cxnSpMkLst>
        </pc:cxnChg>
        <pc:cxnChg chg="mod">
          <ac:chgData name="Danilo Ríos" userId="74fa47b150b6dd85" providerId="LiveId" clId="{C54A06A2-D2B9-4BB2-990E-2321C3B256FB}" dt="2023-10-15T13:14:18.288" v="1831" actId="1076"/>
          <ac:cxnSpMkLst>
            <pc:docMk/>
            <pc:sldMk cId="3319009032" sldId="555"/>
            <ac:cxnSpMk id="18" creationId="{E1832093-0394-A1AC-4815-8FB59999472F}"/>
          </ac:cxnSpMkLst>
        </pc:cxnChg>
        <pc:cxnChg chg="mod">
          <ac:chgData name="Danilo Ríos" userId="74fa47b150b6dd85" providerId="LiveId" clId="{C54A06A2-D2B9-4BB2-990E-2321C3B256FB}" dt="2023-10-15T13:14:18.288" v="1831" actId="1076"/>
          <ac:cxnSpMkLst>
            <pc:docMk/>
            <pc:sldMk cId="3319009032" sldId="555"/>
            <ac:cxnSpMk id="14354" creationId="{00000000-0000-0000-0000-000000000000}"/>
          </ac:cxnSpMkLst>
        </pc:cxnChg>
      </pc:sldChg>
      <pc:sldChg chg="delSp modSp mod">
        <pc:chgData name="Danilo Ríos" userId="74fa47b150b6dd85" providerId="LiveId" clId="{C54A06A2-D2B9-4BB2-990E-2321C3B256FB}" dt="2023-11-03T12:28:27.985" v="7469" actId="20577"/>
        <pc:sldMkLst>
          <pc:docMk/>
          <pc:sldMk cId="207041204" sldId="556"/>
        </pc:sldMkLst>
        <pc:spChg chg="mod">
          <ac:chgData name="Danilo Ríos" userId="74fa47b150b6dd85" providerId="LiveId" clId="{C54A06A2-D2B9-4BB2-990E-2321C3B256FB}" dt="2023-11-03T12:28:27.985" v="7469" actId="20577"/>
          <ac:spMkLst>
            <pc:docMk/>
            <pc:sldMk cId="207041204" sldId="556"/>
            <ac:spMk id="72707" creationId="{00000000-0000-0000-0000-000000000000}"/>
          </ac:spMkLst>
        </pc:spChg>
        <pc:spChg chg="del">
          <ac:chgData name="Danilo Ríos" userId="74fa47b150b6dd85" providerId="LiveId" clId="{C54A06A2-D2B9-4BB2-990E-2321C3B256FB}" dt="2023-10-15T14:25:59.746" v="3232" actId="478"/>
          <ac:spMkLst>
            <pc:docMk/>
            <pc:sldMk cId="207041204" sldId="556"/>
            <ac:spMk id="110596" creationId="{00000000-0000-0000-0000-000000000000}"/>
          </ac:spMkLst>
        </pc:spChg>
      </pc:sldChg>
      <pc:sldChg chg="add del modTransition">
        <pc:chgData name="Danilo Ríos" userId="74fa47b150b6dd85" providerId="LiveId" clId="{C54A06A2-D2B9-4BB2-990E-2321C3B256FB}" dt="2023-10-15T13:29:35.062" v="2063"/>
        <pc:sldMkLst>
          <pc:docMk/>
          <pc:sldMk cId="3409925239" sldId="556"/>
        </pc:sldMkLst>
      </pc:sldChg>
      <pc:sldChg chg="add del modTransition">
        <pc:chgData name="Danilo Ríos" userId="74fa47b150b6dd85" providerId="LiveId" clId="{C54A06A2-D2B9-4BB2-990E-2321C3B256FB}" dt="2023-10-15T13:29:27.296" v="2061"/>
        <pc:sldMkLst>
          <pc:docMk/>
          <pc:sldMk cId="3850594065" sldId="556"/>
        </pc:sldMkLst>
      </pc:sldChg>
      <pc:sldChg chg="addSp delSp modSp new mod modAnim">
        <pc:chgData name="Danilo Ríos" userId="74fa47b150b6dd85" providerId="LiveId" clId="{C54A06A2-D2B9-4BB2-990E-2321C3B256FB}" dt="2023-11-03T13:13:48.977" v="8176" actId="1076"/>
        <pc:sldMkLst>
          <pc:docMk/>
          <pc:sldMk cId="1593046574" sldId="557"/>
        </pc:sldMkLst>
        <pc:spChg chg="add del mod">
          <ac:chgData name="Danilo Ríos" userId="74fa47b150b6dd85" providerId="LiveId" clId="{C54A06A2-D2B9-4BB2-990E-2321C3B256FB}" dt="2023-10-16T12:42:19.165" v="3908"/>
          <ac:spMkLst>
            <pc:docMk/>
            <pc:sldMk cId="1593046574" sldId="557"/>
            <ac:spMk id="2" creationId="{B912250A-EA8C-0344-2457-6DD52F8F982B}"/>
          </ac:spMkLst>
        </pc:spChg>
        <pc:spChg chg="add del mod">
          <ac:chgData name="Danilo Ríos" userId="74fa47b150b6dd85" providerId="LiveId" clId="{C54A06A2-D2B9-4BB2-990E-2321C3B256FB}" dt="2023-10-16T12:42:19.165" v="3908"/>
          <ac:spMkLst>
            <pc:docMk/>
            <pc:sldMk cId="1593046574" sldId="557"/>
            <ac:spMk id="3" creationId="{0EF06F18-9C92-A479-D7E2-281DD8C7DE53}"/>
          </ac:spMkLst>
        </pc:spChg>
        <pc:spChg chg="add del mod">
          <ac:chgData name="Danilo Ríos" userId="74fa47b150b6dd85" providerId="LiveId" clId="{C54A06A2-D2B9-4BB2-990E-2321C3B256FB}" dt="2023-10-16T12:42:19.165" v="3908"/>
          <ac:spMkLst>
            <pc:docMk/>
            <pc:sldMk cId="1593046574" sldId="557"/>
            <ac:spMk id="4" creationId="{13CB3D05-0AC1-C88E-1486-D0D7DC38F3AB}"/>
          </ac:spMkLst>
        </pc:spChg>
        <pc:spChg chg="add del mod">
          <ac:chgData name="Danilo Ríos" userId="74fa47b150b6dd85" providerId="LiveId" clId="{C54A06A2-D2B9-4BB2-990E-2321C3B256FB}" dt="2023-10-16T12:42:19.165" v="3908"/>
          <ac:spMkLst>
            <pc:docMk/>
            <pc:sldMk cId="1593046574" sldId="557"/>
            <ac:spMk id="5" creationId="{B0C2A778-4EEF-6C2E-73BF-AEA3B8FE8E0A}"/>
          </ac:spMkLst>
        </pc:spChg>
        <pc:spChg chg="add del mod">
          <ac:chgData name="Danilo Ríos" userId="74fa47b150b6dd85" providerId="LiveId" clId="{C54A06A2-D2B9-4BB2-990E-2321C3B256FB}" dt="2023-10-16T12:42:19.165" v="3908"/>
          <ac:spMkLst>
            <pc:docMk/>
            <pc:sldMk cId="1593046574" sldId="557"/>
            <ac:spMk id="6" creationId="{BE6299F1-FD2A-1B88-9E28-A0136735B360}"/>
          </ac:spMkLst>
        </pc:spChg>
        <pc:spChg chg="add del mod">
          <ac:chgData name="Danilo Ríos" userId="74fa47b150b6dd85" providerId="LiveId" clId="{C54A06A2-D2B9-4BB2-990E-2321C3B256FB}" dt="2023-10-16T12:42:19.165" v="3908"/>
          <ac:spMkLst>
            <pc:docMk/>
            <pc:sldMk cId="1593046574" sldId="557"/>
            <ac:spMk id="7" creationId="{EDF684EF-119A-AE77-8572-81497FF4F38A}"/>
          </ac:spMkLst>
        </pc:spChg>
        <pc:spChg chg="add del mod">
          <ac:chgData name="Danilo Ríos" userId="74fa47b150b6dd85" providerId="LiveId" clId="{C54A06A2-D2B9-4BB2-990E-2321C3B256FB}" dt="2023-10-16T12:42:19.165" v="3908"/>
          <ac:spMkLst>
            <pc:docMk/>
            <pc:sldMk cId="1593046574" sldId="557"/>
            <ac:spMk id="8" creationId="{E778DE07-D150-D8E8-CEF0-0D371DCC11DC}"/>
          </ac:spMkLst>
        </pc:spChg>
        <pc:spChg chg="add del mod">
          <ac:chgData name="Danilo Ríos" userId="74fa47b150b6dd85" providerId="LiveId" clId="{C54A06A2-D2B9-4BB2-990E-2321C3B256FB}" dt="2023-10-16T12:42:19.165" v="3908"/>
          <ac:spMkLst>
            <pc:docMk/>
            <pc:sldMk cId="1593046574" sldId="557"/>
            <ac:spMk id="9" creationId="{B60FDD11-4953-ED5B-6361-0D324ACEA6EE}"/>
          </ac:spMkLst>
        </pc:spChg>
        <pc:spChg chg="add del mod">
          <ac:chgData name="Danilo Ríos" userId="74fa47b150b6dd85" providerId="LiveId" clId="{C54A06A2-D2B9-4BB2-990E-2321C3B256FB}" dt="2023-10-16T12:42:19.165" v="3908"/>
          <ac:spMkLst>
            <pc:docMk/>
            <pc:sldMk cId="1593046574" sldId="557"/>
            <ac:spMk id="10" creationId="{F150F020-339B-EEFA-981A-CB17A5E8DFAD}"/>
          </ac:spMkLst>
        </pc:spChg>
        <pc:spChg chg="add del mod">
          <ac:chgData name="Danilo Ríos" userId="74fa47b150b6dd85" providerId="LiveId" clId="{C54A06A2-D2B9-4BB2-990E-2321C3B256FB}" dt="2023-10-16T12:42:19.165" v="3908"/>
          <ac:spMkLst>
            <pc:docMk/>
            <pc:sldMk cId="1593046574" sldId="557"/>
            <ac:spMk id="11" creationId="{2887C00E-A9B6-E104-1BEC-DFB1E00C2FA1}"/>
          </ac:spMkLst>
        </pc:spChg>
        <pc:spChg chg="add del mod">
          <ac:chgData name="Danilo Ríos" userId="74fa47b150b6dd85" providerId="LiveId" clId="{C54A06A2-D2B9-4BB2-990E-2321C3B256FB}" dt="2023-10-16T12:42:19.165" v="3908"/>
          <ac:spMkLst>
            <pc:docMk/>
            <pc:sldMk cId="1593046574" sldId="557"/>
            <ac:spMk id="12" creationId="{5343DD18-7CBD-0F2F-5C1E-A8477D4859BF}"/>
          </ac:spMkLst>
        </pc:spChg>
        <pc:spChg chg="add del mod">
          <ac:chgData name="Danilo Ríos" userId="74fa47b150b6dd85" providerId="LiveId" clId="{C54A06A2-D2B9-4BB2-990E-2321C3B256FB}" dt="2023-10-16T12:42:19.165" v="3908"/>
          <ac:spMkLst>
            <pc:docMk/>
            <pc:sldMk cId="1593046574" sldId="557"/>
            <ac:spMk id="13" creationId="{33125B73-FE8B-FCE3-BC55-53D7F16C19FC}"/>
          </ac:spMkLst>
        </pc:spChg>
        <pc:spChg chg="add del mod">
          <ac:chgData name="Danilo Ríos" userId="74fa47b150b6dd85" providerId="LiveId" clId="{C54A06A2-D2B9-4BB2-990E-2321C3B256FB}" dt="2023-10-16T12:42:19.165" v="3908"/>
          <ac:spMkLst>
            <pc:docMk/>
            <pc:sldMk cId="1593046574" sldId="557"/>
            <ac:spMk id="14" creationId="{325A272F-CC86-C506-F067-88E953F52BA6}"/>
          </ac:spMkLst>
        </pc:spChg>
        <pc:spChg chg="add del mod">
          <ac:chgData name="Danilo Ríos" userId="74fa47b150b6dd85" providerId="LiveId" clId="{C54A06A2-D2B9-4BB2-990E-2321C3B256FB}" dt="2023-10-16T12:42:19.165" v="3908"/>
          <ac:spMkLst>
            <pc:docMk/>
            <pc:sldMk cId="1593046574" sldId="557"/>
            <ac:spMk id="15" creationId="{631347E0-D249-2362-E73A-B60B2CE111BF}"/>
          </ac:spMkLst>
        </pc:spChg>
        <pc:spChg chg="add del mod">
          <ac:chgData name="Danilo Ríos" userId="74fa47b150b6dd85" providerId="LiveId" clId="{C54A06A2-D2B9-4BB2-990E-2321C3B256FB}" dt="2023-10-16T12:42:19.165" v="3908"/>
          <ac:spMkLst>
            <pc:docMk/>
            <pc:sldMk cId="1593046574" sldId="557"/>
            <ac:spMk id="16" creationId="{C01BB641-3E0C-6931-F783-0CDF24D0797D}"/>
          </ac:spMkLst>
        </pc:spChg>
        <pc:spChg chg="add del mod">
          <ac:chgData name="Danilo Ríos" userId="74fa47b150b6dd85" providerId="LiveId" clId="{C54A06A2-D2B9-4BB2-990E-2321C3B256FB}" dt="2023-10-16T12:42:19.165" v="3908"/>
          <ac:spMkLst>
            <pc:docMk/>
            <pc:sldMk cId="1593046574" sldId="557"/>
            <ac:spMk id="17" creationId="{3B66B209-AEE7-1C67-EBF4-4D476AF03B2C}"/>
          </ac:spMkLst>
        </pc:spChg>
        <pc:spChg chg="add del mod">
          <ac:chgData name="Danilo Ríos" userId="74fa47b150b6dd85" providerId="LiveId" clId="{C54A06A2-D2B9-4BB2-990E-2321C3B256FB}" dt="2023-10-16T12:42:19.165" v="3908"/>
          <ac:spMkLst>
            <pc:docMk/>
            <pc:sldMk cId="1593046574" sldId="557"/>
            <ac:spMk id="18" creationId="{7760060B-34BD-3A29-0F67-B8CEB289DA8D}"/>
          </ac:spMkLst>
        </pc:spChg>
        <pc:spChg chg="add del mod">
          <ac:chgData name="Danilo Ríos" userId="74fa47b150b6dd85" providerId="LiveId" clId="{C54A06A2-D2B9-4BB2-990E-2321C3B256FB}" dt="2023-10-16T12:42:19.165" v="3908"/>
          <ac:spMkLst>
            <pc:docMk/>
            <pc:sldMk cId="1593046574" sldId="557"/>
            <ac:spMk id="19" creationId="{8D09B30E-679A-5A3E-7597-8F6929188F0A}"/>
          </ac:spMkLst>
        </pc:spChg>
        <pc:spChg chg="add del mod">
          <ac:chgData name="Danilo Ríos" userId="74fa47b150b6dd85" providerId="LiveId" clId="{C54A06A2-D2B9-4BB2-990E-2321C3B256FB}" dt="2023-10-16T12:42:19.165" v="3908"/>
          <ac:spMkLst>
            <pc:docMk/>
            <pc:sldMk cId="1593046574" sldId="557"/>
            <ac:spMk id="20" creationId="{75A9A8D3-5513-6BAD-B2CE-2E28BCCFBDDA}"/>
          </ac:spMkLst>
        </pc:spChg>
        <pc:spChg chg="add del mod">
          <ac:chgData name="Danilo Ríos" userId="74fa47b150b6dd85" providerId="LiveId" clId="{C54A06A2-D2B9-4BB2-990E-2321C3B256FB}" dt="2023-10-16T12:42:19.165" v="3908"/>
          <ac:spMkLst>
            <pc:docMk/>
            <pc:sldMk cId="1593046574" sldId="557"/>
            <ac:spMk id="21" creationId="{3C9CC981-AF75-9A70-C298-75153EF38E02}"/>
          </ac:spMkLst>
        </pc:spChg>
        <pc:spChg chg="add del mod">
          <ac:chgData name="Danilo Ríos" userId="74fa47b150b6dd85" providerId="LiveId" clId="{C54A06A2-D2B9-4BB2-990E-2321C3B256FB}" dt="2023-10-16T12:42:19.165" v="3908"/>
          <ac:spMkLst>
            <pc:docMk/>
            <pc:sldMk cId="1593046574" sldId="557"/>
            <ac:spMk id="22" creationId="{5F0A0F91-E06B-CEC6-E592-59434E92E4E7}"/>
          </ac:spMkLst>
        </pc:spChg>
        <pc:spChg chg="add del mod">
          <ac:chgData name="Danilo Ríos" userId="74fa47b150b6dd85" providerId="LiveId" clId="{C54A06A2-D2B9-4BB2-990E-2321C3B256FB}" dt="2023-10-16T12:42:19.165" v="3908"/>
          <ac:spMkLst>
            <pc:docMk/>
            <pc:sldMk cId="1593046574" sldId="557"/>
            <ac:spMk id="23" creationId="{45542563-0848-EE66-DFDD-46EE7ACD9072}"/>
          </ac:spMkLst>
        </pc:spChg>
        <pc:spChg chg="add del mod">
          <ac:chgData name="Danilo Ríos" userId="74fa47b150b6dd85" providerId="LiveId" clId="{C54A06A2-D2B9-4BB2-990E-2321C3B256FB}" dt="2023-10-16T12:42:19.165" v="3908"/>
          <ac:spMkLst>
            <pc:docMk/>
            <pc:sldMk cId="1593046574" sldId="557"/>
            <ac:spMk id="24" creationId="{47753BC4-B55F-1AF0-9503-CB28A3B0B105}"/>
          </ac:spMkLst>
        </pc:spChg>
        <pc:spChg chg="add mod">
          <ac:chgData name="Danilo Ríos" userId="74fa47b150b6dd85" providerId="LiveId" clId="{C54A06A2-D2B9-4BB2-990E-2321C3B256FB}" dt="2023-10-16T12:45:56.322" v="3938" actId="164"/>
          <ac:spMkLst>
            <pc:docMk/>
            <pc:sldMk cId="1593046574" sldId="557"/>
            <ac:spMk id="25" creationId="{2E92A1AE-4C42-28FE-175D-C5288ED4463A}"/>
          </ac:spMkLst>
        </pc:spChg>
        <pc:spChg chg="add mod">
          <ac:chgData name="Danilo Ríos" userId="74fa47b150b6dd85" providerId="LiveId" clId="{C54A06A2-D2B9-4BB2-990E-2321C3B256FB}" dt="2023-10-16T12:45:56.322" v="3938" actId="164"/>
          <ac:spMkLst>
            <pc:docMk/>
            <pc:sldMk cId="1593046574" sldId="557"/>
            <ac:spMk id="26" creationId="{45CE9686-ADB7-6851-225D-2AD42EB71D47}"/>
          </ac:spMkLst>
        </pc:spChg>
        <pc:spChg chg="add mod">
          <ac:chgData name="Danilo Ríos" userId="74fa47b150b6dd85" providerId="LiveId" clId="{C54A06A2-D2B9-4BB2-990E-2321C3B256FB}" dt="2023-10-16T12:45:56.322" v="3938" actId="164"/>
          <ac:spMkLst>
            <pc:docMk/>
            <pc:sldMk cId="1593046574" sldId="557"/>
            <ac:spMk id="27" creationId="{848188A3-64D5-2D74-D784-37D3409D655A}"/>
          </ac:spMkLst>
        </pc:spChg>
        <pc:spChg chg="add mod">
          <ac:chgData name="Danilo Ríos" userId="74fa47b150b6dd85" providerId="LiveId" clId="{C54A06A2-D2B9-4BB2-990E-2321C3B256FB}" dt="2023-10-16T12:45:56.322" v="3938" actId="164"/>
          <ac:spMkLst>
            <pc:docMk/>
            <pc:sldMk cId="1593046574" sldId="557"/>
            <ac:spMk id="28" creationId="{7D2C5303-0E20-E049-082F-E01A639B4535}"/>
          </ac:spMkLst>
        </pc:spChg>
        <pc:spChg chg="add mod">
          <ac:chgData name="Danilo Ríos" userId="74fa47b150b6dd85" providerId="LiveId" clId="{C54A06A2-D2B9-4BB2-990E-2321C3B256FB}" dt="2023-10-16T12:45:56.322" v="3938" actId="164"/>
          <ac:spMkLst>
            <pc:docMk/>
            <pc:sldMk cId="1593046574" sldId="557"/>
            <ac:spMk id="29" creationId="{F51CFFCB-80CB-30CD-C0C2-F84C089914EF}"/>
          </ac:spMkLst>
        </pc:spChg>
        <pc:spChg chg="add mod">
          <ac:chgData name="Danilo Ríos" userId="74fa47b150b6dd85" providerId="LiveId" clId="{C54A06A2-D2B9-4BB2-990E-2321C3B256FB}" dt="2023-10-16T12:45:56.322" v="3938" actId="164"/>
          <ac:spMkLst>
            <pc:docMk/>
            <pc:sldMk cId="1593046574" sldId="557"/>
            <ac:spMk id="30" creationId="{C5818FA4-2708-056F-C8E9-273C2345424D}"/>
          </ac:spMkLst>
        </pc:spChg>
        <pc:spChg chg="add mod">
          <ac:chgData name="Danilo Ríos" userId="74fa47b150b6dd85" providerId="LiveId" clId="{C54A06A2-D2B9-4BB2-990E-2321C3B256FB}" dt="2023-10-16T12:45:56.322" v="3938" actId="164"/>
          <ac:spMkLst>
            <pc:docMk/>
            <pc:sldMk cId="1593046574" sldId="557"/>
            <ac:spMk id="31" creationId="{16AA9AD4-925D-54EB-9EEE-A103C1ABCFCE}"/>
          </ac:spMkLst>
        </pc:spChg>
        <pc:spChg chg="add mod">
          <ac:chgData name="Danilo Ríos" userId="74fa47b150b6dd85" providerId="LiveId" clId="{C54A06A2-D2B9-4BB2-990E-2321C3B256FB}" dt="2023-10-16T12:45:56.322" v="3938" actId="164"/>
          <ac:spMkLst>
            <pc:docMk/>
            <pc:sldMk cId="1593046574" sldId="557"/>
            <ac:spMk id="32" creationId="{A313937F-2761-82BD-FB78-1CA3DE5B1076}"/>
          </ac:spMkLst>
        </pc:spChg>
        <pc:spChg chg="add mod">
          <ac:chgData name="Danilo Ríos" userId="74fa47b150b6dd85" providerId="LiveId" clId="{C54A06A2-D2B9-4BB2-990E-2321C3B256FB}" dt="2023-10-16T12:45:56.322" v="3938" actId="164"/>
          <ac:spMkLst>
            <pc:docMk/>
            <pc:sldMk cId="1593046574" sldId="557"/>
            <ac:spMk id="33" creationId="{92F15E6C-8020-569D-A2C2-E304B8D1CDEF}"/>
          </ac:spMkLst>
        </pc:spChg>
        <pc:spChg chg="add mod">
          <ac:chgData name="Danilo Ríos" userId="74fa47b150b6dd85" providerId="LiveId" clId="{C54A06A2-D2B9-4BB2-990E-2321C3B256FB}" dt="2023-10-16T12:45:56.322" v="3938" actId="164"/>
          <ac:spMkLst>
            <pc:docMk/>
            <pc:sldMk cId="1593046574" sldId="557"/>
            <ac:spMk id="34" creationId="{FF82FDAA-889F-DB22-2E90-6FB0346D6AE8}"/>
          </ac:spMkLst>
        </pc:spChg>
        <pc:spChg chg="add mod">
          <ac:chgData name="Danilo Ríos" userId="74fa47b150b6dd85" providerId="LiveId" clId="{C54A06A2-D2B9-4BB2-990E-2321C3B256FB}" dt="2023-10-16T12:45:56.322" v="3938" actId="164"/>
          <ac:spMkLst>
            <pc:docMk/>
            <pc:sldMk cId="1593046574" sldId="557"/>
            <ac:spMk id="35" creationId="{A0F2CADD-370E-D19C-4C17-F6D12034F995}"/>
          </ac:spMkLst>
        </pc:spChg>
        <pc:spChg chg="add del mod">
          <ac:chgData name="Danilo Ríos" userId="74fa47b150b6dd85" providerId="LiveId" clId="{C54A06A2-D2B9-4BB2-990E-2321C3B256FB}" dt="2023-11-03T13:13:37.074" v="8174" actId="478"/>
          <ac:spMkLst>
            <pc:docMk/>
            <pc:sldMk cId="1593046574" sldId="557"/>
            <ac:spMk id="36" creationId="{1D456B08-B5C4-185D-B063-1CB0A3B4A1F6}"/>
          </ac:spMkLst>
        </pc:spChg>
        <pc:spChg chg="add mod">
          <ac:chgData name="Danilo Ríos" userId="74fa47b150b6dd85" providerId="LiveId" clId="{C54A06A2-D2B9-4BB2-990E-2321C3B256FB}" dt="2023-10-16T12:45:56.322" v="3938" actId="164"/>
          <ac:spMkLst>
            <pc:docMk/>
            <pc:sldMk cId="1593046574" sldId="557"/>
            <ac:spMk id="37" creationId="{3548B37D-A192-C250-7015-662044D20BC9}"/>
          </ac:spMkLst>
        </pc:spChg>
        <pc:spChg chg="add mod">
          <ac:chgData name="Danilo Ríos" userId="74fa47b150b6dd85" providerId="LiveId" clId="{C54A06A2-D2B9-4BB2-990E-2321C3B256FB}" dt="2023-10-16T12:45:56.322" v="3938" actId="164"/>
          <ac:spMkLst>
            <pc:docMk/>
            <pc:sldMk cId="1593046574" sldId="557"/>
            <ac:spMk id="38" creationId="{43B506F0-BFDB-1EE6-68A7-C2BF82018FE3}"/>
          </ac:spMkLst>
        </pc:spChg>
        <pc:spChg chg="add mod">
          <ac:chgData name="Danilo Ríos" userId="74fa47b150b6dd85" providerId="LiveId" clId="{C54A06A2-D2B9-4BB2-990E-2321C3B256FB}" dt="2023-10-16T12:45:56.322" v="3938" actId="164"/>
          <ac:spMkLst>
            <pc:docMk/>
            <pc:sldMk cId="1593046574" sldId="557"/>
            <ac:spMk id="39" creationId="{35FE4495-9C9B-2332-F1C3-4E6356D0695A}"/>
          </ac:spMkLst>
        </pc:spChg>
        <pc:spChg chg="add mod">
          <ac:chgData name="Danilo Ríos" userId="74fa47b150b6dd85" providerId="LiveId" clId="{C54A06A2-D2B9-4BB2-990E-2321C3B256FB}" dt="2023-10-16T12:45:56.322" v="3938" actId="164"/>
          <ac:spMkLst>
            <pc:docMk/>
            <pc:sldMk cId="1593046574" sldId="557"/>
            <ac:spMk id="40" creationId="{80F95B75-1BBD-EE13-CCF5-425E3227AC7D}"/>
          </ac:spMkLst>
        </pc:spChg>
        <pc:spChg chg="add mod">
          <ac:chgData name="Danilo Ríos" userId="74fa47b150b6dd85" providerId="LiveId" clId="{C54A06A2-D2B9-4BB2-990E-2321C3B256FB}" dt="2023-10-16T12:45:56.322" v="3938" actId="164"/>
          <ac:spMkLst>
            <pc:docMk/>
            <pc:sldMk cId="1593046574" sldId="557"/>
            <ac:spMk id="41" creationId="{3BA353B2-96E7-C4AC-E56C-91837E6F87F4}"/>
          </ac:spMkLst>
        </pc:spChg>
        <pc:spChg chg="add mod">
          <ac:chgData name="Danilo Ríos" userId="74fa47b150b6dd85" providerId="LiveId" clId="{C54A06A2-D2B9-4BB2-990E-2321C3B256FB}" dt="2023-10-16T12:45:56.322" v="3938" actId="164"/>
          <ac:spMkLst>
            <pc:docMk/>
            <pc:sldMk cId="1593046574" sldId="557"/>
            <ac:spMk id="42" creationId="{9A97D216-95F5-483F-35FE-FD4221ED1450}"/>
          </ac:spMkLst>
        </pc:spChg>
        <pc:spChg chg="add mod">
          <ac:chgData name="Danilo Ríos" userId="74fa47b150b6dd85" providerId="LiveId" clId="{C54A06A2-D2B9-4BB2-990E-2321C3B256FB}" dt="2023-10-16T12:45:56.322" v="3938" actId="164"/>
          <ac:spMkLst>
            <pc:docMk/>
            <pc:sldMk cId="1593046574" sldId="557"/>
            <ac:spMk id="43" creationId="{3E9968D7-C7AB-62A9-A742-ED4AB5C2BBD4}"/>
          </ac:spMkLst>
        </pc:spChg>
        <pc:spChg chg="add mod">
          <ac:chgData name="Danilo Ríos" userId="74fa47b150b6dd85" providerId="LiveId" clId="{C54A06A2-D2B9-4BB2-990E-2321C3B256FB}" dt="2023-10-16T12:45:56.322" v="3938" actId="164"/>
          <ac:spMkLst>
            <pc:docMk/>
            <pc:sldMk cId="1593046574" sldId="557"/>
            <ac:spMk id="44" creationId="{ABC10205-9789-22FB-FA93-A0B79B79D458}"/>
          </ac:spMkLst>
        </pc:spChg>
        <pc:spChg chg="add mod">
          <ac:chgData name="Danilo Ríos" userId="74fa47b150b6dd85" providerId="LiveId" clId="{C54A06A2-D2B9-4BB2-990E-2321C3B256FB}" dt="2023-10-16T12:45:56.322" v="3938" actId="164"/>
          <ac:spMkLst>
            <pc:docMk/>
            <pc:sldMk cId="1593046574" sldId="557"/>
            <ac:spMk id="45" creationId="{4F5CA63B-FE29-16C9-2D35-D74851E7FE10}"/>
          </ac:spMkLst>
        </pc:spChg>
        <pc:spChg chg="add mod">
          <ac:chgData name="Danilo Ríos" userId="74fa47b150b6dd85" providerId="LiveId" clId="{C54A06A2-D2B9-4BB2-990E-2321C3B256FB}" dt="2023-10-16T12:45:56.322" v="3938" actId="164"/>
          <ac:spMkLst>
            <pc:docMk/>
            <pc:sldMk cId="1593046574" sldId="557"/>
            <ac:spMk id="46" creationId="{718D9D45-A5D5-623F-A946-321E7C01A2BA}"/>
          </ac:spMkLst>
        </pc:spChg>
        <pc:spChg chg="add del mod">
          <ac:chgData name="Danilo Ríos" userId="74fa47b150b6dd85" providerId="LiveId" clId="{C54A06A2-D2B9-4BB2-990E-2321C3B256FB}" dt="2023-11-03T13:13:42.025" v="8175" actId="478"/>
          <ac:spMkLst>
            <pc:docMk/>
            <pc:sldMk cId="1593046574" sldId="557"/>
            <ac:spMk id="47" creationId="{DDC0F3D5-AD4F-1BC1-93C6-DE1977229612}"/>
          </ac:spMkLst>
        </pc:spChg>
        <pc:spChg chg="add mod">
          <ac:chgData name="Danilo Ríos" userId="74fa47b150b6dd85" providerId="LiveId" clId="{C54A06A2-D2B9-4BB2-990E-2321C3B256FB}" dt="2023-10-16T12:48:05.603" v="3958" actId="1076"/>
          <ac:spMkLst>
            <pc:docMk/>
            <pc:sldMk cId="1593046574" sldId="557"/>
            <ac:spMk id="48" creationId="{707A67ED-B7E9-CDEF-AD94-216E5AB7F655}"/>
          </ac:spMkLst>
        </pc:spChg>
        <pc:spChg chg="add mod ord">
          <ac:chgData name="Danilo Ríos" userId="74fa47b150b6dd85" providerId="LiveId" clId="{C54A06A2-D2B9-4BB2-990E-2321C3B256FB}" dt="2023-10-16T12:47:57.291" v="3953" actId="1076"/>
          <ac:spMkLst>
            <pc:docMk/>
            <pc:sldMk cId="1593046574" sldId="557"/>
            <ac:spMk id="50" creationId="{66EF5B04-37AD-E935-41B5-AEC371594286}"/>
          </ac:spMkLst>
        </pc:spChg>
        <pc:spChg chg="add mod">
          <ac:chgData name="Danilo Ríos" userId="74fa47b150b6dd85" providerId="LiveId" clId="{C54A06A2-D2B9-4BB2-990E-2321C3B256FB}" dt="2023-10-16T12:48:27.302" v="3960" actId="1076"/>
          <ac:spMkLst>
            <pc:docMk/>
            <pc:sldMk cId="1593046574" sldId="557"/>
            <ac:spMk id="51" creationId="{029B1038-4BC9-1413-6034-84044CE7A8F3}"/>
          </ac:spMkLst>
        </pc:spChg>
        <pc:spChg chg="add mod">
          <ac:chgData name="Danilo Ríos" userId="74fa47b150b6dd85" providerId="LiveId" clId="{C54A06A2-D2B9-4BB2-990E-2321C3B256FB}" dt="2023-10-16T13:13:20.403" v="4252" actId="1076"/>
          <ac:spMkLst>
            <pc:docMk/>
            <pc:sldMk cId="1593046574" sldId="557"/>
            <ac:spMk id="52" creationId="{94CEF908-AF0E-C222-A37C-A5AA61278588}"/>
          </ac:spMkLst>
        </pc:spChg>
        <pc:grpChg chg="add mod">
          <ac:chgData name="Danilo Ríos" userId="74fa47b150b6dd85" providerId="LiveId" clId="{C54A06A2-D2B9-4BB2-990E-2321C3B256FB}" dt="2023-11-03T13:13:48.977" v="8176" actId="1076"/>
          <ac:grpSpMkLst>
            <pc:docMk/>
            <pc:sldMk cId="1593046574" sldId="557"/>
            <ac:grpSpMk id="49" creationId="{153041E1-9C14-A925-BE2F-F604838188BD}"/>
          </ac:grpSpMkLst>
        </pc:grpChg>
      </pc:sldChg>
      <pc:sldChg chg="addSp delSp modSp mod">
        <pc:chgData name="Danilo Ríos" userId="74fa47b150b6dd85" providerId="LiveId" clId="{C54A06A2-D2B9-4BB2-990E-2321C3B256FB}" dt="2023-11-03T13:17:43.195" v="8192" actId="1076"/>
        <pc:sldMkLst>
          <pc:docMk/>
          <pc:sldMk cId="3853317598" sldId="558"/>
        </pc:sldMkLst>
        <pc:spChg chg="add del mod">
          <ac:chgData name="Danilo Ríos" userId="74fa47b150b6dd85" providerId="LiveId" clId="{C54A06A2-D2B9-4BB2-990E-2321C3B256FB}" dt="2023-10-16T13:01:26.105" v="4006" actId="478"/>
          <ac:spMkLst>
            <pc:docMk/>
            <pc:sldMk cId="3853317598" sldId="558"/>
            <ac:spMk id="3" creationId="{03484E71-0E71-B8C3-9B11-E370AFE240E7}"/>
          </ac:spMkLst>
        </pc:spChg>
        <pc:spChg chg="add mod">
          <ac:chgData name="Danilo Ríos" userId="74fa47b150b6dd85" providerId="LiveId" clId="{C54A06A2-D2B9-4BB2-990E-2321C3B256FB}" dt="2023-10-16T13:13:37.478" v="4255"/>
          <ac:spMkLst>
            <pc:docMk/>
            <pc:sldMk cId="3853317598" sldId="558"/>
            <ac:spMk id="4" creationId="{E0B65443-3BB3-023A-5866-FA7F974A0F92}"/>
          </ac:spMkLst>
        </pc:spChg>
        <pc:spChg chg="add del mod">
          <ac:chgData name="Danilo Ríos" userId="74fa47b150b6dd85" providerId="LiveId" clId="{C54A06A2-D2B9-4BB2-990E-2321C3B256FB}" dt="2023-11-03T13:17:43.195" v="8192" actId="1076"/>
          <ac:spMkLst>
            <pc:docMk/>
            <pc:sldMk cId="3853317598" sldId="558"/>
            <ac:spMk id="119810" creationId="{00000000-0000-0000-0000-000000000000}"/>
          </ac:spMkLst>
        </pc:spChg>
        <pc:spChg chg="mod">
          <ac:chgData name="Danilo Ríos" userId="74fa47b150b6dd85" providerId="LiveId" clId="{C54A06A2-D2B9-4BB2-990E-2321C3B256FB}" dt="2023-11-03T13:17:31.760" v="8190" actId="1076"/>
          <ac:spMkLst>
            <pc:docMk/>
            <pc:sldMk cId="3853317598" sldId="558"/>
            <ac:spMk id="119811" creationId="{00000000-0000-0000-0000-000000000000}"/>
          </ac:spMkLst>
        </pc:spChg>
      </pc:sldChg>
      <pc:sldChg chg="addSp delSp modSp mod modShow">
        <pc:chgData name="Danilo Ríos" userId="74fa47b150b6dd85" providerId="LiveId" clId="{C54A06A2-D2B9-4BB2-990E-2321C3B256FB}" dt="2023-11-06T11:49:35.514" v="10087" actId="20577"/>
        <pc:sldMkLst>
          <pc:docMk/>
          <pc:sldMk cId="359885027" sldId="559"/>
        </pc:sldMkLst>
        <pc:spChg chg="del">
          <ac:chgData name="Danilo Ríos" userId="74fa47b150b6dd85" providerId="LiveId" clId="{C54A06A2-D2B9-4BB2-990E-2321C3B256FB}" dt="2023-11-06T10:58:51.318" v="8551" actId="478"/>
          <ac:spMkLst>
            <pc:docMk/>
            <pc:sldMk cId="359885027" sldId="559"/>
            <ac:spMk id="2" creationId="{C540D142-445C-A8B8-A218-7000F08C029C}"/>
          </ac:spMkLst>
        </pc:spChg>
        <pc:spChg chg="mod">
          <ac:chgData name="Danilo Ríos" userId="74fa47b150b6dd85" providerId="LiveId" clId="{C54A06A2-D2B9-4BB2-990E-2321C3B256FB}" dt="2023-11-06T10:58:53.693" v="8552"/>
          <ac:spMkLst>
            <pc:docMk/>
            <pc:sldMk cId="359885027" sldId="559"/>
            <ac:spMk id="6" creationId="{86794267-058A-EDE3-7B1A-3F1DB0F5786C}"/>
          </ac:spMkLst>
        </pc:spChg>
        <pc:spChg chg="del">
          <ac:chgData name="Danilo Ríos" userId="74fa47b150b6dd85" providerId="LiveId" clId="{C54A06A2-D2B9-4BB2-990E-2321C3B256FB}" dt="2023-11-06T10:58:51.318" v="8551" actId="478"/>
          <ac:spMkLst>
            <pc:docMk/>
            <pc:sldMk cId="359885027" sldId="559"/>
            <ac:spMk id="7" creationId="{7AF2B334-0C56-5AB7-FA85-BB51D04812E4}"/>
          </ac:spMkLst>
        </pc:spChg>
        <pc:spChg chg="mod">
          <ac:chgData name="Danilo Ríos" userId="74fa47b150b6dd85" providerId="LiveId" clId="{C54A06A2-D2B9-4BB2-990E-2321C3B256FB}" dt="2023-11-06T11:49:35.514" v="10087" actId="20577"/>
          <ac:spMkLst>
            <pc:docMk/>
            <pc:sldMk cId="359885027" sldId="559"/>
            <ac:spMk id="8" creationId="{87A87818-7763-76B0-0EFC-2C1B7F5BFA99}"/>
          </ac:spMkLst>
        </pc:spChg>
        <pc:spChg chg="del">
          <ac:chgData name="Danilo Ríos" userId="74fa47b150b6dd85" providerId="LiveId" clId="{C54A06A2-D2B9-4BB2-990E-2321C3B256FB}" dt="2023-11-06T10:58:51.318" v="8551" actId="478"/>
          <ac:spMkLst>
            <pc:docMk/>
            <pc:sldMk cId="359885027" sldId="559"/>
            <ac:spMk id="9" creationId="{8969A00E-45D4-97C5-B727-3F32FA78B0F2}"/>
          </ac:spMkLst>
        </pc:spChg>
        <pc:spChg chg="del">
          <ac:chgData name="Danilo Ríos" userId="74fa47b150b6dd85" providerId="LiveId" clId="{C54A06A2-D2B9-4BB2-990E-2321C3B256FB}" dt="2023-11-06T10:58:51.318" v="8551" actId="478"/>
          <ac:spMkLst>
            <pc:docMk/>
            <pc:sldMk cId="359885027" sldId="559"/>
            <ac:spMk id="10" creationId="{DB86E9AB-CF5E-1881-356C-707379A71B8B}"/>
          </ac:spMkLst>
        </pc:spChg>
        <pc:spChg chg="mod">
          <ac:chgData name="Danilo Ríos" userId="74fa47b150b6dd85" providerId="LiveId" clId="{C54A06A2-D2B9-4BB2-990E-2321C3B256FB}" dt="2023-11-06T10:58:53.693" v="8552"/>
          <ac:spMkLst>
            <pc:docMk/>
            <pc:sldMk cId="359885027" sldId="559"/>
            <ac:spMk id="11" creationId="{A88FE1B0-93B7-4161-6A13-39C1A60943AD}"/>
          </ac:spMkLst>
        </pc:spChg>
        <pc:spChg chg="add del">
          <ac:chgData name="Danilo Ríos" userId="74fa47b150b6dd85" providerId="LiveId" clId="{C54A06A2-D2B9-4BB2-990E-2321C3B256FB}" dt="2023-11-06T11:00:44.027" v="8560" actId="478"/>
          <ac:spMkLst>
            <pc:docMk/>
            <pc:sldMk cId="359885027" sldId="559"/>
            <ac:spMk id="12" creationId="{2D3492B2-99E0-4C56-C3E8-0835016B619A}"/>
          </ac:spMkLst>
        </pc:spChg>
        <pc:spChg chg="add mod">
          <ac:chgData name="Danilo Ríos" userId="74fa47b150b6dd85" providerId="LiveId" clId="{C54A06A2-D2B9-4BB2-990E-2321C3B256FB}" dt="2023-11-06T11:18:16.396" v="9678" actId="164"/>
          <ac:spMkLst>
            <pc:docMk/>
            <pc:sldMk cId="359885027" sldId="559"/>
            <ac:spMk id="13" creationId="{F9BC8344-95B4-B36A-9FDD-CE6FB3AA6D58}"/>
          </ac:spMkLst>
        </pc:spChg>
        <pc:spChg chg="add mod">
          <ac:chgData name="Danilo Ríos" userId="74fa47b150b6dd85" providerId="LiveId" clId="{C54A06A2-D2B9-4BB2-990E-2321C3B256FB}" dt="2023-11-06T11:18:16.396" v="9678" actId="164"/>
          <ac:spMkLst>
            <pc:docMk/>
            <pc:sldMk cId="359885027" sldId="559"/>
            <ac:spMk id="14" creationId="{F43AD215-61EB-CF06-EBD4-8DB10F4F18F2}"/>
          </ac:spMkLst>
        </pc:spChg>
        <pc:spChg chg="add del">
          <ac:chgData name="Danilo Ríos" userId="74fa47b150b6dd85" providerId="LiveId" clId="{C54A06A2-D2B9-4BB2-990E-2321C3B256FB}" dt="2023-11-06T11:03:23.614" v="8570" actId="478"/>
          <ac:spMkLst>
            <pc:docMk/>
            <pc:sldMk cId="359885027" sldId="559"/>
            <ac:spMk id="18" creationId="{ED872EE4-A935-4DDF-7273-40A9B3FB3B07}"/>
          </ac:spMkLst>
        </pc:spChg>
        <pc:spChg chg="del">
          <ac:chgData name="Danilo Ríos" userId="74fa47b150b6dd85" providerId="LiveId" clId="{C54A06A2-D2B9-4BB2-990E-2321C3B256FB}" dt="2023-11-06T10:58:51.318" v="8551" actId="478"/>
          <ac:spMkLst>
            <pc:docMk/>
            <pc:sldMk cId="359885027" sldId="559"/>
            <ac:spMk id="19" creationId="{EC293960-6509-ECA7-FBD1-931B0F435470}"/>
          </ac:spMkLst>
        </pc:spChg>
        <pc:spChg chg="add mod">
          <ac:chgData name="Danilo Ríos" userId="74fa47b150b6dd85" providerId="LiveId" clId="{C54A06A2-D2B9-4BB2-990E-2321C3B256FB}" dt="2023-11-06T11:18:16.396" v="9678" actId="164"/>
          <ac:spMkLst>
            <pc:docMk/>
            <pc:sldMk cId="359885027" sldId="559"/>
            <ac:spMk id="20" creationId="{0B9DC7E3-B244-B081-1046-1D18BD834A7E}"/>
          </ac:spMkLst>
        </pc:spChg>
        <pc:spChg chg="del">
          <ac:chgData name="Danilo Ríos" userId="74fa47b150b6dd85" providerId="LiveId" clId="{C54A06A2-D2B9-4BB2-990E-2321C3B256FB}" dt="2023-11-06T10:58:51.318" v="8551" actId="478"/>
          <ac:spMkLst>
            <pc:docMk/>
            <pc:sldMk cId="359885027" sldId="559"/>
            <ac:spMk id="21" creationId="{A8935823-7A1A-899B-B077-EFBB50EB7317}"/>
          </ac:spMkLst>
        </pc:spChg>
        <pc:spChg chg="add mod">
          <ac:chgData name="Danilo Ríos" userId="74fa47b150b6dd85" providerId="LiveId" clId="{C54A06A2-D2B9-4BB2-990E-2321C3B256FB}" dt="2023-11-06T11:18:16.396" v="9678" actId="164"/>
          <ac:spMkLst>
            <pc:docMk/>
            <pc:sldMk cId="359885027" sldId="559"/>
            <ac:spMk id="22" creationId="{865782A8-44D8-B894-597E-B976D43E10B1}"/>
          </ac:spMkLst>
        </pc:spChg>
        <pc:spChg chg="add mod">
          <ac:chgData name="Danilo Ríos" userId="74fa47b150b6dd85" providerId="LiveId" clId="{C54A06A2-D2B9-4BB2-990E-2321C3B256FB}" dt="2023-11-06T11:18:16.396" v="9678" actId="164"/>
          <ac:spMkLst>
            <pc:docMk/>
            <pc:sldMk cId="359885027" sldId="559"/>
            <ac:spMk id="23" creationId="{27609F38-726F-DE29-ED14-8007DA1F2226}"/>
          </ac:spMkLst>
        </pc:spChg>
        <pc:spChg chg="add mod">
          <ac:chgData name="Danilo Ríos" userId="74fa47b150b6dd85" providerId="LiveId" clId="{C54A06A2-D2B9-4BB2-990E-2321C3B256FB}" dt="2023-11-06T11:18:31.851" v="9681" actId="164"/>
          <ac:spMkLst>
            <pc:docMk/>
            <pc:sldMk cId="359885027" sldId="559"/>
            <ac:spMk id="25" creationId="{FBBCAA61-54E7-C394-F68B-2DEA6E626DB8}"/>
          </ac:spMkLst>
        </pc:spChg>
        <pc:spChg chg="add mod">
          <ac:chgData name="Danilo Ríos" userId="74fa47b150b6dd85" providerId="LiveId" clId="{C54A06A2-D2B9-4BB2-990E-2321C3B256FB}" dt="2023-11-06T11:18:53.459" v="9685" actId="6549"/>
          <ac:spMkLst>
            <pc:docMk/>
            <pc:sldMk cId="359885027" sldId="559"/>
            <ac:spMk id="26" creationId="{65AE798A-0229-9CCD-00B9-E19146F1093F}"/>
          </ac:spMkLst>
        </pc:spChg>
        <pc:grpChg chg="add del mod">
          <ac:chgData name="Danilo Ríos" userId="74fa47b150b6dd85" providerId="LiveId" clId="{C54A06A2-D2B9-4BB2-990E-2321C3B256FB}" dt="2023-11-06T10:59:20.723" v="8557"/>
          <ac:grpSpMkLst>
            <pc:docMk/>
            <pc:sldMk cId="359885027" sldId="559"/>
            <ac:grpSpMk id="5" creationId="{C16B6C83-253A-FB58-D7D8-95459715C39E}"/>
          </ac:grpSpMkLst>
        </pc:grpChg>
        <pc:grpChg chg="add mod">
          <ac:chgData name="Danilo Ríos" userId="74fa47b150b6dd85" providerId="LiveId" clId="{C54A06A2-D2B9-4BB2-990E-2321C3B256FB}" dt="2023-11-06T11:18:31.851" v="9681" actId="164"/>
          <ac:grpSpMkLst>
            <pc:docMk/>
            <pc:sldMk cId="359885027" sldId="559"/>
            <ac:grpSpMk id="27" creationId="{45F41526-D8B0-C0B8-716A-B4AF98C2A500}"/>
          </ac:grpSpMkLst>
        </pc:grpChg>
        <pc:grpChg chg="add mod">
          <ac:chgData name="Danilo Ríos" userId="74fa47b150b6dd85" providerId="LiveId" clId="{C54A06A2-D2B9-4BB2-990E-2321C3B256FB}" dt="2023-11-06T11:18:43.100" v="9682" actId="1076"/>
          <ac:grpSpMkLst>
            <pc:docMk/>
            <pc:sldMk cId="359885027" sldId="559"/>
            <ac:grpSpMk id="28" creationId="{B76EB481-BA68-A44F-1EFB-C0F66C276E35}"/>
          </ac:grpSpMkLst>
        </pc:grpChg>
        <pc:graphicFrameChg chg="add del mod">
          <ac:chgData name="Danilo Ríos" userId="74fa47b150b6dd85" providerId="LiveId" clId="{C54A06A2-D2B9-4BB2-990E-2321C3B256FB}" dt="2023-11-06T10:59:20.723" v="8557"/>
          <ac:graphicFrameMkLst>
            <pc:docMk/>
            <pc:sldMk cId="359885027" sldId="559"/>
            <ac:graphicFrameMk id="4" creationId="{8796C639-C31B-B9C6-A511-D6D7DEF2499D}"/>
          </ac:graphicFrameMkLst>
        </pc:graphicFrameChg>
        <pc:cxnChg chg="del mod">
          <ac:chgData name="Danilo Ríos" userId="74fa47b150b6dd85" providerId="LiveId" clId="{C54A06A2-D2B9-4BB2-990E-2321C3B256FB}" dt="2023-11-06T10:58:51.318" v="8551" actId="478"/>
          <ac:cxnSpMkLst>
            <pc:docMk/>
            <pc:sldMk cId="359885027" sldId="559"/>
            <ac:cxnSpMk id="3" creationId="{F95F3398-92F2-1F71-6F67-78FA991AD6F4}"/>
          </ac:cxnSpMkLst>
        </pc:cxnChg>
        <pc:cxnChg chg="add mod">
          <ac:chgData name="Danilo Ríos" userId="74fa47b150b6dd85" providerId="LiveId" clId="{C54A06A2-D2B9-4BB2-990E-2321C3B256FB}" dt="2023-11-06T11:18:16.396" v="9678" actId="164"/>
          <ac:cxnSpMkLst>
            <pc:docMk/>
            <pc:sldMk cId="359885027" sldId="559"/>
            <ac:cxnSpMk id="16" creationId="{E669393F-4224-D5FD-6B09-D3170797AD6E}"/>
          </ac:cxnSpMkLst>
        </pc:cxnChg>
      </pc:sldChg>
      <pc:sldChg chg="delSp add del mod">
        <pc:chgData name="Danilo Ríos" userId="74fa47b150b6dd85" providerId="LiveId" clId="{C54A06A2-D2B9-4BB2-990E-2321C3B256FB}" dt="2023-10-16T21:07:06.473" v="4287" actId="47"/>
        <pc:sldMkLst>
          <pc:docMk/>
          <pc:sldMk cId="3262158578" sldId="559"/>
        </pc:sldMkLst>
        <pc:spChg chg="del">
          <ac:chgData name="Danilo Ríos" userId="74fa47b150b6dd85" providerId="LiveId" clId="{C54A06A2-D2B9-4BB2-990E-2321C3B256FB}" dt="2023-10-16T21:06:33.362" v="4284" actId="478"/>
          <ac:spMkLst>
            <pc:docMk/>
            <pc:sldMk cId="3262158578" sldId="559"/>
            <ac:spMk id="6" creationId="{5E72A55A-1EA5-4E8C-C894-72C881B0B3D2}"/>
          </ac:spMkLst>
        </pc:spChg>
      </pc:sldChg>
      <pc:sldChg chg="addSp modSp new mod modTransition modClrScheme chgLayout">
        <pc:chgData name="Danilo Ríos" userId="74fa47b150b6dd85" providerId="LiveId" clId="{C54A06A2-D2B9-4BB2-990E-2321C3B256FB}" dt="2023-10-18T15:43:44.699" v="6302" actId="1076"/>
        <pc:sldMkLst>
          <pc:docMk/>
          <pc:sldMk cId="645351462" sldId="560"/>
        </pc:sldMkLst>
        <pc:spChg chg="add mod">
          <ac:chgData name="Danilo Ríos" userId="74fa47b150b6dd85" providerId="LiveId" clId="{C54A06A2-D2B9-4BB2-990E-2321C3B256FB}" dt="2023-10-18T15:43:37.450" v="6301" actId="207"/>
          <ac:spMkLst>
            <pc:docMk/>
            <pc:sldMk cId="645351462" sldId="560"/>
            <ac:spMk id="5" creationId="{57662558-6C35-8F5F-1723-0703354798A7}"/>
          </ac:spMkLst>
        </pc:spChg>
        <pc:picChg chg="add mod">
          <ac:chgData name="Danilo Ríos" userId="74fa47b150b6dd85" providerId="LiveId" clId="{C54A06A2-D2B9-4BB2-990E-2321C3B256FB}" dt="2023-10-18T15:43:44.699" v="6302" actId="1076"/>
          <ac:picMkLst>
            <pc:docMk/>
            <pc:sldMk cId="645351462" sldId="560"/>
            <ac:picMk id="3" creationId="{BC13AE50-EE41-F335-0A1C-35E7E9588595}"/>
          </ac:picMkLst>
        </pc:picChg>
      </pc:sldChg>
      <pc:sldChg chg="addSp delSp modSp mod">
        <pc:chgData name="Danilo Ríos" userId="74fa47b150b6dd85" providerId="LiveId" clId="{C54A06A2-D2B9-4BB2-990E-2321C3B256FB}" dt="2023-10-28T11:18:00.223" v="6586" actId="20577"/>
        <pc:sldMkLst>
          <pc:docMk/>
          <pc:sldMk cId="2632421460" sldId="561"/>
        </pc:sldMkLst>
        <pc:spChg chg="add del mod">
          <ac:chgData name="Danilo Ríos" userId="74fa47b150b6dd85" providerId="LiveId" clId="{C54A06A2-D2B9-4BB2-990E-2321C3B256FB}" dt="2023-10-21T11:36:58.655" v="6408"/>
          <ac:spMkLst>
            <pc:docMk/>
            <pc:sldMk cId="2632421460" sldId="561"/>
            <ac:spMk id="2" creationId="{81698549-4CD0-9EDD-23E9-E530ECF54159}"/>
          </ac:spMkLst>
        </pc:spChg>
        <pc:spChg chg="mod">
          <ac:chgData name="Danilo Ríos" userId="74fa47b150b6dd85" providerId="LiveId" clId="{C54A06A2-D2B9-4BB2-990E-2321C3B256FB}" dt="2023-10-21T20:19:34.215" v="6476" actId="14100"/>
          <ac:spMkLst>
            <pc:docMk/>
            <pc:sldMk cId="2632421460" sldId="561"/>
            <ac:spMk id="4" creationId="{7A6DB0E1-6263-FD98-5241-38D12DE40FE2}"/>
          </ac:spMkLst>
        </pc:spChg>
        <pc:spChg chg="mod">
          <ac:chgData name="Danilo Ríos" userId="74fa47b150b6dd85" providerId="LiveId" clId="{C54A06A2-D2B9-4BB2-990E-2321C3B256FB}" dt="2023-10-21T11:41:06.774" v="6473" actId="1076"/>
          <ac:spMkLst>
            <pc:docMk/>
            <pc:sldMk cId="2632421460" sldId="561"/>
            <ac:spMk id="5" creationId="{00000000-0000-0000-0000-000000000000}"/>
          </ac:spMkLst>
        </pc:spChg>
        <pc:spChg chg="mod">
          <ac:chgData name="Danilo Ríos" userId="74fa47b150b6dd85" providerId="LiveId" clId="{C54A06A2-D2B9-4BB2-990E-2321C3B256FB}" dt="2023-10-21T11:41:06.774" v="6473" actId="1076"/>
          <ac:spMkLst>
            <pc:docMk/>
            <pc:sldMk cId="2632421460" sldId="561"/>
            <ac:spMk id="6" creationId="{BF4D35A8-9499-6C92-0588-F09B00DF2DC6}"/>
          </ac:spMkLst>
        </pc:spChg>
        <pc:spChg chg="mod">
          <ac:chgData name="Danilo Ríos" userId="74fa47b150b6dd85" providerId="LiveId" clId="{C54A06A2-D2B9-4BB2-990E-2321C3B256FB}" dt="2023-10-21T11:41:06.774" v="6473" actId="1076"/>
          <ac:spMkLst>
            <pc:docMk/>
            <pc:sldMk cId="2632421460" sldId="561"/>
            <ac:spMk id="7" creationId="{00000000-0000-0000-0000-000000000000}"/>
          </ac:spMkLst>
        </pc:spChg>
        <pc:spChg chg="add mod">
          <ac:chgData name="Danilo Ríos" userId="74fa47b150b6dd85" providerId="LiveId" clId="{C54A06A2-D2B9-4BB2-990E-2321C3B256FB}" dt="2023-10-28T11:18:00.223" v="6586" actId="20577"/>
          <ac:spMkLst>
            <pc:docMk/>
            <pc:sldMk cId="2632421460" sldId="561"/>
            <ac:spMk id="10" creationId="{3CD864E2-B358-537B-28F3-7F8C768EFE90}"/>
          </ac:spMkLst>
        </pc:spChg>
        <pc:spChg chg="mod">
          <ac:chgData name="Danilo Ríos" userId="74fa47b150b6dd85" providerId="LiveId" clId="{C54A06A2-D2B9-4BB2-990E-2321C3B256FB}" dt="2023-10-21T11:41:06.774" v="6473" actId="1076"/>
          <ac:spMkLst>
            <pc:docMk/>
            <pc:sldMk cId="2632421460" sldId="561"/>
            <ac:spMk id="11" creationId="{AE4B7006-A2AC-A204-ED15-C10FB80B4B8E}"/>
          </ac:spMkLst>
        </pc:spChg>
        <pc:spChg chg="mod">
          <ac:chgData name="Danilo Ríos" userId="74fa47b150b6dd85" providerId="LiveId" clId="{C54A06A2-D2B9-4BB2-990E-2321C3B256FB}" dt="2023-10-21T11:41:06.774" v="6473" actId="1076"/>
          <ac:spMkLst>
            <pc:docMk/>
            <pc:sldMk cId="2632421460" sldId="561"/>
            <ac:spMk id="19" creationId="{52E6DC2F-40B3-6797-FADE-3596DF05DC95}"/>
          </ac:spMkLst>
        </pc:spChg>
        <pc:spChg chg="mod">
          <ac:chgData name="Danilo Ríos" userId="74fa47b150b6dd85" providerId="LiveId" clId="{C54A06A2-D2B9-4BB2-990E-2321C3B256FB}" dt="2023-10-21T11:41:06.774" v="6473" actId="1076"/>
          <ac:spMkLst>
            <pc:docMk/>
            <pc:sldMk cId="2632421460" sldId="561"/>
            <ac:spMk id="21" creationId="{2AA1540B-5B27-1177-12B1-60D982CC7A24}"/>
          </ac:spMkLst>
        </pc:spChg>
        <pc:spChg chg="mod">
          <ac:chgData name="Danilo Ríos" userId="74fa47b150b6dd85" providerId="LiveId" clId="{C54A06A2-D2B9-4BB2-990E-2321C3B256FB}" dt="2023-10-21T11:41:06.774" v="6473" actId="1076"/>
          <ac:spMkLst>
            <pc:docMk/>
            <pc:sldMk cId="2632421460" sldId="561"/>
            <ac:spMk id="22" creationId="{3BE90641-BBFD-BD7B-2134-8CF87C2127F1}"/>
          </ac:spMkLst>
        </pc:spChg>
        <pc:spChg chg="mod">
          <ac:chgData name="Danilo Ríos" userId="74fa47b150b6dd85" providerId="LiveId" clId="{C54A06A2-D2B9-4BB2-990E-2321C3B256FB}" dt="2023-10-21T11:41:06.774" v="6473" actId="1076"/>
          <ac:spMkLst>
            <pc:docMk/>
            <pc:sldMk cId="2632421460" sldId="561"/>
            <ac:spMk id="23" creationId="{5A970DF7-E8DD-C2E6-125A-6F1D08D6A011}"/>
          </ac:spMkLst>
        </pc:spChg>
        <pc:spChg chg="del mod">
          <ac:chgData name="Danilo Ríos" userId="74fa47b150b6dd85" providerId="LiveId" clId="{C54A06A2-D2B9-4BB2-990E-2321C3B256FB}" dt="2023-10-21T11:38:28.300" v="6426" actId="478"/>
          <ac:spMkLst>
            <pc:docMk/>
            <pc:sldMk cId="2632421460" sldId="561"/>
            <ac:spMk id="24" creationId="{E94B1138-89AA-EA4C-8B65-36747DF0A8BC}"/>
          </ac:spMkLst>
        </pc:spChg>
        <pc:spChg chg="del">
          <ac:chgData name="Danilo Ríos" userId="74fa47b150b6dd85" providerId="LiveId" clId="{C54A06A2-D2B9-4BB2-990E-2321C3B256FB}" dt="2023-10-21T11:37:15.462" v="6411" actId="478"/>
          <ac:spMkLst>
            <pc:docMk/>
            <pc:sldMk cId="2632421460" sldId="561"/>
            <ac:spMk id="25" creationId="{89980F44-3155-128D-FE04-BCC278241ACA}"/>
          </ac:spMkLst>
        </pc:spChg>
        <pc:spChg chg="mod">
          <ac:chgData name="Danilo Ríos" userId="74fa47b150b6dd85" providerId="LiveId" clId="{C54A06A2-D2B9-4BB2-990E-2321C3B256FB}" dt="2023-10-21T11:41:06.774" v="6473" actId="1076"/>
          <ac:spMkLst>
            <pc:docMk/>
            <pc:sldMk cId="2632421460" sldId="561"/>
            <ac:spMk id="79" creationId="{00000000-0000-0000-0000-000000000000}"/>
          </ac:spMkLst>
        </pc:spChg>
        <pc:spChg chg="mod">
          <ac:chgData name="Danilo Ríos" userId="74fa47b150b6dd85" providerId="LiveId" clId="{C54A06A2-D2B9-4BB2-990E-2321C3B256FB}" dt="2023-10-28T11:17:25.872" v="6584" actId="693"/>
          <ac:spMkLst>
            <pc:docMk/>
            <pc:sldMk cId="2632421460" sldId="561"/>
            <ac:spMk id="85" creationId="{00000000-0000-0000-0000-000000000000}"/>
          </ac:spMkLst>
        </pc:spChg>
        <pc:spChg chg="mod">
          <ac:chgData name="Danilo Ríos" userId="74fa47b150b6dd85" providerId="LiveId" clId="{C54A06A2-D2B9-4BB2-990E-2321C3B256FB}" dt="2023-10-21T11:39:01.088" v="6450" actId="20577"/>
          <ac:spMkLst>
            <pc:docMk/>
            <pc:sldMk cId="2632421460" sldId="561"/>
            <ac:spMk id="86" creationId="{00000000-0000-0000-0000-000000000000}"/>
          </ac:spMkLst>
        </pc:spChg>
        <pc:spChg chg="mod">
          <ac:chgData name="Danilo Ríos" userId="74fa47b150b6dd85" providerId="LiveId" clId="{C54A06A2-D2B9-4BB2-990E-2321C3B256FB}" dt="2023-10-21T11:41:06.774" v="6473" actId="1076"/>
          <ac:spMkLst>
            <pc:docMk/>
            <pc:sldMk cId="2632421460" sldId="561"/>
            <ac:spMk id="87" creationId="{00000000-0000-0000-0000-000000000000}"/>
          </ac:spMkLst>
        </pc:spChg>
        <pc:spChg chg="mod">
          <ac:chgData name="Danilo Ríos" userId="74fa47b150b6dd85" providerId="LiveId" clId="{C54A06A2-D2B9-4BB2-990E-2321C3B256FB}" dt="2023-10-21T11:41:06.774" v="6473" actId="1076"/>
          <ac:spMkLst>
            <pc:docMk/>
            <pc:sldMk cId="2632421460" sldId="561"/>
            <ac:spMk id="14341" creationId="{00000000-0000-0000-0000-000000000000}"/>
          </ac:spMkLst>
        </pc:spChg>
        <pc:spChg chg="mod">
          <ac:chgData name="Danilo Ríos" userId="74fa47b150b6dd85" providerId="LiveId" clId="{C54A06A2-D2B9-4BB2-990E-2321C3B256FB}" dt="2023-10-21T11:41:06.774" v="6473" actId="1076"/>
          <ac:spMkLst>
            <pc:docMk/>
            <pc:sldMk cId="2632421460" sldId="561"/>
            <ac:spMk id="14343" creationId="{00000000-0000-0000-0000-000000000000}"/>
          </ac:spMkLst>
        </pc:spChg>
        <pc:spChg chg="mod">
          <ac:chgData name="Danilo Ríos" userId="74fa47b150b6dd85" providerId="LiveId" clId="{C54A06A2-D2B9-4BB2-990E-2321C3B256FB}" dt="2023-10-21T11:41:06.774" v="6473" actId="1076"/>
          <ac:spMkLst>
            <pc:docMk/>
            <pc:sldMk cId="2632421460" sldId="561"/>
            <ac:spMk id="14344" creationId="{00000000-0000-0000-0000-000000000000}"/>
          </ac:spMkLst>
        </pc:spChg>
        <pc:spChg chg="mod">
          <ac:chgData name="Danilo Ríos" userId="74fa47b150b6dd85" providerId="LiveId" clId="{C54A06A2-D2B9-4BB2-990E-2321C3B256FB}" dt="2023-10-21T11:41:06.774" v="6473" actId="1076"/>
          <ac:spMkLst>
            <pc:docMk/>
            <pc:sldMk cId="2632421460" sldId="561"/>
            <ac:spMk id="14349" creationId="{00000000-0000-0000-0000-000000000000}"/>
          </ac:spMkLst>
        </pc:spChg>
        <pc:spChg chg="mod">
          <ac:chgData name="Danilo Ríos" userId="74fa47b150b6dd85" providerId="LiveId" clId="{C54A06A2-D2B9-4BB2-990E-2321C3B256FB}" dt="2023-10-21T11:41:06.774" v="6473" actId="1076"/>
          <ac:spMkLst>
            <pc:docMk/>
            <pc:sldMk cId="2632421460" sldId="561"/>
            <ac:spMk id="14358" creationId="{00000000-0000-0000-0000-000000000000}"/>
          </ac:spMkLst>
        </pc:spChg>
        <pc:grpChg chg="mod">
          <ac:chgData name="Danilo Ríos" userId="74fa47b150b6dd85" providerId="LiveId" clId="{C54A06A2-D2B9-4BB2-990E-2321C3B256FB}" dt="2023-10-21T11:41:06.774" v="6473" actId="1076"/>
          <ac:grpSpMkLst>
            <pc:docMk/>
            <pc:sldMk cId="2632421460" sldId="561"/>
            <ac:grpSpMk id="83" creationId="{00000000-0000-0000-0000-000000000000}"/>
          </ac:grpSpMkLst>
        </pc:grpChg>
        <pc:grpChg chg="del">
          <ac:chgData name="Danilo Ríos" userId="74fa47b150b6dd85" providerId="LiveId" clId="{C54A06A2-D2B9-4BB2-990E-2321C3B256FB}" dt="2023-10-21T11:37:07.980" v="6410" actId="478"/>
          <ac:grpSpMkLst>
            <pc:docMk/>
            <pc:sldMk cId="2632421460" sldId="561"/>
            <ac:grpSpMk id="14345" creationId="{00000000-0000-0000-0000-000000000000}"/>
          </ac:grpSpMkLst>
        </pc:grpChg>
        <pc:grpChg chg="mod">
          <ac:chgData name="Danilo Ríos" userId="74fa47b150b6dd85" providerId="LiveId" clId="{C54A06A2-D2B9-4BB2-990E-2321C3B256FB}" dt="2023-10-21T11:41:06.774" v="6473" actId="1076"/>
          <ac:grpSpMkLst>
            <pc:docMk/>
            <pc:sldMk cId="2632421460" sldId="561"/>
            <ac:grpSpMk id="14347" creationId="{00000000-0000-0000-0000-000000000000}"/>
          </ac:grpSpMkLst>
        </pc:grpChg>
        <pc:grpChg chg="mod">
          <ac:chgData name="Danilo Ríos" userId="74fa47b150b6dd85" providerId="LiveId" clId="{C54A06A2-D2B9-4BB2-990E-2321C3B256FB}" dt="2023-10-21T11:41:06.774" v="6473" actId="1076"/>
          <ac:grpSpMkLst>
            <pc:docMk/>
            <pc:sldMk cId="2632421460" sldId="561"/>
            <ac:grpSpMk id="14355" creationId="{00000000-0000-0000-0000-000000000000}"/>
          </ac:grpSpMkLst>
        </pc:grpChg>
        <pc:grpChg chg="mod">
          <ac:chgData name="Danilo Ríos" userId="74fa47b150b6dd85" providerId="LiveId" clId="{C54A06A2-D2B9-4BB2-990E-2321C3B256FB}" dt="2023-10-21T11:41:06.774" v="6473" actId="1076"/>
          <ac:grpSpMkLst>
            <pc:docMk/>
            <pc:sldMk cId="2632421460" sldId="561"/>
            <ac:grpSpMk id="14356" creationId="{00000000-0000-0000-0000-000000000000}"/>
          </ac:grpSpMkLst>
        </pc:grpChg>
        <pc:picChg chg="add mod">
          <ac:chgData name="Danilo Ríos" userId="74fa47b150b6dd85" providerId="LiveId" clId="{C54A06A2-D2B9-4BB2-990E-2321C3B256FB}" dt="2023-10-21T11:41:06.774" v="6473" actId="1076"/>
          <ac:picMkLst>
            <pc:docMk/>
            <pc:sldMk cId="2632421460" sldId="561"/>
            <ac:picMk id="3" creationId="{6034AA73-56BE-8CAC-6C7E-86B9290A0E5A}"/>
          </ac:picMkLst>
        </pc:picChg>
        <pc:cxnChg chg="mod">
          <ac:chgData name="Danilo Ríos" userId="74fa47b150b6dd85" providerId="LiveId" clId="{C54A06A2-D2B9-4BB2-990E-2321C3B256FB}" dt="2023-10-21T11:41:06.774" v="6473" actId="1076"/>
          <ac:cxnSpMkLst>
            <pc:docMk/>
            <pc:sldMk cId="2632421460" sldId="561"/>
            <ac:cxnSpMk id="8" creationId="{A525FD45-7C36-4B77-E04F-873262FD1A0C}"/>
          </ac:cxnSpMkLst>
        </pc:cxnChg>
        <pc:cxnChg chg="mod">
          <ac:chgData name="Danilo Ríos" userId="74fa47b150b6dd85" providerId="LiveId" clId="{C54A06A2-D2B9-4BB2-990E-2321C3B256FB}" dt="2023-10-21T11:41:06.774" v="6473" actId="1076"/>
          <ac:cxnSpMkLst>
            <pc:docMk/>
            <pc:sldMk cId="2632421460" sldId="561"/>
            <ac:cxnSpMk id="9" creationId="{00000000-0000-0000-0000-000000000000}"/>
          </ac:cxnSpMkLst>
        </pc:cxnChg>
        <pc:cxnChg chg="mod">
          <ac:chgData name="Danilo Ríos" userId="74fa47b150b6dd85" providerId="LiveId" clId="{C54A06A2-D2B9-4BB2-990E-2321C3B256FB}" dt="2023-10-21T11:41:06.774" v="6473" actId="1076"/>
          <ac:cxnSpMkLst>
            <pc:docMk/>
            <pc:sldMk cId="2632421460" sldId="561"/>
            <ac:cxnSpMk id="12" creationId="{466E898E-2B2B-09E6-485A-D8D71E77244C}"/>
          </ac:cxnSpMkLst>
        </pc:cxnChg>
        <pc:cxnChg chg="mod">
          <ac:chgData name="Danilo Ríos" userId="74fa47b150b6dd85" providerId="LiveId" clId="{C54A06A2-D2B9-4BB2-990E-2321C3B256FB}" dt="2023-10-21T11:41:06.774" v="6473" actId="1076"/>
          <ac:cxnSpMkLst>
            <pc:docMk/>
            <pc:sldMk cId="2632421460" sldId="561"/>
            <ac:cxnSpMk id="13" creationId="{EF6192AF-24E3-AF65-11B0-CC7E19E36370}"/>
          </ac:cxnSpMkLst>
        </pc:cxnChg>
        <pc:cxnChg chg="mod">
          <ac:chgData name="Danilo Ríos" userId="74fa47b150b6dd85" providerId="LiveId" clId="{C54A06A2-D2B9-4BB2-990E-2321C3B256FB}" dt="2023-10-21T11:41:06.774" v="6473" actId="1076"/>
          <ac:cxnSpMkLst>
            <pc:docMk/>
            <pc:sldMk cId="2632421460" sldId="561"/>
            <ac:cxnSpMk id="14" creationId="{F46D01EC-0E56-F175-9281-BD3F422F80FF}"/>
          </ac:cxnSpMkLst>
        </pc:cxnChg>
        <pc:cxnChg chg="mod">
          <ac:chgData name="Danilo Ríos" userId="74fa47b150b6dd85" providerId="LiveId" clId="{C54A06A2-D2B9-4BB2-990E-2321C3B256FB}" dt="2023-10-21T11:41:06.774" v="6473" actId="1076"/>
          <ac:cxnSpMkLst>
            <pc:docMk/>
            <pc:sldMk cId="2632421460" sldId="561"/>
            <ac:cxnSpMk id="15" creationId="{85B94F0B-0167-72C0-9E04-8C6E202A883C}"/>
          </ac:cxnSpMkLst>
        </pc:cxnChg>
        <pc:cxnChg chg="mod">
          <ac:chgData name="Danilo Ríos" userId="74fa47b150b6dd85" providerId="LiveId" clId="{C54A06A2-D2B9-4BB2-990E-2321C3B256FB}" dt="2023-10-21T11:41:06.774" v="6473" actId="1076"/>
          <ac:cxnSpMkLst>
            <pc:docMk/>
            <pc:sldMk cId="2632421460" sldId="561"/>
            <ac:cxnSpMk id="16" creationId="{D66D87C7-4E91-CC4E-121A-5CDD72CE7C1D}"/>
          </ac:cxnSpMkLst>
        </pc:cxnChg>
        <pc:cxnChg chg="mod">
          <ac:chgData name="Danilo Ríos" userId="74fa47b150b6dd85" providerId="LiveId" clId="{C54A06A2-D2B9-4BB2-990E-2321C3B256FB}" dt="2023-10-21T11:41:06.774" v="6473" actId="1076"/>
          <ac:cxnSpMkLst>
            <pc:docMk/>
            <pc:sldMk cId="2632421460" sldId="561"/>
            <ac:cxnSpMk id="17" creationId="{E55422AC-86A3-A0E7-1402-BA940349F0A5}"/>
          </ac:cxnSpMkLst>
        </pc:cxnChg>
        <pc:cxnChg chg="mod">
          <ac:chgData name="Danilo Ríos" userId="74fa47b150b6dd85" providerId="LiveId" clId="{C54A06A2-D2B9-4BB2-990E-2321C3B256FB}" dt="2023-10-21T11:41:06.774" v="6473" actId="1076"/>
          <ac:cxnSpMkLst>
            <pc:docMk/>
            <pc:sldMk cId="2632421460" sldId="561"/>
            <ac:cxnSpMk id="18" creationId="{E1832093-0394-A1AC-4815-8FB59999472F}"/>
          </ac:cxnSpMkLst>
        </pc:cxnChg>
        <pc:cxnChg chg="mod">
          <ac:chgData name="Danilo Ríos" userId="74fa47b150b6dd85" providerId="LiveId" clId="{C54A06A2-D2B9-4BB2-990E-2321C3B256FB}" dt="2023-10-21T11:41:06.774" v="6473" actId="1076"/>
          <ac:cxnSpMkLst>
            <pc:docMk/>
            <pc:sldMk cId="2632421460" sldId="561"/>
            <ac:cxnSpMk id="14354" creationId="{00000000-0000-0000-0000-000000000000}"/>
          </ac:cxnSpMkLst>
        </pc:cxnChg>
      </pc:sldChg>
      <pc:sldChg chg="addSp modSp new mod">
        <pc:chgData name="Danilo Ríos" userId="74fa47b150b6dd85" providerId="LiveId" clId="{C54A06A2-D2B9-4BB2-990E-2321C3B256FB}" dt="2023-10-27T14:03:01.114" v="6578" actId="1076"/>
        <pc:sldMkLst>
          <pc:docMk/>
          <pc:sldMk cId="2619310586" sldId="562"/>
        </pc:sldMkLst>
        <pc:spChg chg="add mod">
          <ac:chgData name="Danilo Ríos" userId="74fa47b150b6dd85" providerId="LiveId" clId="{C54A06A2-D2B9-4BB2-990E-2321C3B256FB}" dt="2023-10-27T13:57:56.147" v="6550" actId="14100"/>
          <ac:spMkLst>
            <pc:docMk/>
            <pc:sldMk cId="2619310586" sldId="562"/>
            <ac:spMk id="4" creationId="{C0743E22-CD93-7898-24F7-14A071BBAF1E}"/>
          </ac:spMkLst>
        </pc:spChg>
        <pc:spChg chg="add mod">
          <ac:chgData name="Danilo Ríos" userId="74fa47b150b6dd85" providerId="LiveId" clId="{C54A06A2-D2B9-4BB2-990E-2321C3B256FB}" dt="2023-10-27T13:58:57.307" v="6566" actId="1076"/>
          <ac:spMkLst>
            <pc:docMk/>
            <pc:sldMk cId="2619310586" sldId="562"/>
            <ac:spMk id="6" creationId="{14310AB9-C0B8-B5DC-CA99-41E53907895D}"/>
          </ac:spMkLst>
        </pc:spChg>
        <pc:picChg chg="add mod modCrop">
          <ac:chgData name="Danilo Ríos" userId="74fa47b150b6dd85" providerId="LiveId" clId="{C54A06A2-D2B9-4BB2-990E-2321C3B256FB}" dt="2023-10-27T14:03:01.114" v="6578" actId="1076"/>
          <ac:picMkLst>
            <pc:docMk/>
            <pc:sldMk cId="2619310586" sldId="562"/>
            <ac:picMk id="3" creationId="{B7870EBF-2D77-C452-DFEE-C4AE74F5913D}"/>
          </ac:picMkLst>
        </pc:picChg>
      </pc:sldChg>
      <pc:sldChg chg="new del">
        <pc:chgData name="Danilo Ríos" userId="74fa47b150b6dd85" providerId="LiveId" clId="{C54A06A2-D2B9-4BB2-990E-2321C3B256FB}" dt="2023-10-28T11:21:22.578" v="6679" actId="47"/>
        <pc:sldMkLst>
          <pc:docMk/>
          <pc:sldMk cId="517984372" sldId="563"/>
        </pc:sldMkLst>
      </pc:sldChg>
      <pc:sldChg chg="delSp modSp add mod">
        <pc:chgData name="Danilo Ríos" userId="74fa47b150b6dd85" providerId="LiveId" clId="{C54A06A2-D2B9-4BB2-990E-2321C3B256FB}" dt="2023-11-03T12:35:48.096" v="7788" actId="404"/>
        <pc:sldMkLst>
          <pc:docMk/>
          <pc:sldMk cId="3354691044" sldId="564"/>
        </pc:sldMkLst>
        <pc:spChg chg="mod">
          <ac:chgData name="Danilo Ríos" userId="74fa47b150b6dd85" providerId="LiveId" clId="{C54A06A2-D2B9-4BB2-990E-2321C3B256FB}" dt="2023-11-03T12:35:48.096" v="7788" actId="404"/>
          <ac:spMkLst>
            <pc:docMk/>
            <pc:sldMk cId="3354691044" sldId="564"/>
            <ac:spMk id="72707" creationId="{00000000-0000-0000-0000-000000000000}"/>
          </ac:spMkLst>
        </pc:spChg>
        <pc:spChg chg="del">
          <ac:chgData name="Danilo Ríos" userId="74fa47b150b6dd85" providerId="LiveId" clId="{C54A06A2-D2B9-4BB2-990E-2321C3B256FB}" dt="2023-10-28T11:29:11.270" v="7360" actId="478"/>
          <ac:spMkLst>
            <pc:docMk/>
            <pc:sldMk cId="3354691044" sldId="564"/>
            <ac:spMk id="110596" creationId="{00000000-0000-0000-0000-000000000000}"/>
          </ac:spMkLst>
        </pc:spChg>
      </pc:sldChg>
      <pc:sldChg chg="add del">
        <pc:chgData name="Danilo Ríos" userId="74fa47b150b6dd85" providerId="LiveId" clId="{C54A06A2-D2B9-4BB2-990E-2321C3B256FB}" dt="2023-11-06T10:48:15.569" v="8549" actId="47"/>
        <pc:sldMkLst>
          <pc:docMk/>
          <pc:sldMk cId="1460289599" sldId="565"/>
        </pc:sldMkLst>
      </pc:sldChg>
      <pc:sldChg chg="add">
        <pc:chgData name="Danilo Ríos" userId="74fa47b150b6dd85" providerId="LiveId" clId="{C54A06A2-D2B9-4BB2-990E-2321C3B256FB}" dt="2023-11-06T12:35:54.176" v="10088" actId="2890"/>
        <pc:sldMkLst>
          <pc:docMk/>
          <pc:sldMk cId="2031345417" sldId="565"/>
        </pc:sldMkLst>
      </pc:sldChg>
      <pc:sldChg chg="addSp delSp modSp add mod">
        <pc:chgData name="Danilo Ríos" userId="74fa47b150b6dd85" providerId="LiveId" clId="{C54A06A2-D2B9-4BB2-990E-2321C3B256FB}" dt="2023-11-06T12:59:17.583" v="10205" actId="1076"/>
        <pc:sldMkLst>
          <pc:docMk/>
          <pc:sldMk cId="2400904252" sldId="566"/>
        </pc:sldMkLst>
        <pc:spChg chg="del">
          <ac:chgData name="Danilo Ríos" userId="74fa47b150b6dd85" providerId="LiveId" clId="{C54A06A2-D2B9-4BB2-990E-2321C3B256FB}" dt="2023-11-06T12:51:59.377" v="10150" actId="478"/>
          <ac:spMkLst>
            <pc:docMk/>
            <pc:sldMk cId="2400904252" sldId="566"/>
            <ac:spMk id="4" creationId="{A75CCEFA-23FB-B748-69DE-4C0926A3513D}"/>
          </ac:spMkLst>
        </pc:spChg>
        <pc:spChg chg="add mod">
          <ac:chgData name="Danilo Ríos" userId="74fa47b150b6dd85" providerId="LiveId" clId="{C54A06A2-D2B9-4BB2-990E-2321C3B256FB}" dt="2023-11-06T12:54:28.101" v="10183" actId="404"/>
          <ac:spMkLst>
            <pc:docMk/>
            <pc:sldMk cId="2400904252" sldId="566"/>
            <ac:spMk id="7" creationId="{FA766EC1-6117-BDA2-003E-D03394276FA9}"/>
          </ac:spMkLst>
        </pc:spChg>
        <pc:spChg chg="add mod">
          <ac:chgData name="Danilo Ríos" userId="74fa47b150b6dd85" providerId="LiveId" clId="{C54A06A2-D2B9-4BB2-990E-2321C3B256FB}" dt="2023-11-06T12:54:33.178" v="10184" actId="404"/>
          <ac:spMkLst>
            <pc:docMk/>
            <pc:sldMk cId="2400904252" sldId="566"/>
            <ac:spMk id="8" creationId="{E814B690-E520-7D25-2756-A3FF69475EE2}"/>
          </ac:spMkLst>
        </pc:spChg>
        <pc:spChg chg="add mod">
          <ac:chgData name="Danilo Ríos" userId="74fa47b150b6dd85" providerId="LiveId" clId="{C54A06A2-D2B9-4BB2-990E-2321C3B256FB}" dt="2023-11-06T12:59:17.583" v="10205" actId="1076"/>
          <ac:spMkLst>
            <pc:docMk/>
            <pc:sldMk cId="2400904252" sldId="566"/>
            <ac:spMk id="10" creationId="{89E65EE6-B547-B99D-C017-2BF038DCEA7A}"/>
          </ac:spMkLst>
        </pc:spChg>
        <pc:spChg chg="del">
          <ac:chgData name="Danilo Ríos" userId="74fa47b150b6dd85" providerId="LiveId" clId="{C54A06A2-D2B9-4BB2-990E-2321C3B256FB}" dt="2023-11-06T12:52:03.313" v="10151" actId="478"/>
          <ac:spMkLst>
            <pc:docMk/>
            <pc:sldMk cId="2400904252" sldId="566"/>
            <ac:spMk id="21" creationId="{14FF09A8-1F6B-AFC2-FE2B-90384C47563C}"/>
          </ac:spMkLst>
        </pc:spChg>
        <pc:picChg chg="add mod">
          <ac:chgData name="Danilo Ríos" userId="74fa47b150b6dd85" providerId="LiveId" clId="{C54A06A2-D2B9-4BB2-990E-2321C3B256FB}" dt="2023-11-06T12:52:36.353" v="10157" actId="1076"/>
          <ac:picMkLst>
            <pc:docMk/>
            <pc:sldMk cId="2400904252" sldId="566"/>
            <ac:picMk id="3" creationId="{1FDB4191-4E10-2C55-633E-782EBD837EAF}"/>
          </ac:picMkLst>
        </pc:picChg>
        <pc:picChg chg="add mod">
          <ac:chgData name="Danilo Ríos" userId="74fa47b150b6dd85" providerId="LiveId" clId="{C54A06A2-D2B9-4BB2-990E-2321C3B256FB}" dt="2023-11-06T12:52:36.353" v="10157" actId="1076"/>
          <ac:picMkLst>
            <pc:docMk/>
            <pc:sldMk cId="2400904252" sldId="566"/>
            <ac:picMk id="6" creationId="{CEEF4F16-7895-814D-8AE2-42211C5F49E0}"/>
          </ac:picMkLst>
        </pc:picChg>
        <pc:picChg chg="del">
          <ac:chgData name="Danilo Ríos" userId="74fa47b150b6dd85" providerId="LiveId" clId="{C54A06A2-D2B9-4BB2-990E-2321C3B256FB}" dt="2023-11-06T12:50:48.744" v="10144" actId="478"/>
          <ac:picMkLst>
            <pc:docMk/>
            <pc:sldMk cId="2400904252" sldId="566"/>
            <ac:picMk id="18" creationId="{5FF57AA4-7318-3502-5D3F-9CC8A5F4A186}"/>
          </ac:picMkLst>
        </pc:picChg>
        <pc:picChg chg="del">
          <ac:chgData name="Danilo Ríos" userId="74fa47b150b6dd85" providerId="LiveId" clId="{C54A06A2-D2B9-4BB2-990E-2321C3B256FB}" dt="2023-11-06T12:50:51.087" v="10145" actId="478"/>
          <ac:picMkLst>
            <pc:docMk/>
            <pc:sldMk cId="2400904252" sldId="566"/>
            <ac:picMk id="20" creationId="{C4A98324-DABC-E1CD-7EC6-15F3C6431138}"/>
          </ac:picMkLst>
        </pc:picChg>
      </pc:sldChg>
      <pc:sldChg chg="addSp delSp modSp add mod">
        <pc:chgData name="Danilo Ríos" userId="74fa47b150b6dd85" providerId="LiveId" clId="{C54A06A2-D2B9-4BB2-990E-2321C3B256FB}" dt="2023-11-07T18:47:45.905" v="13686" actId="20577"/>
        <pc:sldMkLst>
          <pc:docMk/>
          <pc:sldMk cId="2327610293" sldId="567"/>
        </pc:sldMkLst>
        <pc:spChg chg="mod">
          <ac:chgData name="Danilo Ríos" userId="74fa47b150b6dd85" providerId="LiveId" clId="{C54A06A2-D2B9-4BB2-990E-2321C3B256FB}" dt="2023-11-07T18:47:45.905" v="13686" actId="20577"/>
          <ac:spMkLst>
            <pc:docMk/>
            <pc:sldMk cId="2327610293" sldId="567"/>
            <ac:spMk id="2" creationId="{E650EDED-F406-72DC-09CA-2491B47BB98C}"/>
          </ac:spMkLst>
        </pc:spChg>
        <pc:spChg chg="add del mod">
          <ac:chgData name="Danilo Ríos" userId="74fa47b150b6dd85" providerId="LiveId" clId="{C54A06A2-D2B9-4BB2-990E-2321C3B256FB}" dt="2023-11-07T14:23:09.751" v="11905" actId="478"/>
          <ac:spMkLst>
            <pc:docMk/>
            <pc:sldMk cId="2327610293" sldId="567"/>
            <ac:spMk id="3" creationId="{A158319F-4770-49BB-7070-60C0D493A766}"/>
          </ac:spMkLst>
        </pc:spChg>
        <pc:spChg chg="add del mod">
          <ac:chgData name="Danilo Ríos" userId="74fa47b150b6dd85" providerId="LiveId" clId="{C54A06A2-D2B9-4BB2-990E-2321C3B256FB}" dt="2023-11-07T14:23:16.156" v="11907" actId="478"/>
          <ac:spMkLst>
            <pc:docMk/>
            <pc:sldMk cId="2327610293" sldId="567"/>
            <ac:spMk id="4" creationId="{4885FDA4-0E2E-B87A-849C-7088B62761EC}"/>
          </ac:spMkLst>
        </pc:spChg>
        <pc:spChg chg="add mod">
          <ac:chgData name="Danilo Ríos" userId="74fa47b150b6dd85" providerId="LiveId" clId="{C54A06A2-D2B9-4BB2-990E-2321C3B256FB}" dt="2023-11-07T11:55:08.845" v="11662" actId="14100"/>
          <ac:spMkLst>
            <pc:docMk/>
            <pc:sldMk cId="2327610293" sldId="567"/>
            <ac:spMk id="5" creationId="{51BEF06E-C9AC-B270-CDF3-2802823FD436}"/>
          </ac:spMkLst>
        </pc:spChg>
        <pc:spChg chg="add mod">
          <ac:chgData name="Danilo Ríos" userId="74fa47b150b6dd85" providerId="LiveId" clId="{C54A06A2-D2B9-4BB2-990E-2321C3B256FB}" dt="2023-11-07T11:55:08.845" v="11662" actId="14100"/>
          <ac:spMkLst>
            <pc:docMk/>
            <pc:sldMk cId="2327610293" sldId="567"/>
            <ac:spMk id="7" creationId="{3DBEF2F6-24CF-764E-B127-1F7066AD0137}"/>
          </ac:spMkLst>
        </pc:spChg>
        <pc:spChg chg="add del mod">
          <ac:chgData name="Danilo Ríos" userId="74fa47b150b6dd85" providerId="LiveId" clId="{C54A06A2-D2B9-4BB2-990E-2321C3B256FB}" dt="2023-11-07T14:23:17.531" v="11908" actId="478"/>
          <ac:spMkLst>
            <pc:docMk/>
            <pc:sldMk cId="2327610293" sldId="567"/>
            <ac:spMk id="9" creationId="{384BA24D-BC77-1243-95E9-825071C5D958}"/>
          </ac:spMkLst>
        </pc:spChg>
        <pc:spChg chg="add del mod">
          <ac:chgData name="Danilo Ríos" userId="74fa47b150b6dd85" providerId="LiveId" clId="{C54A06A2-D2B9-4BB2-990E-2321C3B256FB}" dt="2023-11-07T14:23:21.201" v="11910" actId="478"/>
          <ac:spMkLst>
            <pc:docMk/>
            <pc:sldMk cId="2327610293" sldId="567"/>
            <ac:spMk id="10" creationId="{45D6B8C6-0B73-E9CD-BBA8-0EDAA7405176}"/>
          </ac:spMkLst>
        </pc:spChg>
        <pc:spChg chg="add del mod">
          <ac:chgData name="Danilo Ríos" userId="74fa47b150b6dd85" providerId="LiveId" clId="{C54A06A2-D2B9-4BB2-990E-2321C3B256FB}" dt="2023-11-07T14:23:14.500" v="11906" actId="478"/>
          <ac:spMkLst>
            <pc:docMk/>
            <pc:sldMk cId="2327610293" sldId="567"/>
            <ac:spMk id="11" creationId="{D590C287-DD7C-52BA-B117-D7ECEBD5ED67}"/>
          </ac:spMkLst>
        </pc:spChg>
        <pc:graphicFrameChg chg="del">
          <ac:chgData name="Danilo Ríos" userId="74fa47b150b6dd85" providerId="LiveId" clId="{C54A06A2-D2B9-4BB2-990E-2321C3B256FB}" dt="2023-11-07T11:31:38.340" v="10696" actId="478"/>
          <ac:graphicFrameMkLst>
            <pc:docMk/>
            <pc:sldMk cId="2327610293" sldId="567"/>
            <ac:graphicFrameMk id="6" creationId="{D907ADC3-62B2-0BFB-7083-C8D953133D25}"/>
          </ac:graphicFrameMkLst>
        </pc:graphicFrameChg>
        <pc:graphicFrameChg chg="del">
          <ac:chgData name="Danilo Ríos" userId="74fa47b150b6dd85" providerId="LiveId" clId="{C54A06A2-D2B9-4BB2-990E-2321C3B256FB}" dt="2023-11-07T11:31:41.495" v="10697" actId="478"/>
          <ac:graphicFrameMkLst>
            <pc:docMk/>
            <pc:sldMk cId="2327610293" sldId="567"/>
            <ac:graphicFrameMk id="8" creationId="{E7A6BC31-8997-76F9-8442-57F10B2D6E6B}"/>
          </ac:graphicFrameMkLst>
        </pc:graphicFrameChg>
      </pc:sldChg>
      <pc:sldChg chg="modSp add mod modShow">
        <pc:chgData name="Danilo Ríos" userId="74fa47b150b6dd85" providerId="LiveId" clId="{C54A06A2-D2B9-4BB2-990E-2321C3B256FB}" dt="2023-11-07T18:46:34.921" v="13682" actId="404"/>
        <pc:sldMkLst>
          <pc:docMk/>
          <pc:sldMk cId="3737375035" sldId="568"/>
        </pc:sldMkLst>
        <pc:spChg chg="mod">
          <ac:chgData name="Danilo Ríos" userId="74fa47b150b6dd85" providerId="LiveId" clId="{C54A06A2-D2B9-4BB2-990E-2321C3B256FB}" dt="2023-11-07T18:46:34.921" v="13682" actId="404"/>
          <ac:spMkLst>
            <pc:docMk/>
            <pc:sldMk cId="3737375035" sldId="568"/>
            <ac:spMk id="2" creationId="{E650EDED-F406-72DC-09CA-2491B47BB98C}"/>
          </ac:spMkLst>
        </pc:spChg>
      </pc:sldChg>
      <pc:sldMasterChg chg="addSp delSp modSp mod setBg delSldLayout modSldLayout">
        <pc:chgData name="Danilo Ríos" userId="74fa47b150b6dd85" providerId="LiveId" clId="{C54A06A2-D2B9-4BB2-990E-2321C3B256FB}" dt="2023-10-07T12:40:40.413" v="263" actId="207"/>
        <pc:sldMasterMkLst>
          <pc:docMk/>
          <pc:sldMasterMk cId="0" sldId="2147483648"/>
        </pc:sldMasterMkLst>
        <pc:spChg chg="add mod">
          <ac:chgData name="Danilo Ríos" userId="74fa47b150b6dd85" providerId="LiveId" clId="{C54A06A2-D2B9-4BB2-990E-2321C3B256FB}" dt="2023-10-07T12:40:40.413" v="263" actId="207"/>
          <ac:spMkLst>
            <pc:docMk/>
            <pc:sldMasterMk cId="0" sldId="2147483648"/>
            <ac:spMk id="2" creationId="{DEEB9293-8CEB-C291-401C-58AC03AA77D5}"/>
          </ac:spMkLst>
        </pc:spChg>
        <pc:spChg chg="del">
          <ac:chgData name="Danilo Ríos" userId="74fa47b150b6dd85" providerId="LiveId" clId="{C54A06A2-D2B9-4BB2-990E-2321C3B256FB}" dt="2023-10-07T12:27:28.259" v="2" actId="478"/>
          <ac:spMkLst>
            <pc:docMk/>
            <pc:sldMasterMk cId="0" sldId="2147483648"/>
            <ac:spMk id="9" creationId="{00000000-0000-0000-0000-000000000000}"/>
          </ac:spMkLst>
        </pc:spChg>
        <pc:picChg chg="del">
          <ac:chgData name="Danilo Ríos" userId="74fa47b150b6dd85" providerId="LiveId" clId="{C54A06A2-D2B9-4BB2-990E-2321C3B256FB}" dt="2023-10-07T12:27:30.696" v="3" actId="478"/>
          <ac:picMkLst>
            <pc:docMk/>
            <pc:sldMasterMk cId="0" sldId="2147483648"/>
            <ac:picMk id="7" creationId="{00000000-0000-0000-0000-000000000000}"/>
          </ac:picMkLst>
        </pc:picChg>
        <pc:cxnChg chg="del">
          <ac:chgData name="Danilo Ríos" userId="74fa47b150b6dd85" providerId="LiveId" clId="{C54A06A2-D2B9-4BB2-990E-2321C3B256FB}" dt="2023-10-07T12:27:23.260" v="1" actId="478"/>
          <ac:cxnSpMkLst>
            <pc:docMk/>
            <pc:sldMasterMk cId="0" sldId="2147483648"/>
            <ac:cxnSpMk id="8" creationId="{00000000-0000-0000-0000-000000000000}"/>
          </ac:cxnSpMkLst>
        </pc:cxnChg>
        <pc:sldLayoutChg chg="setBg">
          <pc:chgData name="Danilo Ríos" userId="74fa47b150b6dd85" providerId="LiveId" clId="{C54A06A2-D2B9-4BB2-990E-2321C3B256FB}" dt="2023-10-07T12:39:43.877" v="261"/>
          <pc:sldLayoutMkLst>
            <pc:docMk/>
            <pc:sldMasterMk cId="0" sldId="2147483648"/>
            <pc:sldLayoutMk cId="0" sldId="2147483649"/>
          </pc:sldLayoutMkLst>
        </pc:sldLayoutChg>
        <pc:sldLayoutChg chg="setBg">
          <pc:chgData name="Danilo Ríos" userId="74fa47b150b6dd85" providerId="LiveId" clId="{C54A06A2-D2B9-4BB2-990E-2321C3B256FB}" dt="2023-10-07T12:39:43.877" v="261"/>
          <pc:sldLayoutMkLst>
            <pc:docMk/>
            <pc:sldMasterMk cId="0" sldId="2147483648"/>
            <pc:sldLayoutMk cId="0" sldId="2147483650"/>
          </pc:sldLayoutMkLst>
        </pc:sldLayoutChg>
        <pc:sldLayoutChg chg="setBg">
          <pc:chgData name="Danilo Ríos" userId="74fa47b150b6dd85" providerId="LiveId" clId="{C54A06A2-D2B9-4BB2-990E-2321C3B256FB}" dt="2023-10-07T12:39:43.877" v="261"/>
          <pc:sldLayoutMkLst>
            <pc:docMk/>
            <pc:sldMasterMk cId="0" sldId="2147483648"/>
            <pc:sldLayoutMk cId="0" sldId="2147483651"/>
          </pc:sldLayoutMkLst>
        </pc:sldLayoutChg>
        <pc:sldLayoutChg chg="setBg">
          <pc:chgData name="Danilo Ríos" userId="74fa47b150b6dd85" providerId="LiveId" clId="{C54A06A2-D2B9-4BB2-990E-2321C3B256FB}" dt="2023-10-07T12:39:43.877" v="261"/>
          <pc:sldLayoutMkLst>
            <pc:docMk/>
            <pc:sldMasterMk cId="0" sldId="2147483648"/>
            <pc:sldLayoutMk cId="0" sldId="2147483652"/>
          </pc:sldLayoutMkLst>
        </pc:sldLayoutChg>
        <pc:sldLayoutChg chg="setBg">
          <pc:chgData name="Danilo Ríos" userId="74fa47b150b6dd85" providerId="LiveId" clId="{C54A06A2-D2B9-4BB2-990E-2321C3B256FB}" dt="2023-10-07T12:39:43.877" v="261"/>
          <pc:sldLayoutMkLst>
            <pc:docMk/>
            <pc:sldMasterMk cId="0" sldId="2147483648"/>
            <pc:sldLayoutMk cId="0" sldId="2147483653"/>
          </pc:sldLayoutMkLst>
        </pc:sldLayoutChg>
        <pc:sldLayoutChg chg="setBg">
          <pc:chgData name="Danilo Ríos" userId="74fa47b150b6dd85" providerId="LiveId" clId="{C54A06A2-D2B9-4BB2-990E-2321C3B256FB}" dt="2023-10-07T12:39:43.877" v="261"/>
          <pc:sldLayoutMkLst>
            <pc:docMk/>
            <pc:sldMasterMk cId="0" sldId="2147483648"/>
            <pc:sldLayoutMk cId="0" sldId="2147483654"/>
          </pc:sldLayoutMkLst>
        </pc:sldLayoutChg>
        <pc:sldLayoutChg chg="setBg">
          <pc:chgData name="Danilo Ríos" userId="74fa47b150b6dd85" providerId="LiveId" clId="{C54A06A2-D2B9-4BB2-990E-2321C3B256FB}" dt="2023-10-07T12:39:43.877" v="261"/>
          <pc:sldLayoutMkLst>
            <pc:docMk/>
            <pc:sldMasterMk cId="0" sldId="2147483648"/>
            <pc:sldLayoutMk cId="0" sldId="2147483655"/>
          </pc:sldLayoutMkLst>
        </pc:sldLayoutChg>
        <pc:sldLayoutChg chg="setBg">
          <pc:chgData name="Danilo Ríos" userId="74fa47b150b6dd85" providerId="LiveId" clId="{C54A06A2-D2B9-4BB2-990E-2321C3B256FB}" dt="2023-10-07T12:39:43.877" v="261"/>
          <pc:sldLayoutMkLst>
            <pc:docMk/>
            <pc:sldMasterMk cId="0" sldId="2147483648"/>
            <pc:sldLayoutMk cId="0" sldId="2147483656"/>
          </pc:sldLayoutMkLst>
        </pc:sldLayoutChg>
        <pc:sldLayoutChg chg="setBg">
          <pc:chgData name="Danilo Ríos" userId="74fa47b150b6dd85" providerId="LiveId" clId="{C54A06A2-D2B9-4BB2-990E-2321C3B256FB}" dt="2023-10-07T12:39:43.877" v="261"/>
          <pc:sldLayoutMkLst>
            <pc:docMk/>
            <pc:sldMasterMk cId="0" sldId="2147483648"/>
            <pc:sldLayoutMk cId="0" sldId="2147483657"/>
          </pc:sldLayoutMkLst>
        </pc:sldLayoutChg>
        <pc:sldLayoutChg chg="setBg">
          <pc:chgData name="Danilo Ríos" userId="74fa47b150b6dd85" providerId="LiveId" clId="{C54A06A2-D2B9-4BB2-990E-2321C3B256FB}" dt="2023-10-07T12:39:43.877" v="261"/>
          <pc:sldLayoutMkLst>
            <pc:docMk/>
            <pc:sldMasterMk cId="0" sldId="2147483648"/>
            <pc:sldLayoutMk cId="0" sldId="2147483658"/>
          </pc:sldLayoutMkLst>
        </pc:sldLayoutChg>
        <pc:sldLayoutChg chg="setBg">
          <pc:chgData name="Danilo Ríos" userId="74fa47b150b6dd85" providerId="LiveId" clId="{C54A06A2-D2B9-4BB2-990E-2321C3B256FB}" dt="2023-10-07T12:39:43.877" v="261"/>
          <pc:sldLayoutMkLst>
            <pc:docMk/>
            <pc:sldMasterMk cId="0" sldId="2147483648"/>
            <pc:sldLayoutMk cId="0" sldId="2147483659"/>
          </pc:sldLayoutMkLst>
        </pc:sldLayoutChg>
        <pc:sldLayoutChg chg="setBg">
          <pc:chgData name="Danilo Ríos" userId="74fa47b150b6dd85" providerId="LiveId" clId="{C54A06A2-D2B9-4BB2-990E-2321C3B256FB}" dt="2023-10-07T12:39:43.877" v="261"/>
          <pc:sldLayoutMkLst>
            <pc:docMk/>
            <pc:sldMasterMk cId="0" sldId="2147483648"/>
            <pc:sldLayoutMk cId="0" sldId="2147483660"/>
          </pc:sldLayoutMkLst>
        </pc:sldLayoutChg>
        <pc:sldLayoutChg chg="setBg">
          <pc:chgData name="Danilo Ríos" userId="74fa47b150b6dd85" providerId="LiveId" clId="{C54A06A2-D2B9-4BB2-990E-2321C3B256FB}" dt="2023-10-07T12:39:43.877" v="261"/>
          <pc:sldLayoutMkLst>
            <pc:docMk/>
            <pc:sldMasterMk cId="0" sldId="2147483648"/>
            <pc:sldLayoutMk cId="0" sldId="2147483661"/>
          </pc:sldLayoutMkLst>
        </pc:sldLayoutChg>
        <pc:sldLayoutChg chg="setBg">
          <pc:chgData name="Danilo Ríos" userId="74fa47b150b6dd85" providerId="LiveId" clId="{C54A06A2-D2B9-4BB2-990E-2321C3B256FB}" dt="2023-10-07T12:39:43.877" v="261"/>
          <pc:sldLayoutMkLst>
            <pc:docMk/>
            <pc:sldMasterMk cId="0" sldId="2147483648"/>
            <pc:sldLayoutMk cId="0" sldId="2147483662"/>
          </pc:sldLayoutMkLst>
        </pc:sldLayoutChg>
        <pc:sldLayoutChg chg="setBg">
          <pc:chgData name="Danilo Ríos" userId="74fa47b150b6dd85" providerId="LiveId" clId="{C54A06A2-D2B9-4BB2-990E-2321C3B256FB}" dt="2023-10-07T12:39:43.877" v="261"/>
          <pc:sldLayoutMkLst>
            <pc:docMk/>
            <pc:sldMasterMk cId="0" sldId="2147483648"/>
            <pc:sldLayoutMk cId="0" sldId="2147483726"/>
          </pc:sldLayoutMkLst>
        </pc:sldLayoutChg>
        <pc:sldLayoutChg chg="setBg">
          <pc:chgData name="Danilo Ríos" userId="74fa47b150b6dd85" providerId="LiveId" clId="{C54A06A2-D2B9-4BB2-990E-2321C3B256FB}" dt="2023-10-07T12:39:43.877" v="261"/>
          <pc:sldLayoutMkLst>
            <pc:docMk/>
            <pc:sldMasterMk cId="0" sldId="2147483648"/>
            <pc:sldLayoutMk cId="871478235" sldId="2147483730"/>
          </pc:sldLayoutMkLst>
        </pc:sldLayoutChg>
        <pc:sldLayoutChg chg="del">
          <pc:chgData name="Danilo Ríos" userId="74fa47b150b6dd85" providerId="LiveId" clId="{C54A06A2-D2B9-4BB2-990E-2321C3B256FB}" dt="2023-10-07T12:34:52.045" v="5" actId="47"/>
          <pc:sldLayoutMkLst>
            <pc:docMk/>
            <pc:sldMasterMk cId="0" sldId="2147483648"/>
            <pc:sldLayoutMk cId="3919340776" sldId="2147483733"/>
          </pc:sldLayoutMkLst>
        </pc:sldLayoutChg>
      </pc:sldMasterChg>
      <pc:sldMasterChg chg="addSp modTransition modSldLayout">
        <pc:chgData name="Danilo Ríos" userId="74fa47b150b6dd85" providerId="LiveId" clId="{C54A06A2-D2B9-4BB2-990E-2321C3B256FB}" dt="2023-10-15T12:45:45.452" v="1585"/>
        <pc:sldMasterMkLst>
          <pc:docMk/>
          <pc:sldMasterMk cId="1465153064" sldId="2147483731"/>
        </pc:sldMasterMkLst>
        <pc:spChg chg="add">
          <ac:chgData name="Danilo Ríos" userId="74fa47b150b6dd85" providerId="LiveId" clId="{C54A06A2-D2B9-4BB2-990E-2321C3B256FB}" dt="2023-10-15T12:44:39.397" v="1572"/>
          <ac:spMkLst>
            <pc:docMk/>
            <pc:sldMasterMk cId="1465153064" sldId="2147483731"/>
            <ac:spMk id="8" creationId="{3A081B93-DC54-928D-D62B-14D90B30337F}"/>
          </ac:spMkLst>
        </pc:spChg>
        <pc:spChg chg="add">
          <ac:chgData name="Danilo Ríos" userId="74fa47b150b6dd85" providerId="LiveId" clId="{C54A06A2-D2B9-4BB2-990E-2321C3B256FB}" dt="2023-10-15T12:44:39.397" v="1572"/>
          <ac:spMkLst>
            <pc:docMk/>
            <pc:sldMasterMk cId="1465153064" sldId="2147483731"/>
            <ac:spMk id="9" creationId="{4DD455C9-6308-3240-55CB-B616154177F2}"/>
          </ac:spMkLst>
        </pc:spChg>
        <pc:sldLayoutChg chg="modTransition">
          <pc:chgData name="Danilo Ríos" userId="74fa47b150b6dd85" providerId="LiveId" clId="{C54A06A2-D2B9-4BB2-990E-2321C3B256FB}" dt="2023-10-15T12:45:45.452" v="1585"/>
          <pc:sldLayoutMkLst>
            <pc:docMk/>
            <pc:sldMasterMk cId="1465153064" sldId="2147483731"/>
            <pc:sldLayoutMk cId="2394601925" sldId="2147483732"/>
          </pc:sldLayoutMkLst>
        </pc:sldLayoutChg>
        <pc:sldLayoutChg chg="modTransition">
          <pc:chgData name="Danilo Ríos" userId="74fa47b150b6dd85" providerId="LiveId" clId="{C54A06A2-D2B9-4BB2-990E-2321C3B256FB}" dt="2023-10-15T12:45:45.452" v="1585"/>
          <pc:sldLayoutMkLst>
            <pc:docMk/>
            <pc:sldMasterMk cId="1465153064" sldId="2147483731"/>
            <pc:sldLayoutMk cId="2333031726" sldId="2147483733"/>
          </pc:sldLayoutMkLst>
        </pc:sldLayoutChg>
        <pc:sldLayoutChg chg="modTransition">
          <pc:chgData name="Danilo Ríos" userId="74fa47b150b6dd85" providerId="LiveId" clId="{C54A06A2-D2B9-4BB2-990E-2321C3B256FB}" dt="2023-10-15T12:45:45.452" v="1585"/>
          <pc:sldLayoutMkLst>
            <pc:docMk/>
            <pc:sldMasterMk cId="1465153064" sldId="2147483731"/>
            <pc:sldLayoutMk cId="4246211182" sldId="2147483734"/>
          </pc:sldLayoutMkLst>
        </pc:sldLayoutChg>
        <pc:sldLayoutChg chg="modTransition">
          <pc:chgData name="Danilo Ríos" userId="74fa47b150b6dd85" providerId="LiveId" clId="{C54A06A2-D2B9-4BB2-990E-2321C3B256FB}" dt="2023-10-15T12:45:45.452" v="1585"/>
          <pc:sldLayoutMkLst>
            <pc:docMk/>
            <pc:sldMasterMk cId="1465153064" sldId="2147483731"/>
            <pc:sldLayoutMk cId="957235286" sldId="2147483735"/>
          </pc:sldLayoutMkLst>
        </pc:sldLayoutChg>
        <pc:sldLayoutChg chg="modTransition">
          <pc:chgData name="Danilo Ríos" userId="74fa47b150b6dd85" providerId="LiveId" clId="{C54A06A2-D2B9-4BB2-990E-2321C3B256FB}" dt="2023-10-15T12:45:45.452" v="1585"/>
          <pc:sldLayoutMkLst>
            <pc:docMk/>
            <pc:sldMasterMk cId="1465153064" sldId="2147483731"/>
            <pc:sldLayoutMk cId="1762251892" sldId="2147483736"/>
          </pc:sldLayoutMkLst>
        </pc:sldLayoutChg>
        <pc:sldLayoutChg chg="modTransition">
          <pc:chgData name="Danilo Ríos" userId="74fa47b150b6dd85" providerId="LiveId" clId="{C54A06A2-D2B9-4BB2-990E-2321C3B256FB}" dt="2023-10-15T12:45:45.452" v="1585"/>
          <pc:sldLayoutMkLst>
            <pc:docMk/>
            <pc:sldMasterMk cId="1465153064" sldId="2147483731"/>
            <pc:sldLayoutMk cId="2408263724" sldId="2147483738"/>
          </pc:sldLayoutMkLst>
        </pc:sldLayoutChg>
        <pc:sldLayoutChg chg="modTransition">
          <pc:chgData name="Danilo Ríos" userId="74fa47b150b6dd85" providerId="LiveId" clId="{C54A06A2-D2B9-4BB2-990E-2321C3B256FB}" dt="2023-10-15T12:45:45.452" v="1585"/>
          <pc:sldLayoutMkLst>
            <pc:docMk/>
            <pc:sldMasterMk cId="1465153064" sldId="2147483731"/>
            <pc:sldLayoutMk cId="2198064131" sldId="2147483739"/>
          </pc:sldLayoutMkLst>
        </pc:sldLayoutChg>
        <pc:sldLayoutChg chg="modTransition">
          <pc:chgData name="Danilo Ríos" userId="74fa47b150b6dd85" providerId="LiveId" clId="{C54A06A2-D2B9-4BB2-990E-2321C3B256FB}" dt="2023-10-15T12:45:45.452" v="1585"/>
          <pc:sldLayoutMkLst>
            <pc:docMk/>
            <pc:sldMasterMk cId="1465153064" sldId="2147483731"/>
            <pc:sldLayoutMk cId="892892654" sldId="2147483740"/>
          </pc:sldLayoutMkLst>
        </pc:sldLayoutChg>
        <pc:sldLayoutChg chg="modTransition">
          <pc:chgData name="Danilo Ríos" userId="74fa47b150b6dd85" providerId="LiveId" clId="{C54A06A2-D2B9-4BB2-990E-2321C3B256FB}" dt="2023-10-15T12:45:45.452" v="1585"/>
          <pc:sldLayoutMkLst>
            <pc:docMk/>
            <pc:sldMasterMk cId="1465153064" sldId="2147483731"/>
            <pc:sldLayoutMk cId="827369332" sldId="2147483746"/>
          </pc:sldLayoutMkLst>
        </pc:sldLayoutChg>
        <pc:sldLayoutChg chg="modTransition">
          <pc:chgData name="Danilo Ríos" userId="74fa47b150b6dd85" providerId="LiveId" clId="{C54A06A2-D2B9-4BB2-990E-2321C3B256FB}" dt="2023-10-15T12:45:45.452" v="1585"/>
          <pc:sldLayoutMkLst>
            <pc:docMk/>
            <pc:sldMasterMk cId="1465153064" sldId="2147483731"/>
            <pc:sldLayoutMk cId="1291067045" sldId="214748374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3078163" cy="4492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es-ES_tradnl"/>
          </a:p>
        </p:txBody>
      </p:sp>
      <p:sp>
        <p:nvSpPr>
          <p:cNvPr id="98307" name="Rectangle 3"/>
          <p:cNvSpPr>
            <a:spLocks noGrp="1" noChangeArrowheads="1"/>
          </p:cNvSpPr>
          <p:nvPr>
            <p:ph type="dt" sz="quarter" idx="1"/>
          </p:nvPr>
        </p:nvSpPr>
        <p:spPr bwMode="auto">
          <a:xfrm>
            <a:off x="4022725" y="0"/>
            <a:ext cx="3078163" cy="4492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es-ES_tradnl"/>
          </a:p>
        </p:txBody>
      </p:sp>
      <p:sp>
        <p:nvSpPr>
          <p:cNvPr id="98308" name="Rectangle 4"/>
          <p:cNvSpPr>
            <a:spLocks noGrp="1" noChangeArrowheads="1"/>
          </p:cNvSpPr>
          <p:nvPr>
            <p:ph type="ftr" sz="quarter" idx="2"/>
          </p:nvPr>
        </p:nvSpPr>
        <p:spPr bwMode="auto">
          <a:xfrm>
            <a:off x="0" y="8540750"/>
            <a:ext cx="3078163" cy="4492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es-ES_tradnl"/>
          </a:p>
        </p:txBody>
      </p:sp>
      <p:sp>
        <p:nvSpPr>
          <p:cNvPr id="98309" name="Rectangle 5"/>
          <p:cNvSpPr>
            <a:spLocks noGrp="1" noChangeArrowheads="1"/>
          </p:cNvSpPr>
          <p:nvPr>
            <p:ph type="sldNum" sz="quarter" idx="3"/>
          </p:nvPr>
        </p:nvSpPr>
        <p:spPr bwMode="auto">
          <a:xfrm>
            <a:off x="4022725" y="8540750"/>
            <a:ext cx="3078163" cy="4492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EA802B7F-3886-4A25-8A4C-CD0227692A63}" type="slidenum">
              <a:rPr lang="es-ES_tradnl"/>
              <a:pPr>
                <a:defRPr/>
              </a:pPr>
              <a:t>‹Nº›</a:t>
            </a:fld>
            <a:endParaRPr lang="es-ES_tradnl"/>
          </a:p>
        </p:txBody>
      </p:sp>
    </p:spTree>
    <p:extLst>
      <p:ext uri="{BB962C8B-B14F-4D97-AF65-F5344CB8AC3E}">
        <p14:creationId xmlns:p14="http://schemas.microsoft.com/office/powerpoint/2010/main" val="2741961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3078163" cy="4492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es-ES_tradnl"/>
          </a:p>
        </p:txBody>
      </p:sp>
      <p:sp>
        <p:nvSpPr>
          <p:cNvPr id="96259" name="Rectangle 3"/>
          <p:cNvSpPr>
            <a:spLocks noGrp="1" noChangeArrowheads="1"/>
          </p:cNvSpPr>
          <p:nvPr>
            <p:ph type="dt" idx="1"/>
          </p:nvPr>
        </p:nvSpPr>
        <p:spPr bwMode="auto">
          <a:xfrm>
            <a:off x="4022725" y="0"/>
            <a:ext cx="3078163" cy="4492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es-ES_tradnl"/>
          </a:p>
        </p:txBody>
      </p:sp>
      <p:sp>
        <p:nvSpPr>
          <p:cNvPr id="215044" name="Rectangle 4"/>
          <p:cNvSpPr>
            <a:spLocks noGrp="1" noRot="1" noChangeAspect="1" noChangeArrowheads="1" noTextEdit="1"/>
          </p:cNvSpPr>
          <p:nvPr>
            <p:ph type="sldImg" idx="2"/>
          </p:nvPr>
        </p:nvSpPr>
        <p:spPr bwMode="auto">
          <a:xfrm>
            <a:off x="554038" y="674688"/>
            <a:ext cx="5994400" cy="3371850"/>
          </a:xfrm>
          <a:prstGeom prst="rect">
            <a:avLst/>
          </a:prstGeom>
          <a:noFill/>
          <a:ln w="9525">
            <a:solidFill>
              <a:srgbClr val="000000"/>
            </a:solidFill>
            <a:miter lim="800000"/>
            <a:headEnd/>
            <a:tailEnd/>
          </a:ln>
        </p:spPr>
      </p:sp>
      <p:sp>
        <p:nvSpPr>
          <p:cNvPr id="96261" name="Rectangle 5"/>
          <p:cNvSpPr>
            <a:spLocks noGrp="1" noChangeArrowheads="1"/>
          </p:cNvSpPr>
          <p:nvPr>
            <p:ph type="body" sz="quarter" idx="3"/>
          </p:nvPr>
        </p:nvSpPr>
        <p:spPr bwMode="auto">
          <a:xfrm>
            <a:off x="709613" y="4270375"/>
            <a:ext cx="5683250" cy="4046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_tradnl" noProof="0"/>
              <a:t>Haga clic para modificar el estilo de texto del patrón</a:t>
            </a:r>
          </a:p>
          <a:p>
            <a:pPr lvl="1"/>
            <a:r>
              <a:rPr lang="es-ES_tradnl" noProof="0"/>
              <a:t>Segundo nivel</a:t>
            </a:r>
          </a:p>
          <a:p>
            <a:pPr lvl="2"/>
            <a:r>
              <a:rPr lang="es-ES_tradnl" noProof="0"/>
              <a:t>Tercer nivel</a:t>
            </a:r>
          </a:p>
          <a:p>
            <a:pPr lvl="3"/>
            <a:r>
              <a:rPr lang="es-ES_tradnl" noProof="0"/>
              <a:t>Cuarto nivel</a:t>
            </a:r>
          </a:p>
          <a:p>
            <a:pPr lvl="4"/>
            <a:r>
              <a:rPr lang="es-ES_tradnl" noProof="0"/>
              <a:t>Quinto nivel</a:t>
            </a:r>
          </a:p>
        </p:txBody>
      </p:sp>
      <p:sp>
        <p:nvSpPr>
          <p:cNvPr id="96262" name="Rectangle 6"/>
          <p:cNvSpPr>
            <a:spLocks noGrp="1" noChangeArrowheads="1"/>
          </p:cNvSpPr>
          <p:nvPr>
            <p:ph type="ftr" sz="quarter" idx="4"/>
          </p:nvPr>
        </p:nvSpPr>
        <p:spPr bwMode="auto">
          <a:xfrm>
            <a:off x="0" y="8540750"/>
            <a:ext cx="3078163" cy="4492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es-ES_tradnl"/>
          </a:p>
        </p:txBody>
      </p:sp>
      <p:sp>
        <p:nvSpPr>
          <p:cNvPr id="96263" name="Rectangle 7"/>
          <p:cNvSpPr>
            <a:spLocks noGrp="1" noChangeArrowheads="1"/>
          </p:cNvSpPr>
          <p:nvPr>
            <p:ph type="sldNum" sz="quarter" idx="5"/>
          </p:nvPr>
        </p:nvSpPr>
        <p:spPr bwMode="auto">
          <a:xfrm>
            <a:off x="4022725" y="8540750"/>
            <a:ext cx="3078163" cy="4492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F073350C-43AC-47D6-824B-0B1F47587542}" type="slidenum">
              <a:rPr lang="es-ES_tradnl"/>
              <a:pPr>
                <a:defRPr/>
              </a:pPr>
              <a:t>‹Nº›</a:t>
            </a:fld>
            <a:endParaRPr lang="es-ES_tradnl"/>
          </a:p>
        </p:txBody>
      </p:sp>
    </p:spTree>
    <p:extLst>
      <p:ext uri="{BB962C8B-B14F-4D97-AF65-F5344CB8AC3E}">
        <p14:creationId xmlns:p14="http://schemas.microsoft.com/office/powerpoint/2010/main" val="12556273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41288" y="768350"/>
            <a:ext cx="6823075" cy="3838575"/>
          </a:xfrm>
        </p:spPr>
      </p:sp>
      <p:sp>
        <p:nvSpPr>
          <p:cNvPr id="3" name="2 Marcador de notas"/>
          <p:cNvSpPr>
            <a:spLocks noGrp="1"/>
          </p:cNvSpPr>
          <p:nvPr>
            <p:ph type="body" idx="1"/>
          </p:nvPr>
        </p:nvSpPr>
        <p:spPr/>
        <p:txBody>
          <a:bodyPr/>
          <a:lstStyle/>
          <a:p>
            <a:endParaRPr lang="es-UY"/>
          </a:p>
        </p:txBody>
      </p:sp>
      <p:sp>
        <p:nvSpPr>
          <p:cNvPr id="4" name="3 Marcador de número de diapositiva"/>
          <p:cNvSpPr>
            <a:spLocks noGrp="1"/>
          </p:cNvSpPr>
          <p:nvPr>
            <p:ph type="sldNum" sz="quarter" idx="10"/>
          </p:nvPr>
        </p:nvSpPr>
        <p:spPr/>
        <p:txBody>
          <a:bodyPr/>
          <a:lstStyle/>
          <a:p>
            <a:pPr>
              <a:defRPr/>
            </a:pPr>
            <a:fld id="{A39BA428-CBC0-4113-850E-764033AC70BE}" type="slidenum">
              <a:rPr lang="es-MX" smtClean="0"/>
              <a:pPr>
                <a:defRPr/>
              </a:pPr>
              <a:t>1</a:t>
            </a:fld>
            <a:endParaRPr lang="es-MX"/>
          </a:p>
        </p:txBody>
      </p:sp>
    </p:spTree>
    <p:extLst>
      <p:ext uri="{BB962C8B-B14F-4D97-AF65-F5344CB8AC3E}">
        <p14:creationId xmlns:p14="http://schemas.microsoft.com/office/powerpoint/2010/main" val="1909344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noFill/>
        </p:spPr>
        <p:txBody>
          <a:bodyPr/>
          <a:lstStyle/>
          <a:p>
            <a:fld id="{748DB9A0-1993-4F49-96FA-162EA8178B56}" type="slidenum">
              <a:rPr lang="es-ES_tradnl" smtClean="0"/>
              <a:pPr/>
              <a:t>18</a:t>
            </a:fld>
            <a:endParaRPr lang="es-ES_tradnl"/>
          </a:p>
        </p:txBody>
      </p:sp>
      <p:sp>
        <p:nvSpPr>
          <p:cNvPr id="385027" name="Rectangle 2"/>
          <p:cNvSpPr>
            <a:spLocks noGrp="1" noRot="1" noChangeAspect="1" noChangeArrowheads="1" noTextEdit="1"/>
          </p:cNvSpPr>
          <p:nvPr>
            <p:ph type="sldImg"/>
          </p:nvPr>
        </p:nvSpPr>
        <p:spPr>
          <a:xfrm>
            <a:off x="554038" y="674688"/>
            <a:ext cx="5994400" cy="3371850"/>
          </a:xfrm>
          <a:ln/>
        </p:spPr>
      </p:sp>
      <p:sp>
        <p:nvSpPr>
          <p:cNvPr id="385028"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119842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7"/>
          <p:cNvSpPr>
            <a:spLocks noGrp="1" noChangeArrowheads="1"/>
          </p:cNvSpPr>
          <p:nvPr>
            <p:ph type="sldNum" sz="quarter" idx="5"/>
          </p:nvPr>
        </p:nvSpPr>
        <p:spPr>
          <a:noFill/>
        </p:spPr>
        <p:txBody>
          <a:bodyPr/>
          <a:lstStyle/>
          <a:p>
            <a:fld id="{AC45918F-EA17-47CB-B849-66CA518E05DE}" type="slidenum">
              <a:rPr lang="es-ES_tradnl" smtClean="0"/>
              <a:pPr/>
              <a:t>19</a:t>
            </a:fld>
            <a:endParaRPr lang="es-ES_tradnl"/>
          </a:p>
        </p:txBody>
      </p:sp>
      <p:sp>
        <p:nvSpPr>
          <p:cNvPr id="389123" name="Rectangle 2"/>
          <p:cNvSpPr>
            <a:spLocks noGrp="1" noRot="1" noChangeAspect="1" noChangeArrowheads="1" noTextEdit="1"/>
          </p:cNvSpPr>
          <p:nvPr>
            <p:ph type="sldImg"/>
          </p:nvPr>
        </p:nvSpPr>
        <p:spPr>
          <a:xfrm>
            <a:off x="554038" y="674688"/>
            <a:ext cx="5994400" cy="3371850"/>
          </a:xfrm>
          <a:ln/>
        </p:spPr>
      </p:sp>
      <p:sp>
        <p:nvSpPr>
          <p:cNvPr id="389124"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3428540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p:cNvSpPr>
            <a:spLocks noGrp="1" noChangeArrowheads="1"/>
          </p:cNvSpPr>
          <p:nvPr>
            <p:ph type="sldNum" sz="quarter" idx="5"/>
          </p:nvPr>
        </p:nvSpPr>
        <p:spPr>
          <a:noFill/>
        </p:spPr>
        <p:txBody>
          <a:bodyPr/>
          <a:lstStyle/>
          <a:p>
            <a:fld id="{F31A3C03-9537-4AAE-B28B-5774DC546CB9}" type="slidenum">
              <a:rPr lang="es-ES_tradnl" smtClean="0"/>
              <a:pPr/>
              <a:t>22</a:t>
            </a:fld>
            <a:endParaRPr lang="es-ES_tradnl"/>
          </a:p>
        </p:txBody>
      </p:sp>
      <p:sp>
        <p:nvSpPr>
          <p:cNvPr id="390147" name="Rectangle 2"/>
          <p:cNvSpPr>
            <a:spLocks noGrp="1" noRot="1" noChangeAspect="1" noChangeArrowheads="1" noTextEdit="1"/>
          </p:cNvSpPr>
          <p:nvPr>
            <p:ph type="sldImg"/>
          </p:nvPr>
        </p:nvSpPr>
        <p:spPr>
          <a:xfrm>
            <a:off x="554038" y="674688"/>
            <a:ext cx="5994400" cy="3371850"/>
          </a:xfrm>
          <a:ln/>
        </p:spPr>
      </p:sp>
      <p:sp>
        <p:nvSpPr>
          <p:cNvPr id="390148"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2340673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noFill/>
        </p:spPr>
        <p:txBody>
          <a:bodyPr/>
          <a:lstStyle/>
          <a:p>
            <a:fld id="{EDF12A3F-B018-4139-AB3A-583120EED320}" type="slidenum">
              <a:rPr lang="es-ES_tradnl" smtClean="0"/>
              <a:pPr/>
              <a:t>23</a:t>
            </a:fld>
            <a:endParaRPr lang="es-ES_tradnl"/>
          </a:p>
        </p:txBody>
      </p:sp>
      <p:sp>
        <p:nvSpPr>
          <p:cNvPr id="393219" name="Rectangle 2"/>
          <p:cNvSpPr>
            <a:spLocks noGrp="1" noRot="1" noChangeAspect="1" noChangeArrowheads="1" noTextEdit="1"/>
          </p:cNvSpPr>
          <p:nvPr>
            <p:ph type="sldImg"/>
          </p:nvPr>
        </p:nvSpPr>
        <p:spPr>
          <a:xfrm>
            <a:off x="554038" y="674688"/>
            <a:ext cx="5994400" cy="3371850"/>
          </a:xfrm>
          <a:ln/>
        </p:spPr>
      </p:sp>
      <p:sp>
        <p:nvSpPr>
          <p:cNvPr id="393220"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1267915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7"/>
          <p:cNvSpPr>
            <a:spLocks noGrp="1" noChangeArrowheads="1"/>
          </p:cNvSpPr>
          <p:nvPr>
            <p:ph type="sldNum" sz="quarter" idx="5"/>
          </p:nvPr>
        </p:nvSpPr>
        <p:spPr>
          <a:noFill/>
        </p:spPr>
        <p:txBody>
          <a:bodyPr/>
          <a:lstStyle/>
          <a:p>
            <a:fld id="{5DDE063B-6B81-4D35-9CBA-597A4F2C80C4}" type="slidenum">
              <a:rPr lang="es-ES_tradnl" smtClean="0"/>
              <a:pPr/>
              <a:t>24</a:t>
            </a:fld>
            <a:endParaRPr lang="es-ES_tradnl"/>
          </a:p>
        </p:txBody>
      </p:sp>
      <p:sp>
        <p:nvSpPr>
          <p:cNvPr id="394243" name="Rectangle 2"/>
          <p:cNvSpPr>
            <a:spLocks noGrp="1" noRot="1" noChangeAspect="1" noChangeArrowheads="1" noTextEdit="1"/>
          </p:cNvSpPr>
          <p:nvPr>
            <p:ph type="sldImg"/>
          </p:nvPr>
        </p:nvSpPr>
        <p:spPr>
          <a:xfrm>
            <a:off x="554038" y="674688"/>
            <a:ext cx="5994400" cy="3371850"/>
          </a:xfrm>
          <a:ln/>
        </p:spPr>
      </p:sp>
      <p:sp>
        <p:nvSpPr>
          <p:cNvPr id="394244"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3175039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7"/>
          <p:cNvSpPr>
            <a:spLocks noGrp="1" noChangeArrowheads="1"/>
          </p:cNvSpPr>
          <p:nvPr>
            <p:ph type="sldNum" sz="quarter" idx="5"/>
          </p:nvPr>
        </p:nvSpPr>
        <p:spPr>
          <a:noFill/>
        </p:spPr>
        <p:txBody>
          <a:bodyPr/>
          <a:lstStyle/>
          <a:p>
            <a:fld id="{B13DF0EB-E8C8-4793-99DC-E32A80EC9FA5}" type="slidenum">
              <a:rPr lang="es-ES_tradnl" smtClean="0"/>
              <a:pPr/>
              <a:t>25</a:t>
            </a:fld>
            <a:endParaRPr lang="es-ES_tradnl"/>
          </a:p>
        </p:txBody>
      </p:sp>
      <p:sp>
        <p:nvSpPr>
          <p:cNvPr id="396291" name="Rectangle 2"/>
          <p:cNvSpPr>
            <a:spLocks noGrp="1" noRot="1" noChangeAspect="1" noChangeArrowheads="1" noTextEdit="1"/>
          </p:cNvSpPr>
          <p:nvPr>
            <p:ph type="sldImg"/>
          </p:nvPr>
        </p:nvSpPr>
        <p:spPr>
          <a:xfrm>
            <a:off x="554038" y="674688"/>
            <a:ext cx="5994400" cy="3371850"/>
          </a:xfrm>
          <a:ln/>
        </p:spPr>
      </p:sp>
      <p:sp>
        <p:nvSpPr>
          <p:cNvPr id="396292"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3913991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7"/>
          <p:cNvSpPr>
            <a:spLocks noGrp="1" noChangeArrowheads="1"/>
          </p:cNvSpPr>
          <p:nvPr>
            <p:ph type="sldNum" sz="quarter" idx="5"/>
          </p:nvPr>
        </p:nvSpPr>
        <p:spPr>
          <a:noFill/>
        </p:spPr>
        <p:txBody>
          <a:bodyPr/>
          <a:lstStyle/>
          <a:p>
            <a:fld id="{ECFFD4BB-0144-4955-8D5A-93B4462E91E8}" type="slidenum">
              <a:rPr lang="es-ES_tradnl" smtClean="0"/>
              <a:pPr/>
              <a:t>26</a:t>
            </a:fld>
            <a:endParaRPr lang="es-ES_tradnl"/>
          </a:p>
        </p:txBody>
      </p:sp>
      <p:sp>
        <p:nvSpPr>
          <p:cNvPr id="402435" name="Rectangle 2"/>
          <p:cNvSpPr>
            <a:spLocks noGrp="1" noRot="1" noChangeAspect="1" noChangeArrowheads="1" noTextEdit="1"/>
          </p:cNvSpPr>
          <p:nvPr>
            <p:ph type="sldImg"/>
          </p:nvPr>
        </p:nvSpPr>
        <p:spPr>
          <a:xfrm>
            <a:off x="554038" y="674688"/>
            <a:ext cx="5994400" cy="3371850"/>
          </a:xfrm>
          <a:ln/>
        </p:spPr>
      </p:sp>
      <p:sp>
        <p:nvSpPr>
          <p:cNvPr id="402436"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2469578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7"/>
          <p:cNvSpPr>
            <a:spLocks noGrp="1" noChangeArrowheads="1"/>
          </p:cNvSpPr>
          <p:nvPr>
            <p:ph type="sldNum" sz="quarter" idx="5"/>
          </p:nvPr>
        </p:nvSpPr>
        <p:spPr>
          <a:noFill/>
        </p:spPr>
        <p:txBody>
          <a:bodyPr/>
          <a:lstStyle/>
          <a:p>
            <a:fld id="{C278D9DF-F6ED-4D5F-8638-A4FE433EF91C}" type="slidenum">
              <a:rPr lang="es-ES_tradnl" smtClean="0"/>
              <a:pPr/>
              <a:t>27</a:t>
            </a:fld>
            <a:endParaRPr lang="es-ES_tradnl"/>
          </a:p>
        </p:txBody>
      </p:sp>
      <p:sp>
        <p:nvSpPr>
          <p:cNvPr id="404483" name="Rectangle 2"/>
          <p:cNvSpPr>
            <a:spLocks noGrp="1" noRot="1" noChangeAspect="1" noChangeArrowheads="1" noTextEdit="1"/>
          </p:cNvSpPr>
          <p:nvPr>
            <p:ph type="sldImg"/>
          </p:nvPr>
        </p:nvSpPr>
        <p:spPr>
          <a:xfrm>
            <a:off x="554038" y="674688"/>
            <a:ext cx="5994400" cy="3371850"/>
          </a:xfrm>
          <a:ln/>
        </p:spPr>
      </p:sp>
      <p:sp>
        <p:nvSpPr>
          <p:cNvPr id="404484"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2178656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p>
            <a:fld id="{6D381FE4-35CB-47A8-ADD3-4801DACEAFCA}" type="slidenum">
              <a:rPr lang="es-ES_tradnl" smtClean="0"/>
              <a:pPr/>
              <a:t>30</a:t>
            </a:fld>
            <a:endParaRPr lang="es-ES_tradnl"/>
          </a:p>
        </p:txBody>
      </p:sp>
      <p:sp>
        <p:nvSpPr>
          <p:cNvPr id="321539" name="Rectangle 2"/>
          <p:cNvSpPr>
            <a:spLocks noGrp="1" noRot="1" noChangeAspect="1" noChangeArrowheads="1" noTextEdit="1"/>
          </p:cNvSpPr>
          <p:nvPr>
            <p:ph type="sldImg"/>
          </p:nvPr>
        </p:nvSpPr>
        <p:spPr>
          <a:xfrm>
            <a:off x="554038" y="674688"/>
            <a:ext cx="5994400" cy="3371850"/>
          </a:xfrm>
          <a:ln/>
        </p:spPr>
      </p:sp>
      <p:sp>
        <p:nvSpPr>
          <p:cNvPr id="321540"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3251083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p:spPr>
        <p:txBody>
          <a:bodyPr/>
          <a:lstStyle/>
          <a:p>
            <a:fld id="{D35A7D54-716B-488C-BF45-BCE5CA30214C}" type="slidenum">
              <a:rPr lang="es-ES_tradnl" smtClean="0"/>
              <a:pPr/>
              <a:t>32</a:t>
            </a:fld>
            <a:endParaRPr lang="es-ES_tradnl"/>
          </a:p>
        </p:txBody>
      </p:sp>
      <p:sp>
        <p:nvSpPr>
          <p:cNvPr id="284675" name="Rectangle 2"/>
          <p:cNvSpPr>
            <a:spLocks noGrp="1" noRot="1" noChangeAspect="1" noChangeArrowheads="1" noTextEdit="1"/>
          </p:cNvSpPr>
          <p:nvPr>
            <p:ph type="sldImg"/>
          </p:nvPr>
        </p:nvSpPr>
        <p:spPr>
          <a:xfrm>
            <a:off x="554038" y="674688"/>
            <a:ext cx="5994400" cy="3371850"/>
          </a:xfrm>
          <a:ln/>
        </p:spPr>
      </p:sp>
      <p:sp>
        <p:nvSpPr>
          <p:cNvPr id="284676"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1249669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p>
            <a:fld id="{5B903D59-0406-4DAD-ACD4-6B19B8239F82}" type="slidenum">
              <a:rPr lang="es-ES_tradnl" smtClean="0"/>
              <a:pPr/>
              <a:t>3</a:t>
            </a:fld>
            <a:endParaRPr lang="es-ES_tradnl"/>
          </a:p>
        </p:txBody>
      </p:sp>
      <p:sp>
        <p:nvSpPr>
          <p:cNvPr id="216067" name="Rectangle 2"/>
          <p:cNvSpPr>
            <a:spLocks noGrp="1" noRot="1" noChangeAspect="1" noChangeArrowheads="1" noTextEdit="1"/>
          </p:cNvSpPr>
          <p:nvPr>
            <p:ph type="sldImg"/>
          </p:nvPr>
        </p:nvSpPr>
        <p:spPr>
          <a:xfrm>
            <a:off x="554038" y="674688"/>
            <a:ext cx="5994400" cy="3371850"/>
          </a:xfrm>
          <a:ln/>
        </p:spPr>
      </p:sp>
      <p:sp>
        <p:nvSpPr>
          <p:cNvPr id="216068"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4260095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noFill/>
        </p:spPr>
        <p:txBody>
          <a:bodyPr/>
          <a:lstStyle/>
          <a:p>
            <a:fld id="{8CE3CA7A-EEAC-48A7-BE92-8C6D348F4544}" type="slidenum">
              <a:rPr lang="es-ES_tradnl" smtClean="0"/>
              <a:pPr/>
              <a:t>37</a:t>
            </a:fld>
            <a:endParaRPr lang="es-ES_tradnl"/>
          </a:p>
        </p:txBody>
      </p:sp>
      <p:sp>
        <p:nvSpPr>
          <p:cNvPr id="307203" name="Rectangle 2"/>
          <p:cNvSpPr>
            <a:spLocks noGrp="1" noRot="1" noChangeAspect="1" noChangeArrowheads="1" noTextEdit="1"/>
          </p:cNvSpPr>
          <p:nvPr>
            <p:ph type="sldImg"/>
          </p:nvPr>
        </p:nvSpPr>
        <p:spPr>
          <a:xfrm>
            <a:off x="554038" y="674688"/>
            <a:ext cx="5994400" cy="3371850"/>
          </a:xfrm>
          <a:ln/>
        </p:spPr>
      </p:sp>
      <p:sp>
        <p:nvSpPr>
          <p:cNvPr id="307204"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630387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noFill/>
        </p:spPr>
        <p:txBody>
          <a:bodyPr/>
          <a:lstStyle/>
          <a:p>
            <a:fld id="{4B755A61-7BD8-442E-9752-5CED02BD9979}" type="slidenum">
              <a:rPr lang="es-ES_tradnl" smtClean="0"/>
              <a:pPr/>
              <a:t>38</a:t>
            </a:fld>
            <a:endParaRPr lang="es-ES_tradnl"/>
          </a:p>
        </p:txBody>
      </p:sp>
      <p:sp>
        <p:nvSpPr>
          <p:cNvPr id="309251" name="Rectangle 2"/>
          <p:cNvSpPr>
            <a:spLocks noGrp="1" noRot="1" noChangeAspect="1" noChangeArrowheads="1" noTextEdit="1"/>
          </p:cNvSpPr>
          <p:nvPr>
            <p:ph type="sldImg"/>
          </p:nvPr>
        </p:nvSpPr>
        <p:spPr>
          <a:xfrm>
            <a:off x="554038" y="674688"/>
            <a:ext cx="5994400" cy="3371850"/>
          </a:xfrm>
          <a:ln/>
        </p:spPr>
      </p:sp>
      <p:sp>
        <p:nvSpPr>
          <p:cNvPr id="309252"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2510548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noFill/>
        </p:spPr>
        <p:txBody>
          <a:bodyPr/>
          <a:lstStyle/>
          <a:p>
            <a:fld id="{1603ADB7-B4D6-4596-BF20-E9076EB5AEE5}" type="slidenum">
              <a:rPr lang="es-ES_tradnl" smtClean="0"/>
              <a:pPr/>
              <a:t>39</a:t>
            </a:fld>
            <a:endParaRPr lang="es-ES_tradnl"/>
          </a:p>
        </p:txBody>
      </p:sp>
      <p:sp>
        <p:nvSpPr>
          <p:cNvPr id="310275" name="Rectangle 2"/>
          <p:cNvSpPr>
            <a:spLocks noGrp="1" noRot="1" noChangeAspect="1" noChangeArrowheads="1" noTextEdit="1"/>
          </p:cNvSpPr>
          <p:nvPr>
            <p:ph type="sldImg"/>
          </p:nvPr>
        </p:nvSpPr>
        <p:spPr>
          <a:xfrm>
            <a:off x="554038" y="674688"/>
            <a:ext cx="5994400" cy="3371850"/>
          </a:xfrm>
          <a:ln/>
        </p:spPr>
      </p:sp>
      <p:sp>
        <p:nvSpPr>
          <p:cNvPr id="310276"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3160295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a:spLocks noGrp="1" noChangeArrowheads="1"/>
          </p:cNvSpPr>
          <p:nvPr>
            <p:ph type="sldNum" sz="quarter" idx="5"/>
          </p:nvPr>
        </p:nvSpPr>
        <p:spPr>
          <a:noFill/>
        </p:spPr>
        <p:txBody>
          <a:bodyPr/>
          <a:lstStyle/>
          <a:p>
            <a:fld id="{405639D2-DDFC-45D2-94EA-78DE8558AC8C}" type="slidenum">
              <a:rPr lang="es-ES_tradnl" smtClean="0"/>
              <a:pPr/>
              <a:t>40</a:t>
            </a:fld>
            <a:endParaRPr lang="es-ES_tradnl"/>
          </a:p>
        </p:txBody>
      </p:sp>
      <p:sp>
        <p:nvSpPr>
          <p:cNvPr id="312323" name="Rectangle 2"/>
          <p:cNvSpPr>
            <a:spLocks noGrp="1" noRot="1" noChangeAspect="1" noChangeArrowheads="1" noTextEdit="1"/>
          </p:cNvSpPr>
          <p:nvPr>
            <p:ph type="sldImg"/>
          </p:nvPr>
        </p:nvSpPr>
        <p:spPr>
          <a:xfrm>
            <a:off x="554038" y="674688"/>
            <a:ext cx="5994400" cy="3371850"/>
          </a:xfrm>
          <a:ln/>
        </p:spPr>
      </p:sp>
      <p:sp>
        <p:nvSpPr>
          <p:cNvPr id="312324"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627553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noFill/>
        </p:spPr>
        <p:txBody>
          <a:bodyPr/>
          <a:lstStyle/>
          <a:p>
            <a:fld id="{15DF3481-908C-4DFB-9E35-BEA481BACF5B}" type="slidenum">
              <a:rPr lang="es-ES_tradnl" smtClean="0"/>
              <a:pPr/>
              <a:t>41</a:t>
            </a:fld>
            <a:endParaRPr lang="es-ES_tradnl"/>
          </a:p>
        </p:txBody>
      </p:sp>
      <p:sp>
        <p:nvSpPr>
          <p:cNvPr id="313347" name="Rectangle 2"/>
          <p:cNvSpPr>
            <a:spLocks noGrp="1" noRot="1" noChangeAspect="1" noChangeArrowheads="1" noTextEdit="1"/>
          </p:cNvSpPr>
          <p:nvPr>
            <p:ph type="sldImg"/>
          </p:nvPr>
        </p:nvSpPr>
        <p:spPr>
          <a:xfrm>
            <a:off x="554038" y="674688"/>
            <a:ext cx="5994400" cy="3371850"/>
          </a:xfrm>
          <a:ln/>
        </p:spPr>
      </p:sp>
      <p:sp>
        <p:nvSpPr>
          <p:cNvPr id="313348"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2089003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a:spLocks noGrp="1" noChangeArrowheads="1"/>
          </p:cNvSpPr>
          <p:nvPr>
            <p:ph type="sldNum" sz="quarter" idx="5"/>
          </p:nvPr>
        </p:nvSpPr>
        <p:spPr>
          <a:noFill/>
        </p:spPr>
        <p:txBody>
          <a:bodyPr/>
          <a:lstStyle/>
          <a:p>
            <a:fld id="{A929D86D-4F21-4B49-9469-3A0B982B94B7}" type="slidenum">
              <a:rPr lang="es-ES_tradnl" smtClean="0"/>
              <a:pPr/>
              <a:t>42</a:t>
            </a:fld>
            <a:endParaRPr lang="es-ES_tradnl"/>
          </a:p>
        </p:txBody>
      </p:sp>
      <p:sp>
        <p:nvSpPr>
          <p:cNvPr id="318467" name="Rectangle 2"/>
          <p:cNvSpPr>
            <a:spLocks noGrp="1" noRot="1" noChangeAspect="1" noChangeArrowheads="1" noTextEdit="1"/>
          </p:cNvSpPr>
          <p:nvPr>
            <p:ph type="sldImg"/>
          </p:nvPr>
        </p:nvSpPr>
        <p:spPr>
          <a:xfrm>
            <a:off x="554038" y="674688"/>
            <a:ext cx="5994400" cy="3371850"/>
          </a:xfrm>
          <a:ln/>
        </p:spPr>
      </p:sp>
      <p:sp>
        <p:nvSpPr>
          <p:cNvPr id="318468"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25944031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p:spPr>
        <p:txBody>
          <a:bodyPr/>
          <a:lstStyle/>
          <a:p>
            <a:fld id="{C2553C3E-2128-4F8D-9B1B-E896C7264F43}" type="slidenum">
              <a:rPr lang="es-ES_tradnl" smtClean="0"/>
              <a:pPr/>
              <a:t>43</a:t>
            </a:fld>
            <a:endParaRPr lang="es-ES_tradnl"/>
          </a:p>
        </p:txBody>
      </p:sp>
      <p:sp>
        <p:nvSpPr>
          <p:cNvPr id="291843" name="Rectangle 2"/>
          <p:cNvSpPr>
            <a:spLocks noGrp="1" noRot="1" noChangeAspect="1" noChangeArrowheads="1" noTextEdit="1"/>
          </p:cNvSpPr>
          <p:nvPr>
            <p:ph type="sldImg"/>
          </p:nvPr>
        </p:nvSpPr>
        <p:spPr>
          <a:xfrm>
            <a:off x="554038" y="674688"/>
            <a:ext cx="5994400" cy="3371850"/>
          </a:xfrm>
          <a:ln/>
        </p:spPr>
      </p:sp>
      <p:sp>
        <p:nvSpPr>
          <p:cNvPr id="291844"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22715027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p>
            <a:fld id="{B96A3DFE-C874-4C2A-9867-7A76B84C472C}" type="slidenum">
              <a:rPr lang="es-ES_tradnl" smtClean="0"/>
              <a:pPr/>
              <a:t>46</a:t>
            </a:fld>
            <a:endParaRPr lang="es-ES_tradnl"/>
          </a:p>
        </p:txBody>
      </p:sp>
      <p:sp>
        <p:nvSpPr>
          <p:cNvPr id="292867" name="Rectangle 2"/>
          <p:cNvSpPr>
            <a:spLocks noGrp="1" noRot="1" noChangeAspect="1" noChangeArrowheads="1" noTextEdit="1"/>
          </p:cNvSpPr>
          <p:nvPr>
            <p:ph type="sldImg"/>
          </p:nvPr>
        </p:nvSpPr>
        <p:spPr>
          <a:xfrm>
            <a:off x="554038" y="674688"/>
            <a:ext cx="5994400" cy="3371850"/>
          </a:xfrm>
          <a:ln/>
        </p:spPr>
      </p:sp>
      <p:sp>
        <p:nvSpPr>
          <p:cNvPr id="292868"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27341648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p>
            <a:fld id="{B96A3DFE-C874-4C2A-9867-7A76B84C472C}" type="slidenum">
              <a:rPr lang="es-ES_tradnl" smtClean="0"/>
              <a:pPr/>
              <a:t>48</a:t>
            </a:fld>
            <a:endParaRPr lang="es-ES_tradnl"/>
          </a:p>
        </p:txBody>
      </p:sp>
      <p:sp>
        <p:nvSpPr>
          <p:cNvPr id="292867" name="Rectangle 2"/>
          <p:cNvSpPr>
            <a:spLocks noGrp="1" noRot="1" noChangeAspect="1" noChangeArrowheads="1" noTextEdit="1"/>
          </p:cNvSpPr>
          <p:nvPr>
            <p:ph type="sldImg"/>
          </p:nvPr>
        </p:nvSpPr>
        <p:spPr>
          <a:xfrm>
            <a:off x="554038" y="674688"/>
            <a:ext cx="5994400" cy="3371850"/>
          </a:xfrm>
          <a:ln/>
        </p:spPr>
      </p:sp>
      <p:sp>
        <p:nvSpPr>
          <p:cNvPr id="292868"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2494927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p:spPr>
        <p:txBody>
          <a:bodyPr/>
          <a:lstStyle/>
          <a:p>
            <a:fld id="{1522D2B8-0C9C-4C08-9B7B-B49D009A23AF}" type="slidenum">
              <a:rPr lang="es-ES_tradnl" smtClean="0"/>
              <a:pPr/>
              <a:t>49</a:t>
            </a:fld>
            <a:endParaRPr lang="es-ES_tradnl"/>
          </a:p>
        </p:txBody>
      </p:sp>
      <p:sp>
        <p:nvSpPr>
          <p:cNvPr id="294915" name="Rectangle 2"/>
          <p:cNvSpPr>
            <a:spLocks noGrp="1" noRot="1" noChangeAspect="1" noChangeArrowheads="1" noTextEdit="1"/>
          </p:cNvSpPr>
          <p:nvPr>
            <p:ph type="sldImg"/>
          </p:nvPr>
        </p:nvSpPr>
        <p:spPr>
          <a:xfrm>
            <a:off x="554038" y="674688"/>
            <a:ext cx="5994400" cy="3371850"/>
          </a:xfrm>
          <a:ln/>
        </p:spPr>
      </p:sp>
      <p:sp>
        <p:nvSpPr>
          <p:cNvPr id="294916"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3842176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p>
            <a:fld id="{71EAC337-3918-4FE2-B524-486DBDF821CC}" type="slidenum">
              <a:rPr lang="es-ES_tradnl" smtClean="0"/>
              <a:pPr/>
              <a:t>7</a:t>
            </a:fld>
            <a:endParaRPr lang="es-ES_tradnl"/>
          </a:p>
        </p:txBody>
      </p:sp>
      <p:sp>
        <p:nvSpPr>
          <p:cNvPr id="223235" name="Rectangle 2"/>
          <p:cNvSpPr>
            <a:spLocks noGrp="1" noRot="1" noChangeAspect="1" noChangeArrowheads="1" noTextEdit="1"/>
          </p:cNvSpPr>
          <p:nvPr>
            <p:ph type="sldImg"/>
          </p:nvPr>
        </p:nvSpPr>
        <p:spPr>
          <a:xfrm>
            <a:off x="554038" y="674688"/>
            <a:ext cx="5994400" cy="3371850"/>
          </a:xfrm>
          <a:ln/>
        </p:spPr>
      </p:sp>
      <p:sp>
        <p:nvSpPr>
          <p:cNvPr id="223236"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33771987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p>
            <a:fld id="{B96A3DFE-C874-4C2A-9867-7A76B84C472C}" type="slidenum">
              <a:rPr lang="es-ES_tradnl" smtClean="0"/>
              <a:pPr/>
              <a:t>50</a:t>
            </a:fld>
            <a:endParaRPr lang="es-ES_tradnl"/>
          </a:p>
        </p:txBody>
      </p:sp>
      <p:sp>
        <p:nvSpPr>
          <p:cNvPr id="292867" name="Rectangle 2"/>
          <p:cNvSpPr>
            <a:spLocks noGrp="1" noRot="1" noChangeAspect="1" noChangeArrowheads="1" noTextEdit="1"/>
          </p:cNvSpPr>
          <p:nvPr>
            <p:ph type="sldImg"/>
          </p:nvPr>
        </p:nvSpPr>
        <p:spPr>
          <a:xfrm>
            <a:off x="554038" y="674688"/>
            <a:ext cx="5994400" cy="3371850"/>
          </a:xfrm>
          <a:ln/>
        </p:spPr>
      </p:sp>
      <p:sp>
        <p:nvSpPr>
          <p:cNvPr id="292868"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24613593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p>
            <a:fld id="{B96A3DFE-C874-4C2A-9867-7A76B84C472C}" type="slidenum">
              <a:rPr lang="es-ES_tradnl" smtClean="0"/>
              <a:pPr/>
              <a:t>51</a:t>
            </a:fld>
            <a:endParaRPr lang="es-ES_tradnl"/>
          </a:p>
        </p:txBody>
      </p:sp>
      <p:sp>
        <p:nvSpPr>
          <p:cNvPr id="292867" name="Rectangle 2"/>
          <p:cNvSpPr>
            <a:spLocks noGrp="1" noRot="1" noChangeAspect="1" noChangeArrowheads="1" noTextEdit="1"/>
          </p:cNvSpPr>
          <p:nvPr>
            <p:ph type="sldImg"/>
          </p:nvPr>
        </p:nvSpPr>
        <p:spPr>
          <a:xfrm>
            <a:off x="554038" y="674688"/>
            <a:ext cx="5994400" cy="3371850"/>
          </a:xfrm>
          <a:ln/>
        </p:spPr>
      </p:sp>
      <p:sp>
        <p:nvSpPr>
          <p:cNvPr id="292868"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42688327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a:noFill/>
        </p:spPr>
        <p:txBody>
          <a:bodyPr/>
          <a:lstStyle/>
          <a:p>
            <a:fld id="{894705CB-F2BF-42CE-94E2-BED2FD8E5435}" type="slidenum">
              <a:rPr lang="es-ES_tradnl" smtClean="0"/>
              <a:pPr/>
              <a:t>52</a:t>
            </a:fld>
            <a:endParaRPr lang="es-ES_tradnl"/>
          </a:p>
        </p:txBody>
      </p:sp>
      <p:sp>
        <p:nvSpPr>
          <p:cNvPr id="295939" name="Rectangle 2"/>
          <p:cNvSpPr>
            <a:spLocks noGrp="1" noRot="1" noChangeAspect="1" noChangeArrowheads="1" noTextEdit="1"/>
          </p:cNvSpPr>
          <p:nvPr>
            <p:ph type="sldImg"/>
          </p:nvPr>
        </p:nvSpPr>
        <p:spPr>
          <a:xfrm>
            <a:off x="554038" y="674688"/>
            <a:ext cx="5994400" cy="3371850"/>
          </a:xfrm>
          <a:ln/>
        </p:spPr>
      </p:sp>
      <p:sp>
        <p:nvSpPr>
          <p:cNvPr id="295940"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3094959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p:spPr>
        <p:txBody>
          <a:bodyPr/>
          <a:lstStyle/>
          <a:p>
            <a:fld id="{A5D50450-BE0C-47AC-8474-6B68DE7AF41B}" type="slidenum">
              <a:rPr lang="es-ES_tradnl" smtClean="0"/>
              <a:pPr/>
              <a:t>53</a:t>
            </a:fld>
            <a:endParaRPr lang="es-ES_tradnl"/>
          </a:p>
        </p:txBody>
      </p:sp>
      <p:sp>
        <p:nvSpPr>
          <p:cNvPr id="296963" name="Rectangle 2"/>
          <p:cNvSpPr>
            <a:spLocks noGrp="1" noRot="1" noChangeAspect="1" noChangeArrowheads="1" noTextEdit="1"/>
          </p:cNvSpPr>
          <p:nvPr>
            <p:ph type="sldImg"/>
          </p:nvPr>
        </p:nvSpPr>
        <p:spPr>
          <a:xfrm>
            <a:off x="554038" y="674688"/>
            <a:ext cx="5994400" cy="3371850"/>
          </a:xfrm>
          <a:ln/>
        </p:spPr>
      </p:sp>
      <p:sp>
        <p:nvSpPr>
          <p:cNvPr id="296964"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23606064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noFill/>
        </p:spPr>
        <p:txBody>
          <a:bodyPr/>
          <a:lstStyle/>
          <a:p>
            <a:fld id="{8FFE06AF-78C5-411F-911C-5FF109600CCF}" type="slidenum">
              <a:rPr lang="es-ES_tradnl" smtClean="0"/>
              <a:pPr/>
              <a:t>54</a:t>
            </a:fld>
            <a:endParaRPr lang="es-ES_tradnl"/>
          </a:p>
        </p:txBody>
      </p:sp>
      <p:sp>
        <p:nvSpPr>
          <p:cNvPr id="297987" name="Rectangle 2"/>
          <p:cNvSpPr>
            <a:spLocks noGrp="1" noRot="1" noChangeAspect="1" noChangeArrowheads="1" noTextEdit="1"/>
          </p:cNvSpPr>
          <p:nvPr>
            <p:ph type="sldImg"/>
          </p:nvPr>
        </p:nvSpPr>
        <p:spPr>
          <a:xfrm>
            <a:off x="554038" y="674688"/>
            <a:ext cx="5994400" cy="3371850"/>
          </a:xfrm>
          <a:ln/>
        </p:spPr>
      </p:sp>
      <p:sp>
        <p:nvSpPr>
          <p:cNvPr id="297988"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17597631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p:spPr>
        <p:txBody>
          <a:bodyPr/>
          <a:lstStyle/>
          <a:p>
            <a:fld id="{001802E0-97B5-4E7B-BE60-CF688B097733}" type="slidenum">
              <a:rPr lang="es-ES_tradnl" smtClean="0"/>
              <a:pPr/>
              <a:t>55</a:t>
            </a:fld>
            <a:endParaRPr lang="es-ES_tradnl"/>
          </a:p>
        </p:txBody>
      </p:sp>
      <p:sp>
        <p:nvSpPr>
          <p:cNvPr id="299011" name="Rectangle 2"/>
          <p:cNvSpPr>
            <a:spLocks noGrp="1" noRot="1" noChangeAspect="1" noChangeArrowheads="1" noTextEdit="1"/>
          </p:cNvSpPr>
          <p:nvPr>
            <p:ph type="sldImg"/>
          </p:nvPr>
        </p:nvSpPr>
        <p:spPr>
          <a:xfrm>
            <a:off x="554038" y="674688"/>
            <a:ext cx="5994400" cy="3371850"/>
          </a:xfrm>
          <a:ln/>
        </p:spPr>
      </p:sp>
      <p:sp>
        <p:nvSpPr>
          <p:cNvPr id="299012"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25058224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p:spPr>
        <p:txBody>
          <a:bodyPr/>
          <a:lstStyle/>
          <a:p>
            <a:fld id="{09C3C98C-C16D-4531-9CE9-39A42F87F26E}" type="slidenum">
              <a:rPr lang="es-ES_tradnl" smtClean="0"/>
              <a:pPr/>
              <a:t>62</a:t>
            </a:fld>
            <a:endParaRPr lang="es-ES_tradnl"/>
          </a:p>
        </p:txBody>
      </p:sp>
      <p:sp>
        <p:nvSpPr>
          <p:cNvPr id="301059" name="Rectangle 2"/>
          <p:cNvSpPr>
            <a:spLocks noGrp="1" noRot="1" noChangeAspect="1" noChangeArrowheads="1" noTextEdit="1"/>
          </p:cNvSpPr>
          <p:nvPr>
            <p:ph type="sldImg"/>
          </p:nvPr>
        </p:nvSpPr>
        <p:spPr>
          <a:xfrm>
            <a:off x="554038" y="674688"/>
            <a:ext cx="5994400" cy="3371850"/>
          </a:xfrm>
          <a:ln/>
        </p:spPr>
      </p:sp>
      <p:sp>
        <p:nvSpPr>
          <p:cNvPr id="301060"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37378112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a:noFill/>
        </p:spPr>
        <p:txBody>
          <a:bodyPr/>
          <a:lstStyle/>
          <a:p>
            <a:fld id="{397D41E3-8F4F-4F4B-A383-12331559C867}" type="slidenum">
              <a:rPr lang="es-ES_tradnl" smtClean="0"/>
              <a:pPr/>
              <a:t>63</a:t>
            </a:fld>
            <a:endParaRPr lang="es-ES_tradnl"/>
          </a:p>
        </p:txBody>
      </p:sp>
      <p:sp>
        <p:nvSpPr>
          <p:cNvPr id="302083" name="Rectangle 2"/>
          <p:cNvSpPr>
            <a:spLocks noGrp="1" noRot="1" noChangeAspect="1" noChangeArrowheads="1" noTextEdit="1"/>
          </p:cNvSpPr>
          <p:nvPr>
            <p:ph type="sldImg"/>
          </p:nvPr>
        </p:nvSpPr>
        <p:spPr>
          <a:xfrm>
            <a:off x="554038" y="674688"/>
            <a:ext cx="5994400" cy="3371850"/>
          </a:xfrm>
          <a:ln/>
        </p:spPr>
      </p:sp>
      <p:sp>
        <p:nvSpPr>
          <p:cNvPr id="302084"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42112079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p>
            <a:fld id="{6D381FE4-35CB-47A8-ADD3-4801DACEAFCA}" type="slidenum">
              <a:rPr lang="es-ES_tradnl" smtClean="0"/>
              <a:pPr/>
              <a:t>64</a:t>
            </a:fld>
            <a:endParaRPr lang="es-ES_tradnl"/>
          </a:p>
        </p:txBody>
      </p:sp>
      <p:sp>
        <p:nvSpPr>
          <p:cNvPr id="321539" name="Rectangle 2"/>
          <p:cNvSpPr>
            <a:spLocks noGrp="1" noRot="1" noChangeAspect="1" noChangeArrowheads="1" noTextEdit="1"/>
          </p:cNvSpPr>
          <p:nvPr>
            <p:ph type="sldImg"/>
          </p:nvPr>
        </p:nvSpPr>
        <p:spPr>
          <a:xfrm>
            <a:off x="554038" y="674688"/>
            <a:ext cx="5994400" cy="3371850"/>
          </a:xfrm>
          <a:ln/>
        </p:spPr>
      </p:sp>
      <p:sp>
        <p:nvSpPr>
          <p:cNvPr id="321540"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20087660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a:noFill/>
        </p:spPr>
        <p:txBody>
          <a:bodyPr/>
          <a:lstStyle/>
          <a:p>
            <a:fld id="{A945AA3D-4FF9-4CC9-A1DA-4CBB861F89A4}" type="slidenum">
              <a:rPr lang="es-ES_tradnl" smtClean="0"/>
              <a:pPr/>
              <a:t>65</a:t>
            </a:fld>
            <a:endParaRPr lang="es-ES_tradnl"/>
          </a:p>
        </p:txBody>
      </p:sp>
      <p:sp>
        <p:nvSpPr>
          <p:cNvPr id="322563" name="Rectangle 2"/>
          <p:cNvSpPr>
            <a:spLocks noGrp="1" noRot="1" noChangeAspect="1" noChangeArrowheads="1" noTextEdit="1"/>
          </p:cNvSpPr>
          <p:nvPr>
            <p:ph type="sldImg"/>
          </p:nvPr>
        </p:nvSpPr>
        <p:spPr>
          <a:xfrm>
            <a:off x="554038" y="674688"/>
            <a:ext cx="5994400" cy="3371850"/>
          </a:xfrm>
          <a:ln/>
        </p:spPr>
      </p:sp>
      <p:sp>
        <p:nvSpPr>
          <p:cNvPr id="322564"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2822311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p:spPr>
        <p:txBody>
          <a:bodyPr/>
          <a:lstStyle/>
          <a:p>
            <a:fld id="{FC42BA2F-19B2-44E2-906D-9A02A491AFAB}" type="slidenum">
              <a:rPr lang="es-ES_tradnl" smtClean="0"/>
              <a:pPr/>
              <a:t>8</a:t>
            </a:fld>
            <a:endParaRPr lang="es-ES_tradnl"/>
          </a:p>
        </p:txBody>
      </p:sp>
      <p:sp>
        <p:nvSpPr>
          <p:cNvPr id="303107" name="Rectangle 2"/>
          <p:cNvSpPr>
            <a:spLocks noGrp="1" noRot="1" noChangeAspect="1" noChangeArrowheads="1" noTextEdit="1"/>
          </p:cNvSpPr>
          <p:nvPr>
            <p:ph type="sldImg"/>
          </p:nvPr>
        </p:nvSpPr>
        <p:spPr>
          <a:ln/>
        </p:spPr>
      </p:sp>
      <p:sp>
        <p:nvSpPr>
          <p:cNvPr id="303108"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27425591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a:spLocks noGrp="1" noChangeArrowheads="1"/>
          </p:cNvSpPr>
          <p:nvPr>
            <p:ph type="sldNum" sz="quarter" idx="5"/>
          </p:nvPr>
        </p:nvSpPr>
        <p:spPr>
          <a:noFill/>
        </p:spPr>
        <p:txBody>
          <a:bodyPr/>
          <a:lstStyle/>
          <a:p>
            <a:fld id="{2DCC5F1D-5278-4778-9FA5-997348B77011}" type="slidenum">
              <a:rPr lang="es-ES_tradnl" smtClean="0"/>
              <a:pPr/>
              <a:t>66</a:t>
            </a:fld>
            <a:endParaRPr lang="es-ES_tradnl"/>
          </a:p>
        </p:txBody>
      </p:sp>
      <p:sp>
        <p:nvSpPr>
          <p:cNvPr id="324611" name="Rectangle 2"/>
          <p:cNvSpPr>
            <a:spLocks noGrp="1" noRot="1" noChangeAspect="1" noChangeArrowheads="1" noTextEdit="1"/>
          </p:cNvSpPr>
          <p:nvPr>
            <p:ph type="sldImg"/>
          </p:nvPr>
        </p:nvSpPr>
        <p:spPr>
          <a:xfrm>
            <a:off x="554038" y="674688"/>
            <a:ext cx="5994400" cy="3371850"/>
          </a:xfrm>
          <a:ln/>
        </p:spPr>
      </p:sp>
      <p:sp>
        <p:nvSpPr>
          <p:cNvPr id="324612"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38281587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pPr>
              <a:defRPr/>
            </a:pPr>
            <a:fld id="{F073350C-43AC-47D6-824B-0B1F47587542}" type="slidenum">
              <a:rPr lang="es-ES_tradnl" smtClean="0"/>
              <a:pPr>
                <a:defRPr/>
              </a:pPr>
              <a:t>68</a:t>
            </a:fld>
            <a:endParaRPr lang="es-ES_tradnl"/>
          </a:p>
        </p:txBody>
      </p:sp>
    </p:spTree>
    <p:extLst>
      <p:ext uri="{BB962C8B-B14F-4D97-AF65-F5344CB8AC3E}">
        <p14:creationId xmlns:p14="http://schemas.microsoft.com/office/powerpoint/2010/main" val="4124581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p:spPr>
        <p:txBody>
          <a:bodyPr/>
          <a:lstStyle/>
          <a:p>
            <a:fld id="{7FE871FE-FBDB-453B-9AC1-0184A36D31DB}" type="slidenum">
              <a:rPr lang="es-ES_tradnl" smtClean="0"/>
              <a:pPr/>
              <a:t>9</a:t>
            </a:fld>
            <a:endParaRPr lang="es-ES_tradnl"/>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4042192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p:spPr>
        <p:txBody>
          <a:bodyPr/>
          <a:lstStyle/>
          <a:p>
            <a:fld id="{7FE871FE-FBDB-453B-9AC1-0184A36D31DB}" type="slidenum">
              <a:rPr lang="es-ES_tradnl" smtClean="0"/>
              <a:pPr/>
              <a:t>11</a:t>
            </a:fld>
            <a:endParaRPr lang="es-ES_tradnl"/>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2708711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p:spPr>
        <p:txBody>
          <a:bodyPr/>
          <a:lstStyle/>
          <a:p>
            <a:fld id="{7FE871FE-FBDB-453B-9AC1-0184A36D31DB}" type="slidenum">
              <a:rPr lang="es-ES_tradnl" smtClean="0"/>
              <a:pPr/>
              <a:t>12</a:t>
            </a:fld>
            <a:endParaRPr lang="es-ES_tradnl"/>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1322839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p:cNvSpPr>
            <a:spLocks noGrp="1" noChangeArrowheads="1"/>
          </p:cNvSpPr>
          <p:nvPr>
            <p:ph type="sldNum" sz="quarter" idx="5"/>
          </p:nvPr>
        </p:nvSpPr>
        <p:spPr>
          <a:noFill/>
        </p:spPr>
        <p:txBody>
          <a:bodyPr/>
          <a:lstStyle/>
          <a:p>
            <a:fld id="{7DCE2C83-92E0-4507-AEB1-69BD3949BC34}" type="slidenum">
              <a:rPr lang="es-ES_tradnl" smtClean="0"/>
              <a:pPr/>
              <a:t>14</a:t>
            </a:fld>
            <a:endParaRPr lang="es-ES_tradnl"/>
          </a:p>
        </p:txBody>
      </p:sp>
      <p:sp>
        <p:nvSpPr>
          <p:cNvPr id="384003" name="Rectangle 2"/>
          <p:cNvSpPr>
            <a:spLocks noGrp="1" noRot="1" noChangeAspect="1" noChangeArrowheads="1" noTextEdit="1"/>
          </p:cNvSpPr>
          <p:nvPr>
            <p:ph type="sldImg"/>
          </p:nvPr>
        </p:nvSpPr>
        <p:spPr>
          <a:xfrm>
            <a:off x="554038" y="674688"/>
            <a:ext cx="5994400" cy="3371850"/>
          </a:xfrm>
          <a:ln/>
        </p:spPr>
      </p:sp>
      <p:sp>
        <p:nvSpPr>
          <p:cNvPr id="384004"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3979252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p:cNvSpPr>
            <a:spLocks noGrp="1" noChangeArrowheads="1"/>
          </p:cNvSpPr>
          <p:nvPr>
            <p:ph type="sldNum" sz="quarter" idx="5"/>
          </p:nvPr>
        </p:nvSpPr>
        <p:spPr>
          <a:noFill/>
        </p:spPr>
        <p:txBody>
          <a:bodyPr/>
          <a:lstStyle/>
          <a:p>
            <a:fld id="{7DCE2C83-92E0-4507-AEB1-69BD3949BC34}" type="slidenum">
              <a:rPr lang="es-ES_tradnl" smtClean="0"/>
              <a:pPr/>
              <a:t>17</a:t>
            </a:fld>
            <a:endParaRPr lang="es-ES_tradnl"/>
          </a:p>
        </p:txBody>
      </p:sp>
      <p:sp>
        <p:nvSpPr>
          <p:cNvPr id="384003" name="Rectangle 2"/>
          <p:cNvSpPr>
            <a:spLocks noGrp="1" noRot="1" noChangeAspect="1" noChangeArrowheads="1" noTextEdit="1"/>
          </p:cNvSpPr>
          <p:nvPr>
            <p:ph type="sldImg"/>
          </p:nvPr>
        </p:nvSpPr>
        <p:spPr>
          <a:xfrm>
            <a:off x="554038" y="674688"/>
            <a:ext cx="5994400" cy="3371850"/>
          </a:xfrm>
          <a:ln/>
        </p:spPr>
      </p:sp>
      <p:sp>
        <p:nvSpPr>
          <p:cNvPr id="384004"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797607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8"/>
            <a:ext cx="10363200" cy="1470025"/>
          </a:xfrm>
          <a:prstGeom prst="rect">
            <a:avLst/>
          </a:prstGeom>
        </p:spPr>
        <p:txBody>
          <a:bodyPr/>
          <a:lstStyle/>
          <a:p>
            <a:r>
              <a:rPr lang="es-ES"/>
              <a:t>Haga clic para modificar el estilo de título del patrón</a:t>
            </a:r>
            <a:endParaRPr lang="es-UY"/>
          </a:p>
        </p:txBody>
      </p:sp>
      <p:sp>
        <p:nvSpPr>
          <p:cNvPr id="3" name="2 Subtítulo"/>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UY"/>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xfrm>
            <a:off x="9347200" y="6381750"/>
            <a:ext cx="2844800" cy="476250"/>
          </a:xfrm>
          <a:prstGeom prst="rect">
            <a:avLst/>
          </a:prstGeom>
          <a:ln/>
        </p:spPr>
        <p:txBody>
          <a:bodyPr/>
          <a:lstStyle>
            <a:lvl1pPr>
              <a:defRPr/>
            </a:lvl1pPr>
          </a:lstStyle>
          <a:p>
            <a:pPr>
              <a:defRPr/>
            </a:pPr>
            <a:fld id="{A6D3A8A1-F6EF-4E5C-8206-4EBF034FD8BA}" type="slidenum">
              <a:rPr lang="es-ES_tradnl"/>
              <a:pPr>
                <a:defRPr/>
              </a:pPr>
              <a:t>‹Nº›</a:t>
            </a:fld>
            <a:endParaRPr lang="es-ES_tradnl"/>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31800" y="981075"/>
            <a:ext cx="10972800" cy="1143000"/>
          </a:xfrm>
          <a:prstGeom prst="rect">
            <a:avLst/>
          </a:prstGeom>
        </p:spPr>
        <p:txBody>
          <a:bodyPr/>
          <a:lstStyle/>
          <a:p>
            <a:r>
              <a:rPr lang="es-ES"/>
              <a:t>Haga clic para modificar el estilo de título del patrón</a:t>
            </a:r>
            <a:endParaRPr lang="es-UY"/>
          </a:p>
        </p:txBody>
      </p:sp>
      <p:sp>
        <p:nvSpPr>
          <p:cNvPr id="3" name="2 Marcador de texto vertical"/>
          <p:cNvSpPr>
            <a:spLocks noGrp="1"/>
          </p:cNvSpPr>
          <p:nvPr>
            <p:ph type="body" orient="vert" idx="1"/>
          </p:nvPr>
        </p:nvSpPr>
        <p:spPr>
          <a:xfrm>
            <a:off x="609600" y="1600203"/>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xfrm>
            <a:off x="9347200" y="6381750"/>
            <a:ext cx="2844800" cy="476250"/>
          </a:xfrm>
          <a:prstGeom prst="rect">
            <a:avLst/>
          </a:prstGeom>
          <a:ln/>
        </p:spPr>
        <p:txBody>
          <a:bodyPr/>
          <a:lstStyle>
            <a:lvl1pPr>
              <a:defRPr/>
            </a:lvl1pPr>
          </a:lstStyle>
          <a:p>
            <a:pPr>
              <a:defRPr/>
            </a:pPr>
            <a:fld id="{1885A6E1-AD2E-4171-89CC-E13D6B68C8EC}" type="slidenum">
              <a:rPr lang="es-ES_tradnl"/>
              <a:pPr>
                <a:defRPr/>
              </a:pPr>
              <a:t>‹Nº›</a:t>
            </a:fld>
            <a:endParaRPr lang="es-ES_tradnl"/>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794753" y="981075"/>
            <a:ext cx="2787649" cy="5145088"/>
          </a:xfrm>
          <a:prstGeom prst="rect">
            <a:avLst/>
          </a:prstGeom>
        </p:spPr>
        <p:txBody>
          <a:bodyPr vert="eaVert"/>
          <a:lstStyle/>
          <a:p>
            <a:r>
              <a:rPr lang="es-ES"/>
              <a:t>Haga clic para modificar el estilo de título del patrón</a:t>
            </a:r>
            <a:endParaRPr lang="es-UY"/>
          </a:p>
        </p:txBody>
      </p:sp>
      <p:sp>
        <p:nvSpPr>
          <p:cNvPr id="3" name="2 Marcador de texto vertical"/>
          <p:cNvSpPr>
            <a:spLocks noGrp="1"/>
          </p:cNvSpPr>
          <p:nvPr>
            <p:ph type="body" orient="vert" idx="1"/>
          </p:nvPr>
        </p:nvSpPr>
        <p:spPr>
          <a:xfrm>
            <a:off x="431802" y="981075"/>
            <a:ext cx="8159751" cy="514508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xfrm>
            <a:off x="9347200" y="6381750"/>
            <a:ext cx="2844800" cy="476250"/>
          </a:xfrm>
          <a:prstGeom prst="rect">
            <a:avLst/>
          </a:prstGeom>
          <a:ln/>
        </p:spPr>
        <p:txBody>
          <a:bodyPr/>
          <a:lstStyle>
            <a:lvl1pPr>
              <a:defRPr/>
            </a:lvl1pPr>
          </a:lstStyle>
          <a:p>
            <a:pPr>
              <a:defRPr/>
            </a:pPr>
            <a:fld id="{28E34421-E192-4BCF-AC12-265C62116347}" type="slidenum">
              <a:rPr lang="es-ES_tradnl"/>
              <a:pPr>
                <a:defRPr/>
              </a:pPr>
              <a:t>‹Nº›</a:t>
            </a:fld>
            <a:endParaRPr lang="es-ES_tradnl"/>
          </a:p>
        </p:txBody>
      </p:sp>
    </p:spTree>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31800" y="981075"/>
            <a:ext cx="10972800" cy="1143000"/>
          </a:xfrm>
          <a:prstGeom prst="rect">
            <a:avLst/>
          </a:prstGeom>
        </p:spPr>
        <p:txBody>
          <a:bodyPr/>
          <a:lstStyle/>
          <a:p>
            <a:r>
              <a:rPr lang="es-ES"/>
              <a:t>Haga clic para modificar el estilo de título del patrón</a:t>
            </a:r>
            <a:endParaRPr lang="es-UY"/>
          </a:p>
        </p:txBody>
      </p:sp>
      <p:sp>
        <p:nvSpPr>
          <p:cNvPr id="3" name="2 Marcador de texto"/>
          <p:cNvSpPr>
            <a:spLocks noGrp="1"/>
          </p:cNvSpPr>
          <p:nvPr>
            <p:ph type="body" sz="half" idx="1"/>
          </p:nvPr>
        </p:nvSpPr>
        <p:spPr>
          <a:xfrm>
            <a:off x="609600" y="1600203"/>
            <a:ext cx="5384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3 Marcador de contenido"/>
          <p:cNvSpPr>
            <a:spLocks noGrp="1"/>
          </p:cNvSpPr>
          <p:nvPr>
            <p:ph sz="quarter" idx="2"/>
          </p:nvPr>
        </p:nvSpPr>
        <p:spPr>
          <a:xfrm>
            <a:off x="6197600" y="1600200"/>
            <a:ext cx="5384800" cy="21859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5" name="4 Marcador de contenido"/>
          <p:cNvSpPr>
            <a:spLocks noGrp="1"/>
          </p:cNvSpPr>
          <p:nvPr>
            <p:ph sz="quarter" idx="3"/>
          </p:nvPr>
        </p:nvSpPr>
        <p:spPr>
          <a:xfrm>
            <a:off x="6197600" y="3938591"/>
            <a:ext cx="5384800" cy="218757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6"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s-ES_tradnl"/>
          </a:p>
        </p:txBody>
      </p:sp>
      <p:sp>
        <p:nvSpPr>
          <p:cNvPr id="7"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s-ES_tradnl"/>
          </a:p>
        </p:txBody>
      </p:sp>
      <p:sp>
        <p:nvSpPr>
          <p:cNvPr id="8" name="Rectangle 6"/>
          <p:cNvSpPr>
            <a:spLocks noGrp="1" noChangeArrowheads="1"/>
          </p:cNvSpPr>
          <p:nvPr>
            <p:ph type="sldNum" sz="quarter" idx="12"/>
          </p:nvPr>
        </p:nvSpPr>
        <p:spPr>
          <a:xfrm>
            <a:off x="9347200" y="6381750"/>
            <a:ext cx="2844800" cy="476250"/>
          </a:xfrm>
          <a:prstGeom prst="rect">
            <a:avLst/>
          </a:prstGeom>
          <a:ln/>
        </p:spPr>
        <p:txBody>
          <a:bodyPr/>
          <a:lstStyle>
            <a:lvl1pPr>
              <a:defRPr/>
            </a:lvl1pPr>
          </a:lstStyle>
          <a:p>
            <a:pPr>
              <a:defRPr/>
            </a:pPr>
            <a:fld id="{6418B10A-1549-4A95-88A9-3FCD9A4445EB}" type="slidenum">
              <a:rPr lang="es-ES_tradnl"/>
              <a:pPr>
                <a:defRPr/>
              </a:pPr>
              <a:t>‹Nº›</a:t>
            </a:fld>
            <a:endParaRPr lang="es-ES_tradnl"/>
          </a:p>
        </p:txBody>
      </p:sp>
    </p:spTree>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31800" y="981075"/>
            <a:ext cx="11150600" cy="51450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3"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s-ES_tradnl"/>
          </a:p>
        </p:txBody>
      </p:sp>
      <p:sp>
        <p:nvSpPr>
          <p:cNvPr id="4"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s-ES_tradnl"/>
          </a:p>
        </p:txBody>
      </p:sp>
      <p:sp>
        <p:nvSpPr>
          <p:cNvPr id="5" name="Rectangle 6"/>
          <p:cNvSpPr>
            <a:spLocks noGrp="1" noChangeArrowheads="1"/>
          </p:cNvSpPr>
          <p:nvPr>
            <p:ph type="sldNum" sz="quarter" idx="12"/>
          </p:nvPr>
        </p:nvSpPr>
        <p:spPr>
          <a:xfrm>
            <a:off x="9347200" y="6381750"/>
            <a:ext cx="2844800" cy="476250"/>
          </a:xfrm>
          <a:prstGeom prst="rect">
            <a:avLst/>
          </a:prstGeom>
          <a:ln/>
        </p:spPr>
        <p:txBody>
          <a:bodyPr/>
          <a:lstStyle>
            <a:lvl1pPr>
              <a:defRPr/>
            </a:lvl1pPr>
          </a:lstStyle>
          <a:p>
            <a:pPr>
              <a:defRPr/>
            </a:pPr>
            <a:fld id="{D1DE4E3B-B2BB-4CDE-AB24-E57111A73EC8}" type="slidenum">
              <a:rPr lang="es-ES_tradnl"/>
              <a:pPr>
                <a:defRPr/>
              </a:pPr>
              <a:t>‹Nº›</a:t>
            </a:fld>
            <a:endParaRPr lang="es-ES_tradnl"/>
          </a:p>
        </p:txBody>
      </p:sp>
    </p:spTree>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31800" y="981075"/>
            <a:ext cx="10972800" cy="1143000"/>
          </a:xfrm>
          <a:prstGeom prst="rect">
            <a:avLst/>
          </a:prstGeom>
        </p:spPr>
        <p:txBody>
          <a:bodyPr/>
          <a:lstStyle/>
          <a:p>
            <a:r>
              <a:rPr lang="es-ES"/>
              <a:t>Haga clic para modificar el estilo de título del patrón</a:t>
            </a:r>
            <a:endParaRPr lang="es-UY"/>
          </a:p>
        </p:txBody>
      </p:sp>
      <p:sp>
        <p:nvSpPr>
          <p:cNvPr id="3" name="2 Marcador de tabla"/>
          <p:cNvSpPr>
            <a:spLocks noGrp="1"/>
          </p:cNvSpPr>
          <p:nvPr>
            <p:ph type="tbl" idx="1"/>
          </p:nvPr>
        </p:nvSpPr>
        <p:spPr>
          <a:xfrm>
            <a:off x="609600" y="1600203"/>
            <a:ext cx="10972800" cy="4525963"/>
          </a:xfrm>
          <a:prstGeom prst="rect">
            <a:avLst/>
          </a:prstGeom>
        </p:spPr>
        <p:txBody>
          <a:bodyPr/>
          <a:lstStyle/>
          <a:p>
            <a:pPr lvl="0"/>
            <a:endParaRPr lang="es-UY" noProof="0"/>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xfrm>
            <a:off x="9347200" y="6381750"/>
            <a:ext cx="2844800" cy="476250"/>
          </a:xfrm>
          <a:prstGeom prst="rect">
            <a:avLst/>
          </a:prstGeom>
          <a:ln/>
        </p:spPr>
        <p:txBody>
          <a:bodyPr/>
          <a:lstStyle>
            <a:lvl1pPr>
              <a:defRPr/>
            </a:lvl1pPr>
          </a:lstStyle>
          <a:p>
            <a:pPr>
              <a:defRPr/>
            </a:pPr>
            <a:fld id="{DCE67BFD-2375-426F-91FE-D0B19B8C2177}" type="slidenum">
              <a:rPr lang="es-ES_tradnl"/>
              <a:pPr>
                <a:defRPr/>
              </a:pPr>
              <a:t>‹Nº›</a:t>
            </a:fld>
            <a:endParaRPr lang="es-ES_tradnl"/>
          </a:p>
        </p:txBody>
      </p:sp>
    </p:spTree>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ítulo, texto y 2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478235"/>
      </p:ext>
    </p:extLst>
  </p:cSld>
  <p:clrMapOvr>
    <a:masterClrMapping/>
  </p:clrMapOvr>
  <p:transition>
    <p:zoom dir="in"/>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UY"/>
          </a:p>
        </p:txBody>
      </p:sp>
      <p:sp>
        <p:nvSpPr>
          <p:cNvPr id="3" name="2 Marcador de texto"/>
          <p:cNvSpPr>
            <a:spLocks noGrp="1"/>
          </p:cNvSpPr>
          <p:nvPr>
            <p:ph type="body" sz="half" idx="1"/>
          </p:nvPr>
        </p:nvSpPr>
        <p:spPr>
          <a:xfrm>
            <a:off x="609600" y="1600203"/>
            <a:ext cx="5384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3 Marcador de contenido"/>
          <p:cNvSpPr>
            <a:spLocks noGrp="1"/>
          </p:cNvSpPr>
          <p:nvPr>
            <p:ph sz="quarter" idx="2"/>
          </p:nvPr>
        </p:nvSpPr>
        <p:spPr>
          <a:xfrm>
            <a:off x="6197600" y="1600200"/>
            <a:ext cx="5384800" cy="21859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5" name="5 Marcador de fecha"/>
          <p:cNvSpPr>
            <a:spLocks noGrp="1"/>
          </p:cNvSpPr>
          <p:nvPr>
            <p:ph type="dt" sz="half" idx="10"/>
          </p:nvPr>
        </p:nvSpPr>
        <p:spPr>
          <a:xfrm>
            <a:off x="609600" y="6245225"/>
            <a:ext cx="2844800" cy="476250"/>
          </a:xfrm>
          <a:prstGeom prst="rect">
            <a:avLst/>
          </a:prstGeom>
        </p:spPr>
        <p:txBody>
          <a:bodyPr/>
          <a:lstStyle>
            <a:lvl1pPr>
              <a:defRPr/>
            </a:lvl1pPr>
          </a:lstStyle>
          <a:p>
            <a:pPr>
              <a:defRPr/>
            </a:pPr>
            <a:endParaRPr lang="es-ES_tradnl" sz="1800">
              <a:solidFill>
                <a:srgbClr val="000000"/>
              </a:solidFill>
              <a:latin typeface="Arial" charset="0"/>
            </a:endParaRPr>
          </a:p>
        </p:txBody>
      </p:sp>
      <p:sp>
        <p:nvSpPr>
          <p:cNvPr id="6" name="6 Marcador de pie de página"/>
          <p:cNvSpPr>
            <a:spLocks noGrp="1"/>
          </p:cNvSpPr>
          <p:nvPr>
            <p:ph type="ftr" sz="quarter" idx="11"/>
          </p:nvPr>
        </p:nvSpPr>
        <p:spPr>
          <a:xfrm>
            <a:off x="4165600" y="6245225"/>
            <a:ext cx="3860800" cy="476250"/>
          </a:xfrm>
          <a:prstGeom prst="rect">
            <a:avLst/>
          </a:prstGeom>
        </p:spPr>
        <p:txBody>
          <a:bodyPr/>
          <a:lstStyle>
            <a:lvl1pPr>
              <a:defRPr/>
            </a:lvl1pPr>
          </a:lstStyle>
          <a:p>
            <a:pPr>
              <a:defRPr/>
            </a:pPr>
            <a:endParaRPr lang="es-ES_tradnl" sz="1800">
              <a:solidFill>
                <a:srgbClr val="000000"/>
              </a:solidFill>
              <a:latin typeface="Arial" charset="0"/>
            </a:endParaRPr>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31800" y="981075"/>
            <a:ext cx="10972800" cy="1143000"/>
          </a:xfrm>
          <a:prstGeom prst="rect">
            <a:avLst/>
          </a:prstGeom>
        </p:spPr>
        <p:txBody>
          <a:bodyPr/>
          <a:lstStyle/>
          <a:p>
            <a:r>
              <a:rPr lang="es-ES"/>
              <a:t>Haga clic para modificar el estilo de título del patrón</a:t>
            </a:r>
            <a:endParaRPr lang="es-UY"/>
          </a:p>
        </p:txBody>
      </p:sp>
      <p:sp>
        <p:nvSpPr>
          <p:cNvPr id="3" name="2 Marcador de contenido"/>
          <p:cNvSpPr>
            <a:spLocks noGrp="1"/>
          </p:cNvSpPr>
          <p:nvPr>
            <p:ph idx="1"/>
          </p:nvPr>
        </p:nvSpPr>
        <p:spPr>
          <a:xfrm>
            <a:off x="609600" y="1600203"/>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xfrm>
            <a:off x="9347200" y="6381750"/>
            <a:ext cx="2844800" cy="476250"/>
          </a:xfrm>
          <a:prstGeom prst="rect">
            <a:avLst/>
          </a:prstGeom>
          <a:ln/>
        </p:spPr>
        <p:txBody>
          <a:bodyPr/>
          <a:lstStyle>
            <a:lvl1pPr>
              <a:defRPr/>
            </a:lvl1pPr>
          </a:lstStyle>
          <a:p>
            <a:pPr>
              <a:defRPr/>
            </a:pPr>
            <a:fld id="{52C62AFE-1301-44B3-B21D-E1508BDE3129}" type="slidenum">
              <a:rPr lang="es-ES_tradnl"/>
              <a:pPr>
                <a:defRPr/>
              </a:pPr>
              <a:t>‹Nº›</a:t>
            </a:fld>
            <a:endParaRPr lang="es-ES_tradnl"/>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3"/>
            <a:ext cx="10363200" cy="1362075"/>
          </a:xfrm>
          <a:prstGeom prst="rect">
            <a:avLst/>
          </a:prstGeom>
        </p:spPr>
        <p:txBody>
          <a:bodyPr anchor="t"/>
          <a:lstStyle>
            <a:lvl1pPr algn="l">
              <a:defRPr sz="4000" b="1" cap="all"/>
            </a:lvl1pPr>
          </a:lstStyle>
          <a:p>
            <a:r>
              <a:rPr lang="es-ES"/>
              <a:t>Haga clic para modificar el estilo de título del patrón</a:t>
            </a:r>
            <a:endParaRPr lang="es-UY"/>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xfrm>
            <a:off x="9347200" y="6381750"/>
            <a:ext cx="2844800" cy="476250"/>
          </a:xfrm>
          <a:prstGeom prst="rect">
            <a:avLst/>
          </a:prstGeom>
          <a:ln/>
        </p:spPr>
        <p:txBody>
          <a:bodyPr/>
          <a:lstStyle>
            <a:lvl1pPr>
              <a:defRPr/>
            </a:lvl1pPr>
          </a:lstStyle>
          <a:p>
            <a:pPr>
              <a:defRPr/>
            </a:pPr>
            <a:fld id="{F3FB7FF2-B01E-445D-854D-F1DB02B72337}" type="slidenum">
              <a:rPr lang="es-ES_tradnl"/>
              <a:pPr>
                <a:defRPr/>
              </a:pPr>
              <a:t>‹Nº›</a:t>
            </a:fld>
            <a:endParaRPr lang="es-ES_tradnl"/>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31800" y="981075"/>
            <a:ext cx="10972800" cy="1143000"/>
          </a:xfrm>
          <a:prstGeom prst="rect">
            <a:avLst/>
          </a:prstGeom>
        </p:spPr>
        <p:txBody>
          <a:bodyPr/>
          <a:lstStyle/>
          <a:p>
            <a:r>
              <a:rPr lang="es-ES"/>
              <a:t>Haga clic para modificar el estilo de título del patrón</a:t>
            </a:r>
            <a:endParaRPr lang="es-UY"/>
          </a:p>
        </p:txBody>
      </p:sp>
      <p:sp>
        <p:nvSpPr>
          <p:cNvPr id="3" name="2 Marcador de contenido"/>
          <p:cNvSpPr>
            <a:spLocks noGrp="1"/>
          </p:cNvSpPr>
          <p:nvPr>
            <p:ph sz="half" idx="1"/>
          </p:nvPr>
        </p:nvSpPr>
        <p:spPr>
          <a:xfrm>
            <a:off x="609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3 Marcador de contenido"/>
          <p:cNvSpPr>
            <a:spLocks noGrp="1"/>
          </p:cNvSpPr>
          <p:nvPr>
            <p:ph sz="half" idx="2"/>
          </p:nvPr>
        </p:nvSpPr>
        <p:spPr>
          <a:xfrm>
            <a:off x="6197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5"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xfrm>
            <a:off x="9347200" y="6381750"/>
            <a:ext cx="2844800" cy="476250"/>
          </a:xfrm>
          <a:prstGeom prst="rect">
            <a:avLst/>
          </a:prstGeom>
          <a:ln/>
        </p:spPr>
        <p:txBody>
          <a:bodyPr/>
          <a:lstStyle>
            <a:lvl1pPr>
              <a:defRPr/>
            </a:lvl1pPr>
          </a:lstStyle>
          <a:p>
            <a:pPr>
              <a:defRPr/>
            </a:pPr>
            <a:fld id="{C25A370C-63FF-4C7E-9FD8-369F34DD8742}" type="slidenum">
              <a:rPr lang="es-ES_tradnl"/>
              <a:pPr>
                <a:defRPr/>
              </a:pPr>
              <a:t>‹Nº›</a:t>
            </a:fld>
            <a:endParaRPr lang="es-ES_tradnl"/>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endParaRPr lang="es-UY"/>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5" name="4 Marcador de texto"/>
          <p:cNvSpPr>
            <a:spLocks noGrp="1"/>
          </p:cNvSpPr>
          <p:nvPr>
            <p:ph type="body" sz="quarter" idx="3"/>
          </p:nvPr>
        </p:nvSpPr>
        <p:spPr>
          <a:xfrm>
            <a:off x="6193369"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9"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7"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s-ES_tradnl"/>
          </a:p>
        </p:txBody>
      </p:sp>
      <p:sp>
        <p:nvSpPr>
          <p:cNvPr id="8"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s-ES_tradnl"/>
          </a:p>
        </p:txBody>
      </p:sp>
      <p:sp>
        <p:nvSpPr>
          <p:cNvPr id="9" name="Rectangle 6"/>
          <p:cNvSpPr>
            <a:spLocks noGrp="1" noChangeArrowheads="1"/>
          </p:cNvSpPr>
          <p:nvPr>
            <p:ph type="sldNum" sz="quarter" idx="12"/>
          </p:nvPr>
        </p:nvSpPr>
        <p:spPr>
          <a:xfrm>
            <a:off x="9347200" y="6381750"/>
            <a:ext cx="2844800" cy="476250"/>
          </a:xfrm>
          <a:prstGeom prst="rect">
            <a:avLst/>
          </a:prstGeom>
          <a:ln/>
        </p:spPr>
        <p:txBody>
          <a:bodyPr/>
          <a:lstStyle>
            <a:lvl1pPr>
              <a:defRPr/>
            </a:lvl1pPr>
          </a:lstStyle>
          <a:p>
            <a:pPr>
              <a:defRPr/>
            </a:pPr>
            <a:fld id="{A8167F50-9A0F-4580-87D7-F14A7A233AAB}" type="slidenum">
              <a:rPr lang="es-ES_tradnl"/>
              <a:pPr>
                <a:defRPr/>
              </a:pPr>
              <a:t>‹Nº›</a:t>
            </a:fld>
            <a:endParaRPr lang="es-ES_tradnl"/>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31800" y="981075"/>
            <a:ext cx="10972800" cy="1143000"/>
          </a:xfrm>
          <a:prstGeom prst="rect">
            <a:avLst/>
          </a:prstGeom>
        </p:spPr>
        <p:txBody>
          <a:bodyPr/>
          <a:lstStyle/>
          <a:p>
            <a:r>
              <a:rPr lang="es-ES"/>
              <a:t>Haga clic para modificar el estilo de título del patrón</a:t>
            </a:r>
            <a:endParaRPr lang="es-UY"/>
          </a:p>
        </p:txBody>
      </p:sp>
      <p:sp>
        <p:nvSpPr>
          <p:cNvPr id="3"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s-ES_tradnl"/>
          </a:p>
        </p:txBody>
      </p:sp>
      <p:sp>
        <p:nvSpPr>
          <p:cNvPr id="4"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s-ES_tradnl"/>
          </a:p>
        </p:txBody>
      </p:sp>
      <p:sp>
        <p:nvSpPr>
          <p:cNvPr id="5" name="Rectangle 6"/>
          <p:cNvSpPr>
            <a:spLocks noGrp="1" noChangeArrowheads="1"/>
          </p:cNvSpPr>
          <p:nvPr>
            <p:ph type="sldNum" sz="quarter" idx="12"/>
          </p:nvPr>
        </p:nvSpPr>
        <p:spPr>
          <a:xfrm>
            <a:off x="9347200" y="6381750"/>
            <a:ext cx="2844800" cy="476250"/>
          </a:xfrm>
          <a:prstGeom prst="rect">
            <a:avLst/>
          </a:prstGeom>
          <a:ln/>
        </p:spPr>
        <p:txBody>
          <a:bodyPr/>
          <a:lstStyle>
            <a:lvl1pPr>
              <a:defRPr/>
            </a:lvl1pPr>
          </a:lstStyle>
          <a:p>
            <a:pPr>
              <a:defRPr/>
            </a:pPr>
            <a:fld id="{7B1B3B57-A407-4CEE-A261-A2955BBBEF5D}" type="slidenum">
              <a:rPr lang="es-ES_tradnl"/>
              <a:pPr>
                <a:defRPr/>
              </a:pPr>
              <a:t>‹Nº›</a:t>
            </a:fld>
            <a:endParaRPr lang="es-ES_tradnl"/>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s-ES_tradnl"/>
          </a:p>
        </p:txBody>
      </p:sp>
      <p:sp>
        <p:nvSpPr>
          <p:cNvPr id="3"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s-ES_tradnl"/>
          </a:p>
        </p:txBody>
      </p:sp>
      <p:sp>
        <p:nvSpPr>
          <p:cNvPr id="4" name="Rectangle 6"/>
          <p:cNvSpPr>
            <a:spLocks noGrp="1" noChangeArrowheads="1"/>
          </p:cNvSpPr>
          <p:nvPr>
            <p:ph type="sldNum" sz="quarter" idx="12"/>
          </p:nvPr>
        </p:nvSpPr>
        <p:spPr>
          <a:xfrm>
            <a:off x="9347200" y="6381750"/>
            <a:ext cx="2844800" cy="476250"/>
          </a:xfrm>
          <a:prstGeom prst="rect">
            <a:avLst/>
          </a:prstGeom>
          <a:ln/>
        </p:spPr>
        <p:txBody>
          <a:bodyPr/>
          <a:lstStyle>
            <a:lvl1pPr>
              <a:defRPr/>
            </a:lvl1pPr>
          </a:lstStyle>
          <a:p>
            <a:pPr>
              <a:defRPr/>
            </a:pPr>
            <a:fld id="{FCA94BF5-F580-467B-9D00-9563B6C3B0C0}" type="slidenum">
              <a:rPr lang="es-ES_tradnl"/>
              <a:pPr>
                <a:defRPr/>
              </a:pPr>
              <a:t>‹Nº›</a:t>
            </a:fld>
            <a:endParaRPr lang="es-ES_tradnl"/>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2" y="273050"/>
            <a:ext cx="4011084" cy="1162050"/>
          </a:xfrm>
          <a:prstGeom prst="rect">
            <a:avLst/>
          </a:prstGeom>
        </p:spPr>
        <p:txBody>
          <a:bodyPr anchor="b"/>
          <a:lstStyle>
            <a:lvl1pPr algn="l">
              <a:defRPr sz="2000" b="1"/>
            </a:lvl1pPr>
          </a:lstStyle>
          <a:p>
            <a:r>
              <a:rPr lang="es-ES"/>
              <a:t>Haga clic para modificar el estilo de título del patrón</a:t>
            </a:r>
            <a:endParaRPr lang="es-UY"/>
          </a:p>
        </p:txBody>
      </p:sp>
      <p:sp>
        <p:nvSpPr>
          <p:cNvPr id="3" name="2 Marcador de contenido"/>
          <p:cNvSpPr>
            <a:spLocks noGrp="1"/>
          </p:cNvSpPr>
          <p:nvPr>
            <p:ph idx="1"/>
          </p:nvPr>
        </p:nvSpPr>
        <p:spPr>
          <a:xfrm>
            <a:off x="4766733"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3 Marcador de texto"/>
          <p:cNvSpPr>
            <a:spLocks noGrp="1"/>
          </p:cNvSpPr>
          <p:nvPr>
            <p:ph type="body" sz="half" idx="2"/>
          </p:nvPr>
        </p:nvSpPr>
        <p:spPr>
          <a:xfrm>
            <a:off x="609602"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xfrm>
            <a:off x="9347200" y="6381750"/>
            <a:ext cx="2844800" cy="476250"/>
          </a:xfrm>
          <a:prstGeom prst="rect">
            <a:avLst/>
          </a:prstGeom>
          <a:ln/>
        </p:spPr>
        <p:txBody>
          <a:bodyPr/>
          <a:lstStyle>
            <a:lvl1pPr>
              <a:defRPr/>
            </a:lvl1pPr>
          </a:lstStyle>
          <a:p>
            <a:pPr>
              <a:defRPr/>
            </a:pPr>
            <a:fld id="{911C3550-496A-4DEC-8994-F23D87640B03}" type="slidenum">
              <a:rPr lang="es-ES_tradnl"/>
              <a:pPr>
                <a:defRPr/>
              </a:pPr>
              <a:t>‹Nº›</a:t>
            </a:fld>
            <a:endParaRPr lang="es-ES_tradnl"/>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endParaRPr lang="es-UY"/>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xfrm>
            <a:off x="9347200" y="6381750"/>
            <a:ext cx="2844800" cy="476250"/>
          </a:xfrm>
          <a:prstGeom prst="rect">
            <a:avLst/>
          </a:prstGeom>
          <a:ln/>
        </p:spPr>
        <p:txBody>
          <a:bodyPr/>
          <a:lstStyle>
            <a:lvl1pPr>
              <a:defRPr/>
            </a:lvl1pPr>
          </a:lstStyle>
          <a:p>
            <a:pPr>
              <a:defRPr/>
            </a:pPr>
            <a:fld id="{7E63F14D-EA02-4957-9A4E-556BA1A8596A}" type="slidenum">
              <a:rPr lang="es-ES_tradnl"/>
              <a:pPr>
                <a:defRPr/>
              </a:pPr>
              <a:t>‹Nº›</a:t>
            </a:fld>
            <a:endParaRPr lang="es-ES_tradnl"/>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 Target="../slides/slide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50"/>
            </a:gs>
            <a:gs pos="100000">
              <a:schemeClr val="accent1">
                <a:lumMod val="45000"/>
                <a:lumOff val="55000"/>
              </a:schemeClr>
            </a:gs>
            <a:gs pos="83000">
              <a:schemeClr val="accent1">
                <a:lumMod val="45000"/>
                <a:lumOff val="55000"/>
              </a:schemeClr>
            </a:gs>
            <a:gs pos="95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 name="Botón de acción: Comienzo 9">
            <a:hlinkClick r:id="rId18" action="ppaction://hlinksldjump" highlightClick="1"/>
          </p:cNvPr>
          <p:cNvSpPr/>
          <p:nvPr userDrawn="1"/>
        </p:nvSpPr>
        <p:spPr>
          <a:xfrm>
            <a:off x="11760632" y="6669360"/>
            <a:ext cx="418265" cy="188640"/>
          </a:xfrm>
          <a:prstGeom prst="actionButtonBeginning">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sz="1800">
              <a:solidFill>
                <a:srgbClr val="FFFFFF"/>
              </a:solidFill>
            </a:endParaRPr>
          </a:p>
        </p:txBody>
      </p:sp>
      <p:sp>
        <p:nvSpPr>
          <p:cNvPr id="2" name="CuadroTexto 1">
            <a:extLst>
              <a:ext uri="{FF2B5EF4-FFF2-40B4-BE49-F238E27FC236}">
                <a16:creationId xmlns:a16="http://schemas.microsoft.com/office/drawing/2014/main" id="{DEEB9293-8CEB-C291-401C-58AC03AA77D5}"/>
              </a:ext>
            </a:extLst>
          </p:cNvPr>
          <p:cNvSpPr txBox="1"/>
          <p:nvPr userDrawn="1"/>
        </p:nvSpPr>
        <p:spPr>
          <a:xfrm>
            <a:off x="8976320" y="116632"/>
            <a:ext cx="2901440" cy="338554"/>
          </a:xfrm>
          <a:prstGeom prst="rect">
            <a:avLst/>
          </a:prstGeom>
          <a:noFill/>
        </p:spPr>
        <p:txBody>
          <a:bodyPr wrap="square" rtlCol="0">
            <a:spAutoFit/>
          </a:bodyPr>
          <a:lstStyle/>
          <a:p>
            <a:pPr algn="ctr"/>
            <a:r>
              <a:rPr lang="es-UY" sz="1600" dirty="0">
                <a:solidFill>
                  <a:schemeClr val="bg1"/>
                </a:solidFill>
                <a:latin typeface="Bahnschrift SemiLight SemiConde" panose="020B0502040204020203" pitchFamily="34" charset="0"/>
              </a:rPr>
              <a:t>DESINFECCIÓN DE AGUAS, 2023</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730" r:id="rId15"/>
    <p:sldLayoutId id="2147483726" r:id="rId16"/>
  </p:sldLayoutIdLst>
  <p:transition>
    <p:dissolve/>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slide" Target="slide37.xml"/><Relationship Id="rId18" Type="http://schemas.openxmlformats.org/officeDocument/2006/relationships/slide" Target="slide65.xml"/><Relationship Id="rId3" Type="http://schemas.openxmlformats.org/officeDocument/2006/relationships/slide" Target="slide7.xml"/><Relationship Id="rId7" Type="http://schemas.openxmlformats.org/officeDocument/2006/relationships/slide" Target="slide18.xml"/><Relationship Id="rId12" Type="http://schemas.openxmlformats.org/officeDocument/2006/relationships/slide" Target="slide36.xml"/><Relationship Id="rId17" Type="http://schemas.openxmlformats.org/officeDocument/2006/relationships/slide" Target="slide64.xml"/><Relationship Id="rId2" Type="http://schemas.openxmlformats.org/officeDocument/2006/relationships/slide" Target="slide3.xml"/><Relationship Id="rId16" Type="http://schemas.openxmlformats.org/officeDocument/2006/relationships/slide" Target="slide59.xml"/><Relationship Id="rId1" Type="http://schemas.openxmlformats.org/officeDocument/2006/relationships/slideLayout" Target="../slideLayouts/slideLayout12.xml"/><Relationship Id="rId6" Type="http://schemas.openxmlformats.org/officeDocument/2006/relationships/slide" Target="slide14.xml"/><Relationship Id="rId11" Type="http://schemas.openxmlformats.org/officeDocument/2006/relationships/slide" Target="slide34.xml"/><Relationship Id="rId5" Type="http://schemas.openxmlformats.org/officeDocument/2006/relationships/slide" Target="slide11.xml"/><Relationship Id="rId15" Type="http://schemas.openxmlformats.org/officeDocument/2006/relationships/slide" Target="slide43.xml"/><Relationship Id="rId10" Type="http://schemas.openxmlformats.org/officeDocument/2006/relationships/slide" Target="slide30.xml"/><Relationship Id="rId4" Type="http://schemas.openxmlformats.org/officeDocument/2006/relationships/slide" Target="slide8.xml"/><Relationship Id="rId9" Type="http://schemas.openxmlformats.org/officeDocument/2006/relationships/slide" Target="slide29.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2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9.wmf"/><Relationship Id="rId5" Type="http://schemas.openxmlformats.org/officeDocument/2006/relationships/oleObject" Target="../embeddings/oleObject4.bin"/><Relationship Id="rId4" Type="http://schemas.openxmlformats.org/officeDocument/2006/relationships/image" Target="../media/image18.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wmf"/></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21.png"/></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3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340.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360.png"/><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40" name="Text Box 4"/>
          <p:cNvSpPr txBox="1">
            <a:spLocks noChangeArrowheads="1"/>
          </p:cNvSpPr>
          <p:nvPr/>
        </p:nvSpPr>
        <p:spPr bwMode="auto">
          <a:xfrm>
            <a:off x="4079776" y="2420888"/>
            <a:ext cx="7560840" cy="1785104"/>
          </a:xfrm>
          <a:prstGeom prst="rect">
            <a:avLst/>
          </a:prstGeom>
          <a:noFill/>
          <a:ln w="9525">
            <a:noFill/>
            <a:miter lim="800000"/>
            <a:headEnd/>
            <a:tailEnd/>
          </a:ln>
          <a:effectLst/>
        </p:spPr>
        <p:txBody>
          <a:bodyPr wrap="square">
            <a:spAutoFit/>
          </a:bodyPr>
          <a:lstStyle/>
          <a:p>
            <a:pPr>
              <a:spcBef>
                <a:spcPct val="50000"/>
              </a:spcBef>
              <a:defRPr/>
            </a:pPr>
            <a:r>
              <a:rPr lang="es-ES" sz="4400" b="1" dirty="0">
                <a:solidFill>
                  <a:schemeClr val="tx1"/>
                </a:solidFill>
                <a:latin typeface="Candara" panose="020E0502030303020204" pitchFamily="34" charset="0"/>
              </a:rPr>
              <a:t>Alternativas de desinfección</a:t>
            </a:r>
          </a:p>
          <a:p>
            <a:pPr>
              <a:spcBef>
                <a:spcPct val="50000"/>
              </a:spcBef>
              <a:defRPr/>
            </a:pPr>
            <a:r>
              <a:rPr lang="es-ES" sz="4400" b="1" dirty="0">
                <a:solidFill>
                  <a:schemeClr val="tx1"/>
                </a:solidFill>
                <a:latin typeface="Candara" panose="020E0502030303020204" pitchFamily="34" charset="0"/>
              </a:rPr>
              <a:t>Tiempo de contacto, cinética</a:t>
            </a:r>
          </a:p>
        </p:txBody>
      </p:sp>
      <p:sp>
        <p:nvSpPr>
          <p:cNvPr id="2" name="Rectángulo 1">
            <a:extLst>
              <a:ext uri="{FF2B5EF4-FFF2-40B4-BE49-F238E27FC236}">
                <a16:creationId xmlns:a16="http://schemas.microsoft.com/office/drawing/2014/main" id="{4661B2B1-7977-E7AE-32E8-105DFA03790D}"/>
              </a:ext>
            </a:extLst>
          </p:cNvPr>
          <p:cNvSpPr/>
          <p:nvPr/>
        </p:nvSpPr>
        <p:spPr>
          <a:xfrm>
            <a:off x="0" y="0"/>
            <a:ext cx="3686175" cy="6858000"/>
          </a:xfrm>
          <a:prstGeom prst="rect">
            <a:avLst/>
          </a:prstGeom>
          <a:solidFill>
            <a:srgbClr val="00B05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ransition>
    <p:zoom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a:extLst>
              <a:ext uri="{FF2B5EF4-FFF2-40B4-BE49-F238E27FC236}">
                <a16:creationId xmlns:a16="http://schemas.microsoft.com/office/drawing/2014/main" id="{E739978E-971A-4EF6-4011-B90B8DC9B751}"/>
              </a:ext>
            </a:extLst>
          </p:cNvPr>
          <p:cNvSpPr/>
          <p:nvPr/>
        </p:nvSpPr>
        <p:spPr bwMode="auto">
          <a:xfrm>
            <a:off x="1919536" y="562372"/>
            <a:ext cx="8352928" cy="5733256"/>
          </a:xfrm>
          <a:prstGeom prst="ellipse">
            <a:avLst/>
          </a:prstGeom>
          <a:solidFill>
            <a:srgbClr val="99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000" b="0" i="0" u="none" strike="noStrike" cap="none" normalizeH="0" baseline="0">
              <a:ln>
                <a:noFill/>
              </a:ln>
              <a:solidFill>
                <a:schemeClr val="bg1"/>
              </a:solidFill>
              <a:effectLst/>
              <a:latin typeface="Arial" pitchFamily="34" charset="0"/>
            </a:endParaRPr>
          </a:p>
        </p:txBody>
      </p:sp>
      <p:sp>
        <p:nvSpPr>
          <p:cNvPr id="3" name="2 Marcador de contenido"/>
          <p:cNvSpPr>
            <a:spLocks noGrp="1"/>
          </p:cNvSpPr>
          <p:nvPr>
            <p:ph idx="1"/>
          </p:nvPr>
        </p:nvSpPr>
        <p:spPr>
          <a:xfrm>
            <a:off x="2510154" y="2852936"/>
            <a:ext cx="7171692" cy="1828797"/>
          </a:xfrm>
          <a:solidFill>
            <a:srgbClr val="99FFCC"/>
          </a:solidFill>
          <a:ln>
            <a:noFill/>
          </a:ln>
        </p:spPr>
        <p:txBody>
          <a:bodyPr>
            <a:normAutofit fontScale="77500" lnSpcReduction="20000"/>
          </a:bodyPr>
          <a:lstStyle/>
          <a:p>
            <a:pPr marL="0" indent="0" algn="ctr">
              <a:buNone/>
            </a:pPr>
            <a:r>
              <a:rPr lang="es-AR" sz="5400" b="1" dirty="0">
                <a:solidFill>
                  <a:schemeClr val="accent2">
                    <a:lumMod val="75000"/>
                  </a:schemeClr>
                </a:solidFill>
              </a:rPr>
              <a:t>NINGÚN DESINFECTANTE REÚNE TODAS ESTAS CONDICIONES</a:t>
            </a:r>
          </a:p>
          <a:p>
            <a:endParaRPr lang="es-AR" sz="5400" dirty="0">
              <a:solidFill>
                <a:schemeClr val="accent2">
                  <a:lumMod val="75000"/>
                </a:schemeClr>
              </a:solidFill>
            </a:endParaRPr>
          </a:p>
        </p:txBody>
      </p:sp>
    </p:spTree>
    <p:extLst>
      <p:ext uri="{BB962C8B-B14F-4D97-AF65-F5344CB8AC3E}">
        <p14:creationId xmlns:p14="http://schemas.microsoft.com/office/powerpoint/2010/main" val="631073087"/>
      </p:ext>
    </p:extLst>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5 Marcador de número de diapositiva"/>
          <p:cNvSpPr>
            <a:spLocks noGrp="1"/>
          </p:cNvSpPr>
          <p:nvPr>
            <p:ph type="sldNum" sz="quarter" idx="12"/>
          </p:nvPr>
        </p:nvSpPr>
        <p:spPr>
          <a:noFill/>
        </p:spPr>
        <p:txBody>
          <a:bodyPr/>
          <a:lstStyle/>
          <a:p>
            <a:fld id="{C7836CE1-016E-4730-8DDA-3F3B29E51AA6}" type="slidenum">
              <a:rPr lang="es-ES_tradnl" smtClean="0"/>
              <a:pPr/>
              <a:t>11</a:t>
            </a:fld>
            <a:endParaRPr lang="es-ES_tradnl"/>
          </a:p>
        </p:txBody>
      </p:sp>
      <p:sp>
        <p:nvSpPr>
          <p:cNvPr id="72707" name="Rectangle 3"/>
          <p:cNvSpPr>
            <a:spLocks noChangeArrowheads="1"/>
          </p:cNvSpPr>
          <p:nvPr/>
        </p:nvSpPr>
        <p:spPr bwMode="auto">
          <a:xfrm>
            <a:off x="767408" y="433566"/>
            <a:ext cx="10657184" cy="6186309"/>
          </a:xfrm>
          <a:prstGeom prst="rect">
            <a:avLst/>
          </a:prstGeom>
          <a:noFill/>
          <a:ln w="9525">
            <a:noFill/>
            <a:miter lim="800000"/>
            <a:headEnd/>
            <a:tailEnd/>
          </a:ln>
        </p:spPr>
        <p:txBody>
          <a:bodyPr wrap="square">
            <a:spAutoFit/>
          </a:bodyPr>
          <a:lstStyle/>
          <a:p>
            <a:pPr algn="ctr">
              <a:spcBef>
                <a:spcPts val="600"/>
              </a:spcBef>
              <a:spcAft>
                <a:spcPts val="600"/>
              </a:spcAft>
            </a:pPr>
            <a:r>
              <a:rPr lang="es-ES" sz="3600" b="1" dirty="0">
                <a:solidFill>
                  <a:schemeClr val="tx1"/>
                </a:solidFill>
                <a:latin typeface="Candara" panose="020E0502030303020204" pitchFamily="34" charset="0"/>
              </a:rPr>
              <a:t>Criterios para seleccionar un desinfectante</a:t>
            </a:r>
          </a:p>
          <a:p>
            <a:pPr marL="457200" indent="-457200" algn="just">
              <a:spcBef>
                <a:spcPts val="600"/>
              </a:spcBef>
              <a:spcAft>
                <a:spcPts val="600"/>
              </a:spcAft>
              <a:buFont typeface="Arial" panose="020B0604020202020204" pitchFamily="34" charset="0"/>
              <a:buChar char="•"/>
            </a:pPr>
            <a:r>
              <a:rPr lang="es-ES" sz="2800" dirty="0">
                <a:solidFill>
                  <a:schemeClr val="tx1"/>
                </a:solidFill>
                <a:latin typeface="Candara" panose="020E0502030303020204" pitchFamily="34" charset="0"/>
              </a:rPr>
              <a:t>Tipos, ocurrencia y concentración de microorganismos</a:t>
            </a:r>
          </a:p>
          <a:p>
            <a:pPr marL="457200" indent="-457200" algn="just">
              <a:spcBef>
                <a:spcPts val="600"/>
              </a:spcBef>
              <a:spcAft>
                <a:spcPts val="600"/>
              </a:spcAft>
              <a:buFont typeface="Arial" panose="020B0604020202020204" pitchFamily="34" charset="0"/>
              <a:buChar char="•"/>
            </a:pPr>
            <a:r>
              <a:rPr lang="es-ES" sz="2800" dirty="0">
                <a:solidFill>
                  <a:schemeClr val="tx1"/>
                </a:solidFill>
                <a:latin typeface="Candara" panose="020E0502030303020204" pitchFamily="34" charset="0"/>
              </a:rPr>
              <a:t>Metas de protección de salud (eficacia requerida)</a:t>
            </a:r>
          </a:p>
          <a:p>
            <a:pPr marL="457200" indent="-457200" algn="just">
              <a:spcBef>
                <a:spcPts val="600"/>
              </a:spcBef>
              <a:spcAft>
                <a:spcPts val="600"/>
              </a:spcAft>
              <a:buFont typeface="Arial" panose="020B0604020202020204" pitchFamily="34" charset="0"/>
              <a:buChar char="•"/>
            </a:pPr>
            <a:r>
              <a:rPr lang="es-ES" sz="2800" dirty="0">
                <a:solidFill>
                  <a:schemeClr val="tx1"/>
                </a:solidFill>
                <a:latin typeface="Candara" panose="020E0502030303020204" pitchFamily="34" charset="0"/>
              </a:rPr>
              <a:t>Contenido orgánico del agua (COT, COD, UVA</a:t>
            </a:r>
            <a:r>
              <a:rPr lang="es-ES" sz="2800" baseline="-25000" dirty="0">
                <a:solidFill>
                  <a:schemeClr val="tx1"/>
                </a:solidFill>
                <a:latin typeface="Candara" panose="020E0502030303020204" pitchFamily="34" charset="0"/>
              </a:rPr>
              <a:t>254</a:t>
            </a:r>
            <a:r>
              <a:rPr lang="es-ES" sz="2800" dirty="0">
                <a:solidFill>
                  <a:schemeClr val="tx1"/>
                </a:solidFill>
                <a:latin typeface="Candara" panose="020E0502030303020204" pitchFamily="34" charset="0"/>
              </a:rPr>
              <a:t>) y productos nitrogenados</a:t>
            </a:r>
          </a:p>
          <a:p>
            <a:pPr marL="457200" indent="-457200" algn="just">
              <a:spcBef>
                <a:spcPts val="600"/>
              </a:spcBef>
              <a:spcAft>
                <a:spcPts val="600"/>
              </a:spcAft>
              <a:buFont typeface="Arial" panose="020B0604020202020204" pitchFamily="34" charset="0"/>
              <a:buChar char="•"/>
            </a:pPr>
            <a:r>
              <a:rPr lang="es-ES" sz="2800" dirty="0">
                <a:solidFill>
                  <a:schemeClr val="tx1"/>
                </a:solidFill>
                <a:latin typeface="Candara" panose="020E0502030303020204" pitchFamily="34" charset="0"/>
              </a:rPr>
              <a:t>La existencia de otros precursores de subproductos: bromuros</a:t>
            </a:r>
          </a:p>
          <a:p>
            <a:pPr marL="457200" indent="-457200" algn="just">
              <a:spcBef>
                <a:spcPts val="600"/>
              </a:spcBef>
              <a:spcAft>
                <a:spcPts val="600"/>
              </a:spcAft>
              <a:buFont typeface="Arial" panose="020B0604020202020204" pitchFamily="34" charset="0"/>
              <a:buChar char="•"/>
            </a:pPr>
            <a:r>
              <a:rPr lang="es-ES" sz="2800" dirty="0">
                <a:solidFill>
                  <a:schemeClr val="tx1"/>
                </a:solidFill>
                <a:latin typeface="Candara" panose="020E0502030303020204" pitchFamily="34" charset="0"/>
              </a:rPr>
              <a:t>Presencia de amonio, hierro, manganeso, sulfuros</a:t>
            </a:r>
          </a:p>
          <a:p>
            <a:pPr marL="457200" indent="-457200" algn="just">
              <a:spcBef>
                <a:spcPts val="600"/>
              </a:spcBef>
              <a:spcAft>
                <a:spcPts val="600"/>
              </a:spcAft>
              <a:buFont typeface="Arial" panose="020B0604020202020204" pitchFamily="34" charset="0"/>
              <a:buChar char="•"/>
            </a:pPr>
            <a:r>
              <a:rPr lang="es-ES" sz="2800" dirty="0">
                <a:solidFill>
                  <a:schemeClr val="tx1"/>
                </a:solidFill>
                <a:latin typeface="Candara" panose="020E0502030303020204" pitchFamily="34" charset="0"/>
              </a:rPr>
              <a:t>Parámetros fisicoquímicos habituales (pH, Alcalinidad, Turbiedad, Color verdadero, Temperatura)</a:t>
            </a:r>
          </a:p>
          <a:p>
            <a:pPr marL="457200" indent="-457200" algn="just">
              <a:spcBef>
                <a:spcPts val="600"/>
              </a:spcBef>
              <a:spcAft>
                <a:spcPts val="600"/>
              </a:spcAft>
              <a:buFont typeface="Arial" panose="020B0604020202020204" pitchFamily="34" charset="0"/>
              <a:buChar char="•"/>
            </a:pPr>
            <a:r>
              <a:rPr lang="es-ES" sz="2800" dirty="0">
                <a:solidFill>
                  <a:schemeClr val="tx1"/>
                </a:solidFill>
                <a:latin typeface="Candara" panose="020E0502030303020204" pitchFamily="34" charset="0"/>
              </a:rPr>
              <a:t>Tiempo de retención en el sistema de distribución</a:t>
            </a:r>
          </a:p>
          <a:p>
            <a:pPr marL="457200" indent="-457200" algn="just">
              <a:spcBef>
                <a:spcPts val="600"/>
              </a:spcBef>
              <a:spcAft>
                <a:spcPts val="600"/>
              </a:spcAft>
              <a:buFont typeface="Arial" panose="020B0604020202020204" pitchFamily="34" charset="0"/>
              <a:buChar char="•"/>
            </a:pPr>
            <a:r>
              <a:rPr lang="es-ES" sz="2800" dirty="0">
                <a:solidFill>
                  <a:schemeClr val="tx1"/>
                </a:solidFill>
                <a:latin typeface="Candara" panose="020E0502030303020204" pitchFamily="34" charset="0"/>
              </a:rPr>
              <a:t>Opciones de desinfección disponibles y sus costos</a:t>
            </a:r>
          </a:p>
        </p:txBody>
      </p:sp>
    </p:spTree>
    <p:extLst>
      <p:ext uri="{BB962C8B-B14F-4D97-AF65-F5344CB8AC3E}">
        <p14:creationId xmlns:p14="http://schemas.microsoft.com/office/powerpoint/2010/main" val="207041204"/>
      </p:ext>
    </p:extLst>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5 Marcador de número de diapositiva"/>
          <p:cNvSpPr>
            <a:spLocks noGrp="1"/>
          </p:cNvSpPr>
          <p:nvPr>
            <p:ph type="sldNum" sz="quarter" idx="12"/>
          </p:nvPr>
        </p:nvSpPr>
        <p:spPr>
          <a:noFill/>
        </p:spPr>
        <p:txBody>
          <a:bodyPr/>
          <a:lstStyle/>
          <a:p>
            <a:fld id="{C7836CE1-016E-4730-8DDA-3F3B29E51AA6}" type="slidenum">
              <a:rPr lang="es-ES_tradnl" smtClean="0"/>
              <a:pPr/>
              <a:t>12</a:t>
            </a:fld>
            <a:endParaRPr lang="es-ES_tradnl"/>
          </a:p>
        </p:txBody>
      </p:sp>
      <p:sp>
        <p:nvSpPr>
          <p:cNvPr id="72707" name="Rectangle 3"/>
          <p:cNvSpPr>
            <a:spLocks noChangeArrowheads="1"/>
          </p:cNvSpPr>
          <p:nvPr/>
        </p:nvSpPr>
        <p:spPr bwMode="auto">
          <a:xfrm>
            <a:off x="767408" y="605810"/>
            <a:ext cx="10657183" cy="5775940"/>
          </a:xfrm>
          <a:prstGeom prst="rect">
            <a:avLst/>
          </a:prstGeom>
          <a:noFill/>
          <a:ln w="9525">
            <a:noFill/>
            <a:miter lim="800000"/>
            <a:headEnd/>
            <a:tailEnd/>
          </a:ln>
        </p:spPr>
        <p:txBody>
          <a:bodyPr wrap="square">
            <a:spAutoFit/>
          </a:bodyPr>
          <a:lstStyle/>
          <a:p>
            <a:pPr algn="just">
              <a:spcBef>
                <a:spcPts val="400"/>
              </a:spcBef>
              <a:spcAft>
                <a:spcPts val="400"/>
              </a:spcAft>
            </a:pPr>
            <a:r>
              <a:rPr lang="es-ES" sz="2800" dirty="0">
                <a:solidFill>
                  <a:schemeClr val="tx1"/>
                </a:solidFill>
                <a:latin typeface="Candara" panose="020E0502030303020204" pitchFamily="34" charset="0"/>
              </a:rPr>
              <a:t>Desde hace 98 años, en Uruguay desinfección es sinónimo de cloración.</a:t>
            </a:r>
          </a:p>
          <a:p>
            <a:pPr algn="just">
              <a:spcBef>
                <a:spcPts val="400"/>
              </a:spcBef>
              <a:spcAft>
                <a:spcPts val="400"/>
              </a:spcAft>
            </a:pPr>
            <a:r>
              <a:rPr lang="es-UY" sz="2800" dirty="0">
                <a:solidFill>
                  <a:schemeClr val="tx1"/>
                </a:solidFill>
                <a:latin typeface="Candara" panose="020E0502030303020204" pitchFamily="34" charset="0"/>
              </a:rPr>
              <a:t>¿Estamos en condiciones para instrumentar otros métodos? Si</a:t>
            </a:r>
          </a:p>
          <a:p>
            <a:pPr marL="457200" indent="-457200" algn="just">
              <a:spcBef>
                <a:spcPts val="400"/>
              </a:spcBef>
              <a:spcAft>
                <a:spcPts val="400"/>
              </a:spcAft>
              <a:buFont typeface="Arial" panose="020B0604020202020204" pitchFamily="34" charset="0"/>
              <a:buChar char="•"/>
            </a:pPr>
            <a:r>
              <a:rPr lang="es-ES" sz="2800" dirty="0">
                <a:solidFill>
                  <a:schemeClr val="tx1"/>
                </a:solidFill>
                <a:latin typeface="Candara" panose="020E0502030303020204" pitchFamily="34" charset="0"/>
              </a:rPr>
              <a:t>Ozono: Si bien se ha evaluado por su capacidad de oxidar compuestos orgánicos precursores de SPD, toxinas y metabolitos, es un poderoso desinfectante.</a:t>
            </a:r>
          </a:p>
          <a:p>
            <a:pPr marL="457200" indent="-457200" algn="just">
              <a:spcBef>
                <a:spcPts val="400"/>
              </a:spcBef>
              <a:spcAft>
                <a:spcPts val="400"/>
              </a:spcAft>
              <a:buFont typeface="Arial" panose="020B0604020202020204" pitchFamily="34" charset="0"/>
              <a:buChar char="•"/>
            </a:pPr>
            <a:r>
              <a:rPr lang="es-ES" sz="2800" dirty="0">
                <a:solidFill>
                  <a:schemeClr val="tx1"/>
                </a:solidFill>
                <a:latin typeface="Candara" panose="020E0502030303020204" pitchFamily="34" charset="0"/>
              </a:rPr>
              <a:t>Existe experiencia en el uso de UV en aguas residuales. Es un método muy eficaz para inactivar protozoarios parásitos. </a:t>
            </a:r>
          </a:p>
          <a:p>
            <a:pPr marL="457200" indent="-457200" algn="just">
              <a:spcBef>
                <a:spcPts val="400"/>
              </a:spcBef>
              <a:spcAft>
                <a:spcPts val="400"/>
              </a:spcAft>
              <a:buFont typeface="Arial" panose="020B0604020202020204" pitchFamily="34" charset="0"/>
              <a:buChar char="•"/>
            </a:pPr>
            <a:r>
              <a:rPr lang="es-ES" sz="2800" dirty="0">
                <a:solidFill>
                  <a:schemeClr val="tx1"/>
                </a:solidFill>
                <a:latin typeface="Candara" panose="020E0502030303020204" pitchFamily="34" charset="0"/>
              </a:rPr>
              <a:t>Está demostrado que el cloro no es el desinfectante más efectivo para controlar determinados patógenos.</a:t>
            </a:r>
          </a:p>
          <a:p>
            <a:pPr marL="457200" indent="-457200" algn="just">
              <a:spcBef>
                <a:spcPts val="400"/>
              </a:spcBef>
              <a:spcAft>
                <a:spcPts val="400"/>
              </a:spcAft>
              <a:buFont typeface="Arial" panose="020B0604020202020204" pitchFamily="34" charset="0"/>
              <a:buChar char="•"/>
            </a:pPr>
            <a:r>
              <a:rPr lang="es-ES" sz="2800" dirty="0">
                <a:solidFill>
                  <a:schemeClr val="tx1"/>
                </a:solidFill>
                <a:latin typeface="Candara" panose="020E0502030303020204" pitchFamily="34" charset="0"/>
              </a:rPr>
              <a:t>El cloro podría ceder su espacio de desinfectante primario (estudiar cada caso) y mantenerse como desinfectante secundario. </a:t>
            </a:r>
          </a:p>
        </p:txBody>
      </p:sp>
    </p:spTree>
    <p:extLst>
      <p:ext uri="{BB962C8B-B14F-4D97-AF65-F5344CB8AC3E}">
        <p14:creationId xmlns:p14="http://schemas.microsoft.com/office/powerpoint/2010/main" val="3354691044"/>
      </p:ext>
    </p:extLst>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2027548" y="2672916"/>
            <a:ext cx="8136904" cy="1512168"/>
          </a:xfrm>
        </p:spPr>
        <p:txBody>
          <a:bodyPr/>
          <a:lstStyle/>
          <a:p>
            <a:pPr eaLnBrk="1" hangingPunct="1"/>
            <a:r>
              <a:rPr lang="es-ES" sz="4800" b="1" dirty="0">
                <a:solidFill>
                  <a:schemeClr val="tx1"/>
                </a:solidFill>
                <a:latin typeface="+mn-lt"/>
              </a:rPr>
              <a:t>DESINFECCIÓN POR MEDIOS FÍSICOS</a:t>
            </a:r>
            <a:endParaRPr lang="es-ES" sz="4800" b="1" dirty="0">
              <a:solidFill>
                <a:schemeClr val="tx1"/>
              </a:solidFill>
            </a:endParaRPr>
          </a:p>
        </p:txBody>
      </p:sp>
    </p:spTree>
    <p:extLst>
      <p:ext uri="{BB962C8B-B14F-4D97-AF65-F5344CB8AC3E}">
        <p14:creationId xmlns:p14="http://schemas.microsoft.com/office/powerpoint/2010/main" val="2380498034"/>
      </p:ext>
    </p:extLst>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103" name="Text Box 47"/>
          <p:cNvSpPr txBox="1">
            <a:spLocks noChangeArrowheads="1"/>
          </p:cNvSpPr>
          <p:nvPr/>
        </p:nvSpPr>
        <p:spPr bwMode="auto">
          <a:xfrm>
            <a:off x="695400" y="1195011"/>
            <a:ext cx="10801200" cy="3785652"/>
          </a:xfrm>
          <a:prstGeom prst="rect">
            <a:avLst/>
          </a:prstGeom>
          <a:noFill/>
          <a:ln w="9525">
            <a:noFill/>
            <a:miter lim="800000"/>
            <a:headEnd/>
            <a:tailEnd/>
          </a:ln>
        </p:spPr>
        <p:txBody>
          <a:bodyPr wrap="square">
            <a:spAutoFit/>
          </a:bodyPr>
          <a:lstStyle/>
          <a:p>
            <a:pPr algn="just">
              <a:spcBef>
                <a:spcPct val="50000"/>
              </a:spcBef>
            </a:pPr>
            <a:r>
              <a:rPr lang="es-ES_tradnl" sz="2400" dirty="0">
                <a:solidFill>
                  <a:schemeClr val="tx1"/>
                </a:solidFill>
                <a:latin typeface="Candara" panose="020E0502030303020204" pitchFamily="34" charset="0"/>
              </a:rPr>
              <a:t>Hervir el agua es un método eficaz, pero de poca aplicación colectiva. Se recomienda a nivel domiciliario cuando se produce alguna deficiencia en el sistema de abastecimiento, previa notificación a los usuarios.</a:t>
            </a:r>
          </a:p>
          <a:p>
            <a:pPr algn="just">
              <a:spcBef>
                <a:spcPct val="50000"/>
              </a:spcBef>
            </a:pPr>
            <a:r>
              <a:rPr lang="es-ES_tradnl" sz="2400" dirty="0">
                <a:solidFill>
                  <a:schemeClr val="tx1"/>
                </a:solidFill>
                <a:latin typeface="Candara" panose="020E0502030303020204" pitchFamily="34" charset="0"/>
              </a:rPr>
              <a:t>Es necesario hervir vigorosamente durante 3 minutos para asegurar la correcta inactivación de quistes y virus. Como desventaja, al eliminarse gases disueltos puede afectar el sabor del agua.</a:t>
            </a:r>
          </a:p>
          <a:p>
            <a:pPr algn="just">
              <a:spcBef>
                <a:spcPct val="50000"/>
              </a:spcBef>
            </a:pPr>
            <a:r>
              <a:rPr lang="es-ES_tradnl" sz="2400" dirty="0">
                <a:solidFill>
                  <a:schemeClr val="tx1"/>
                </a:solidFill>
                <a:latin typeface="Candara" panose="020E0502030303020204" pitchFamily="34" charset="0"/>
              </a:rPr>
              <a:t>En Uruguay no es habitual </a:t>
            </a:r>
            <a:r>
              <a:rPr lang="es-UY" sz="2400" dirty="0">
                <a:solidFill>
                  <a:schemeClr val="tx1"/>
                </a:solidFill>
                <a:latin typeface="Candara" panose="020E0502030303020204" pitchFamily="34" charset="0"/>
              </a:rPr>
              <a:t>que el prestador o el regulador emitan órdenes de hervir el agua. Esto podría hacerse en casos especiales, como roturas de tuberías, despresurizaciones, identificando bien la zona afectada.</a:t>
            </a:r>
            <a:endParaRPr lang="es-ES_tradnl" sz="2400" dirty="0">
              <a:solidFill>
                <a:schemeClr val="tx1"/>
              </a:solidFill>
              <a:latin typeface="Candara" panose="020E0502030303020204" pitchFamily="34" charset="0"/>
            </a:endParaRPr>
          </a:p>
        </p:txBody>
      </p:sp>
      <p:sp>
        <p:nvSpPr>
          <p:cNvPr id="11" name="Text Box 8"/>
          <p:cNvSpPr txBox="1">
            <a:spLocks noChangeArrowheads="1"/>
          </p:cNvSpPr>
          <p:nvPr/>
        </p:nvSpPr>
        <p:spPr bwMode="auto">
          <a:xfrm>
            <a:off x="0" y="548680"/>
            <a:ext cx="12192000" cy="646331"/>
          </a:xfrm>
          <a:prstGeom prst="rect">
            <a:avLst/>
          </a:prstGeom>
          <a:noFill/>
          <a:ln w="9525">
            <a:noFill/>
            <a:miter lim="800000"/>
            <a:headEnd/>
            <a:tailEnd/>
          </a:ln>
        </p:spPr>
        <p:txBody>
          <a:bodyPr wrap="square">
            <a:spAutoFit/>
          </a:bodyPr>
          <a:lstStyle/>
          <a:p>
            <a:pPr algn="ctr">
              <a:spcBef>
                <a:spcPct val="50000"/>
              </a:spcBef>
            </a:pPr>
            <a:r>
              <a:rPr lang="es-ES_tradnl" sz="3600" b="1" dirty="0">
                <a:solidFill>
                  <a:schemeClr val="tx1"/>
                </a:solidFill>
              </a:rPr>
              <a:t>Ebullición</a:t>
            </a:r>
          </a:p>
        </p:txBody>
      </p:sp>
      <mc:AlternateContent xmlns:mc="http://schemas.openxmlformats.org/markup-compatibility/2006" xmlns:pslz="http://schemas.microsoft.com/office/powerpoint/2016/slidezoom">
        <mc:Choice Requires="pslz">
          <p:graphicFrame>
            <p:nvGraphicFramePr>
              <p:cNvPr id="10" name="Vista general de diapositiva 9">
                <a:extLst>
                  <a:ext uri="{FF2B5EF4-FFF2-40B4-BE49-F238E27FC236}">
                    <a16:creationId xmlns:a16="http://schemas.microsoft.com/office/drawing/2014/main" id="{9C90505B-75C9-3DDF-4E20-6BC370EB9B98}"/>
                  </a:ext>
                </a:extLst>
              </p:cNvPr>
              <p:cNvGraphicFramePr>
                <a:graphicFrameLocks noChangeAspect="1"/>
              </p:cNvGraphicFramePr>
              <p:nvPr>
                <p:extLst>
                  <p:ext uri="{D42A27DB-BD31-4B8C-83A1-F6EECF244321}">
                    <p14:modId xmlns:p14="http://schemas.microsoft.com/office/powerpoint/2010/main" val="3542957336"/>
                  </p:ext>
                </p:extLst>
              </p:nvPr>
            </p:nvGraphicFramePr>
            <p:xfrm>
              <a:off x="2832685" y="5086773"/>
              <a:ext cx="2880320" cy="1620180"/>
            </p:xfrm>
            <a:graphic>
              <a:graphicData uri="http://schemas.microsoft.com/office/powerpoint/2016/slidezoom">
                <pslz:sldZm>
                  <pslz:sldZmObj sldId="548" cId="33086097">
                    <pslz:zmPr id="{86D11D24-6434-46F3-9C9D-1F8998BF7AC1}" returnToParent="0" transitionDur="1000">
                      <p166:blipFill xmlns:p166="http://schemas.microsoft.com/office/powerpoint/2016/6/main">
                        <a:blip r:embed="rId3"/>
                        <a:stretch>
                          <a:fillRect/>
                        </a:stretch>
                      </p166:blipFill>
                      <p166:spPr xmlns:p166="http://schemas.microsoft.com/office/powerpoint/2016/6/main">
                        <a:xfrm>
                          <a:off x="0" y="0"/>
                          <a:ext cx="2880320" cy="1620180"/>
                        </a:xfrm>
                        <a:prstGeom prst="rect">
                          <a:avLst/>
                        </a:prstGeom>
                        <a:ln w="3175">
                          <a:solidFill>
                            <a:prstClr val="ltGray"/>
                          </a:solidFill>
                        </a:ln>
                      </p166:spPr>
                    </pslz:zmPr>
                  </pslz:sldZmObj>
                </pslz:sldZm>
              </a:graphicData>
            </a:graphic>
          </p:graphicFrame>
        </mc:Choice>
        <mc:Fallback xmlns="">
          <p:pic>
            <p:nvPicPr>
              <p:cNvPr id="10" name="Vista general de diapositiva 9">
                <a:extLst>
                  <a:ext uri="{FF2B5EF4-FFF2-40B4-BE49-F238E27FC236}">
                    <a16:creationId xmlns:a16="http://schemas.microsoft.com/office/drawing/2014/main" id="{9C90505B-75C9-3DDF-4E20-6BC370EB9B98}"/>
                  </a:ext>
                </a:extLst>
              </p:cNvPr>
              <p:cNvPicPr>
                <a:picLocks noGrp="1" noRot="1" noChangeAspect="1" noMove="1" noResize="1" noEditPoints="1" noAdjustHandles="1" noChangeArrowheads="1" noChangeShapeType="1"/>
              </p:cNvPicPr>
              <p:nvPr/>
            </p:nvPicPr>
            <p:blipFill>
              <a:blip r:embed="rId4"/>
              <a:stretch>
                <a:fillRect/>
              </a:stretch>
            </p:blipFill>
            <p:spPr>
              <a:xfrm>
                <a:off x="2832685" y="5086773"/>
                <a:ext cx="2880320" cy="162018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3" name="Vista general de diapositiva 12">
                <a:extLst>
                  <a:ext uri="{FF2B5EF4-FFF2-40B4-BE49-F238E27FC236}">
                    <a16:creationId xmlns:a16="http://schemas.microsoft.com/office/drawing/2014/main" id="{89A0051E-7E43-3E5F-7E1B-9D7EBA636F25}"/>
                  </a:ext>
                </a:extLst>
              </p:cNvPr>
              <p:cNvGraphicFramePr>
                <a:graphicFrameLocks noChangeAspect="1"/>
              </p:cNvGraphicFramePr>
              <p:nvPr>
                <p:extLst>
                  <p:ext uri="{D42A27DB-BD31-4B8C-83A1-F6EECF244321}">
                    <p14:modId xmlns:p14="http://schemas.microsoft.com/office/powerpoint/2010/main" val="2370864876"/>
                  </p:ext>
                </p:extLst>
              </p:nvPr>
            </p:nvGraphicFramePr>
            <p:xfrm>
              <a:off x="6456040" y="5086773"/>
              <a:ext cx="2880320" cy="1620180"/>
            </p:xfrm>
            <a:graphic>
              <a:graphicData uri="http://schemas.microsoft.com/office/powerpoint/2016/slidezoom">
                <pslz:sldZm>
                  <pslz:sldZmObj sldId="550" cId="1775433336">
                    <pslz:zmPr id="{820EEDC0-46F2-4E92-8525-DBC167C48101}" returnToParent="0" transitionDur="1000">
                      <p166:blipFill xmlns:p166="http://schemas.microsoft.com/office/powerpoint/2016/6/main">
                        <a:blip r:embed="rId5"/>
                        <a:stretch>
                          <a:fillRect/>
                        </a:stretch>
                      </p166:blipFill>
                      <p166:spPr xmlns:p166="http://schemas.microsoft.com/office/powerpoint/2016/6/main">
                        <a:xfrm>
                          <a:off x="0" y="0"/>
                          <a:ext cx="2880320" cy="1620180"/>
                        </a:xfrm>
                        <a:prstGeom prst="rect">
                          <a:avLst/>
                        </a:prstGeom>
                        <a:ln w="3175">
                          <a:solidFill>
                            <a:prstClr val="ltGray"/>
                          </a:solidFill>
                        </a:ln>
                      </p166:spPr>
                    </pslz:zmPr>
                  </pslz:sldZmObj>
                </pslz:sldZm>
              </a:graphicData>
            </a:graphic>
          </p:graphicFrame>
        </mc:Choice>
        <mc:Fallback xmlns="">
          <p:pic>
            <p:nvPicPr>
              <p:cNvPr id="13" name="Vista general de diapositiva 12">
                <a:extLst>
                  <a:ext uri="{FF2B5EF4-FFF2-40B4-BE49-F238E27FC236}">
                    <a16:creationId xmlns:a16="http://schemas.microsoft.com/office/drawing/2014/main" id="{89A0051E-7E43-3E5F-7E1B-9D7EBA636F25}"/>
                  </a:ext>
                </a:extLst>
              </p:cNvPr>
              <p:cNvPicPr>
                <a:picLocks noGrp="1" noRot="1" noChangeAspect="1" noMove="1" noResize="1" noEditPoints="1" noAdjustHandles="1" noChangeArrowheads="1" noChangeShapeType="1"/>
              </p:cNvPicPr>
              <p:nvPr/>
            </p:nvPicPr>
            <p:blipFill>
              <a:blip r:embed="rId6"/>
              <a:stretch>
                <a:fillRect/>
              </a:stretch>
            </p:blipFill>
            <p:spPr>
              <a:xfrm>
                <a:off x="6456040" y="5086773"/>
                <a:ext cx="2880320" cy="1620180"/>
              </a:xfrm>
              <a:prstGeom prst="rect">
                <a:avLst/>
              </a:prstGeom>
              <a:ln w="3175">
                <a:solidFill>
                  <a:prstClr val="ltGray"/>
                </a:solidFill>
              </a:ln>
            </p:spPr>
          </p:pic>
        </mc:Fallback>
      </mc:AlternateContent>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a:extLst>
              <a:ext uri="{FF2B5EF4-FFF2-40B4-BE49-F238E27FC236}">
                <a16:creationId xmlns:a16="http://schemas.microsoft.com/office/drawing/2014/main" id="{B716CAB0-2149-0D65-BAF2-B558DF713E40}"/>
              </a:ext>
            </a:extLst>
          </p:cNvPr>
          <p:cNvGraphicFramePr>
            <a:graphicFrameLocks noChangeAspect="1"/>
          </p:cNvGraphicFramePr>
          <p:nvPr>
            <p:extLst>
              <p:ext uri="{D42A27DB-BD31-4B8C-83A1-F6EECF244321}">
                <p14:modId xmlns:p14="http://schemas.microsoft.com/office/powerpoint/2010/main" val="1042840013"/>
              </p:ext>
            </p:extLst>
          </p:nvPr>
        </p:nvGraphicFramePr>
        <p:xfrm>
          <a:off x="2135561" y="460706"/>
          <a:ext cx="8136904" cy="6287608"/>
        </p:xfrm>
        <a:graphic>
          <a:graphicData uri="http://schemas.openxmlformats.org/presentationml/2006/ole">
            <mc:AlternateContent xmlns:mc="http://schemas.openxmlformats.org/markup-compatibility/2006">
              <mc:Choice xmlns:v="urn:schemas-microsoft-com:vml" Requires="v">
                <p:oleObj name="Acrobat Document" r:id="rId2" imgW="7543359" imgH="5829106" progId="Acrobat.Document.DC">
                  <p:embed/>
                </p:oleObj>
              </mc:Choice>
              <mc:Fallback>
                <p:oleObj name="Acrobat Document" r:id="rId2" imgW="7543359" imgH="5829106" progId="Acrobat.Document.DC">
                  <p:embed/>
                  <p:pic>
                    <p:nvPicPr>
                      <p:cNvPr id="4" name="Objeto 3">
                        <a:extLst>
                          <a:ext uri="{FF2B5EF4-FFF2-40B4-BE49-F238E27FC236}">
                            <a16:creationId xmlns:a16="http://schemas.microsoft.com/office/drawing/2014/main" id="{B716CAB0-2149-0D65-BAF2-B558DF713E40}"/>
                          </a:ext>
                        </a:extLst>
                      </p:cNvPr>
                      <p:cNvPicPr/>
                      <p:nvPr/>
                    </p:nvPicPr>
                    <p:blipFill>
                      <a:blip r:embed="rId3"/>
                      <a:stretch>
                        <a:fillRect/>
                      </a:stretch>
                    </p:blipFill>
                    <p:spPr>
                      <a:xfrm>
                        <a:off x="2135561" y="460706"/>
                        <a:ext cx="8136904" cy="6287608"/>
                      </a:xfrm>
                      <a:prstGeom prst="rect">
                        <a:avLst/>
                      </a:prstGeom>
                    </p:spPr>
                  </p:pic>
                </p:oleObj>
              </mc:Fallback>
            </mc:AlternateContent>
          </a:graphicData>
        </a:graphic>
      </p:graphicFrame>
    </p:spTree>
    <p:extLst>
      <p:ext uri="{BB962C8B-B14F-4D97-AF65-F5344CB8AC3E}">
        <p14:creationId xmlns:p14="http://schemas.microsoft.com/office/powerpoint/2010/main" val="33086097"/>
      </p:ext>
    </p:extLst>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a:extLst>
              <a:ext uri="{FF2B5EF4-FFF2-40B4-BE49-F238E27FC236}">
                <a16:creationId xmlns:a16="http://schemas.microsoft.com/office/drawing/2014/main" id="{6044908D-7DA1-FF3A-AECD-7E93B885C9F7}"/>
              </a:ext>
            </a:extLst>
          </p:cNvPr>
          <p:cNvGraphicFramePr>
            <a:graphicFrameLocks noChangeAspect="1"/>
          </p:cNvGraphicFramePr>
          <p:nvPr>
            <p:extLst>
              <p:ext uri="{D42A27DB-BD31-4B8C-83A1-F6EECF244321}">
                <p14:modId xmlns:p14="http://schemas.microsoft.com/office/powerpoint/2010/main" val="3938727612"/>
              </p:ext>
            </p:extLst>
          </p:nvPr>
        </p:nvGraphicFramePr>
        <p:xfrm>
          <a:off x="3453141" y="-21906"/>
          <a:ext cx="5285717" cy="6841165"/>
        </p:xfrm>
        <a:graphic>
          <a:graphicData uri="http://schemas.openxmlformats.org/presentationml/2006/ole">
            <mc:AlternateContent xmlns:mc="http://schemas.openxmlformats.org/markup-compatibility/2006">
              <mc:Choice xmlns:v="urn:schemas-microsoft-com:vml" Requires="v">
                <p:oleObj name="Acrobat Document" r:id="rId2" imgW="5829262" imgH="7543523" progId="Acrobat.Document.DC">
                  <p:embed/>
                </p:oleObj>
              </mc:Choice>
              <mc:Fallback>
                <p:oleObj name="Acrobat Document" r:id="rId2" imgW="5829262" imgH="7543523" progId="Acrobat.Document.DC">
                  <p:embed/>
                  <p:pic>
                    <p:nvPicPr>
                      <p:cNvPr id="2" name="Objeto 1">
                        <a:extLst>
                          <a:ext uri="{FF2B5EF4-FFF2-40B4-BE49-F238E27FC236}">
                            <a16:creationId xmlns:a16="http://schemas.microsoft.com/office/drawing/2014/main" id="{6044908D-7DA1-FF3A-AECD-7E93B885C9F7}"/>
                          </a:ext>
                        </a:extLst>
                      </p:cNvPr>
                      <p:cNvPicPr/>
                      <p:nvPr/>
                    </p:nvPicPr>
                    <p:blipFill>
                      <a:blip r:embed="rId3"/>
                      <a:stretch>
                        <a:fillRect/>
                      </a:stretch>
                    </p:blipFill>
                    <p:spPr>
                      <a:xfrm>
                        <a:off x="3453141" y="-21906"/>
                        <a:ext cx="5285717" cy="6841165"/>
                      </a:xfrm>
                      <a:prstGeom prst="rect">
                        <a:avLst/>
                      </a:prstGeom>
                    </p:spPr>
                  </p:pic>
                </p:oleObj>
              </mc:Fallback>
            </mc:AlternateContent>
          </a:graphicData>
        </a:graphic>
      </p:graphicFrame>
    </p:spTree>
    <p:extLst>
      <p:ext uri="{BB962C8B-B14F-4D97-AF65-F5344CB8AC3E}">
        <p14:creationId xmlns:p14="http://schemas.microsoft.com/office/powerpoint/2010/main" val="1775433336"/>
      </p:ext>
    </p:extLst>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103" name="Text Box 47"/>
          <p:cNvSpPr txBox="1">
            <a:spLocks noChangeArrowheads="1"/>
          </p:cNvSpPr>
          <p:nvPr/>
        </p:nvSpPr>
        <p:spPr bwMode="auto">
          <a:xfrm>
            <a:off x="1123865" y="1138345"/>
            <a:ext cx="9937104" cy="830997"/>
          </a:xfrm>
          <a:prstGeom prst="rect">
            <a:avLst/>
          </a:prstGeom>
          <a:noFill/>
          <a:ln w="9525">
            <a:noFill/>
            <a:miter lim="800000"/>
            <a:headEnd/>
            <a:tailEnd/>
          </a:ln>
        </p:spPr>
        <p:txBody>
          <a:bodyPr wrap="square">
            <a:spAutoFit/>
          </a:bodyPr>
          <a:lstStyle/>
          <a:p>
            <a:pPr algn="just">
              <a:spcBef>
                <a:spcPct val="50000"/>
              </a:spcBef>
            </a:pPr>
            <a:r>
              <a:rPr lang="es-ES_tradnl" sz="2400" dirty="0">
                <a:solidFill>
                  <a:schemeClr val="tx1"/>
                </a:solidFill>
              </a:rPr>
              <a:t>En zonas de escasa disponibilidad de energía puede recurrirse a dispositivos que utilizan el sol como fuente:</a:t>
            </a:r>
          </a:p>
        </p:txBody>
      </p:sp>
      <p:sp>
        <p:nvSpPr>
          <p:cNvPr id="4" name="Text Box 11"/>
          <p:cNvSpPr txBox="1">
            <a:spLocks noChangeArrowheads="1"/>
          </p:cNvSpPr>
          <p:nvPr/>
        </p:nvSpPr>
        <p:spPr bwMode="auto">
          <a:xfrm>
            <a:off x="2035868" y="5627899"/>
            <a:ext cx="2880320" cy="276999"/>
          </a:xfrm>
          <a:prstGeom prst="rect">
            <a:avLst/>
          </a:prstGeom>
          <a:noFill/>
          <a:ln w="9525">
            <a:noFill/>
            <a:miter lim="800000"/>
            <a:headEnd/>
            <a:tailEnd/>
          </a:ln>
        </p:spPr>
        <p:txBody>
          <a:bodyPr wrap="square">
            <a:spAutoFit/>
          </a:bodyPr>
          <a:lstStyle/>
          <a:p>
            <a:pPr algn="ctr">
              <a:spcBef>
                <a:spcPct val="50000"/>
              </a:spcBef>
            </a:pPr>
            <a:r>
              <a:rPr lang="es-ES_tradnl" sz="1200" dirty="0">
                <a:solidFill>
                  <a:schemeClr val="tx1"/>
                </a:solidFill>
              </a:rPr>
              <a:t>CONCENTRADOR SOLAR</a:t>
            </a:r>
          </a:p>
        </p:txBody>
      </p:sp>
      <p:pic>
        <p:nvPicPr>
          <p:cNvPr id="5" name="Picture 12"/>
          <p:cNvPicPr>
            <a:picLocks noChangeAspect="1" noChangeArrowheads="1"/>
          </p:cNvPicPr>
          <p:nvPr/>
        </p:nvPicPr>
        <p:blipFill rotWithShape="1">
          <a:blip r:embed="rId3" cstate="print"/>
          <a:srcRect t="3726" r="1837" b="5423"/>
          <a:stretch/>
        </p:blipFill>
        <p:spPr bwMode="auto">
          <a:xfrm>
            <a:off x="1255041" y="2482630"/>
            <a:ext cx="4305636" cy="3145269"/>
          </a:xfrm>
          <a:prstGeom prst="rect">
            <a:avLst/>
          </a:prstGeom>
          <a:noFill/>
          <a:ln w="9525">
            <a:noFill/>
            <a:miter lim="800000"/>
            <a:headEnd/>
            <a:tailEnd/>
          </a:ln>
        </p:spPr>
      </p:pic>
      <p:pic>
        <p:nvPicPr>
          <p:cNvPr id="6" name="Picture 12"/>
          <p:cNvPicPr>
            <a:picLocks noChangeAspect="1" noChangeArrowheads="1"/>
          </p:cNvPicPr>
          <p:nvPr/>
        </p:nvPicPr>
        <p:blipFill>
          <a:blip r:embed="rId4" cstate="print"/>
          <a:srcRect/>
          <a:stretch>
            <a:fillRect/>
          </a:stretch>
        </p:blipFill>
        <p:spPr bwMode="auto">
          <a:xfrm>
            <a:off x="6305153" y="2610612"/>
            <a:ext cx="1421567" cy="2889307"/>
          </a:xfrm>
          <a:prstGeom prst="rect">
            <a:avLst/>
          </a:prstGeom>
          <a:noFill/>
          <a:ln w="9525">
            <a:noFill/>
            <a:miter lim="800000"/>
            <a:headEnd/>
            <a:tailEnd/>
          </a:ln>
        </p:spPr>
      </p:pic>
      <p:pic>
        <p:nvPicPr>
          <p:cNvPr id="7" name="Picture 13"/>
          <p:cNvPicPr>
            <a:picLocks noChangeAspect="1" noChangeArrowheads="1"/>
          </p:cNvPicPr>
          <p:nvPr/>
        </p:nvPicPr>
        <p:blipFill>
          <a:blip r:embed="rId5" cstate="print"/>
          <a:srcRect/>
          <a:stretch>
            <a:fillRect/>
          </a:stretch>
        </p:blipFill>
        <p:spPr bwMode="auto">
          <a:xfrm>
            <a:off x="7748601" y="3232311"/>
            <a:ext cx="2951534" cy="1721728"/>
          </a:xfrm>
          <a:prstGeom prst="rect">
            <a:avLst/>
          </a:prstGeom>
          <a:noFill/>
          <a:ln w="9525">
            <a:noFill/>
            <a:miter lim="800000"/>
            <a:headEnd/>
            <a:tailEnd/>
          </a:ln>
        </p:spPr>
      </p:pic>
      <p:sp>
        <p:nvSpPr>
          <p:cNvPr id="8" name="Text Box 15"/>
          <p:cNvSpPr txBox="1">
            <a:spLocks noChangeArrowheads="1"/>
          </p:cNvSpPr>
          <p:nvPr/>
        </p:nvSpPr>
        <p:spPr bwMode="auto">
          <a:xfrm>
            <a:off x="97869" y="6611779"/>
            <a:ext cx="2852261" cy="246221"/>
          </a:xfrm>
          <a:prstGeom prst="rect">
            <a:avLst/>
          </a:prstGeom>
          <a:noFill/>
          <a:ln w="9525">
            <a:noFill/>
            <a:miter lim="800000"/>
            <a:headEnd/>
            <a:tailEnd/>
          </a:ln>
        </p:spPr>
        <p:txBody>
          <a:bodyPr wrap="square">
            <a:spAutoFit/>
          </a:bodyPr>
          <a:lstStyle/>
          <a:p>
            <a:pPr>
              <a:spcBef>
                <a:spcPct val="50000"/>
              </a:spcBef>
            </a:pPr>
            <a:r>
              <a:rPr lang="es-ES_tradnl" sz="1000" dirty="0">
                <a:solidFill>
                  <a:schemeClr val="tx1"/>
                </a:solidFill>
              </a:rPr>
              <a:t>FUENTE: SOLSONA Y MÉNDEZ, 2002</a:t>
            </a:r>
          </a:p>
        </p:txBody>
      </p:sp>
      <p:sp>
        <p:nvSpPr>
          <p:cNvPr id="9" name="Text Box 14"/>
          <p:cNvSpPr txBox="1">
            <a:spLocks noChangeArrowheads="1"/>
          </p:cNvSpPr>
          <p:nvPr/>
        </p:nvSpPr>
        <p:spPr bwMode="auto">
          <a:xfrm>
            <a:off x="8036633" y="5039234"/>
            <a:ext cx="2520280" cy="461665"/>
          </a:xfrm>
          <a:prstGeom prst="rect">
            <a:avLst/>
          </a:prstGeom>
          <a:noFill/>
          <a:ln w="9525">
            <a:noFill/>
            <a:miter lim="800000"/>
            <a:headEnd/>
            <a:tailEnd/>
          </a:ln>
        </p:spPr>
        <p:txBody>
          <a:bodyPr wrap="square">
            <a:spAutoFit/>
          </a:bodyPr>
          <a:lstStyle/>
          <a:p>
            <a:pPr algn="ctr">
              <a:spcBef>
                <a:spcPct val="50000"/>
              </a:spcBef>
            </a:pPr>
            <a:r>
              <a:rPr lang="es-ES_tradnl" sz="1200" dirty="0">
                <a:solidFill>
                  <a:schemeClr val="tx1"/>
                </a:solidFill>
              </a:rPr>
              <a:t>TERMOSIFÓN PARA CALENTAMIENTO DE AGUA</a:t>
            </a:r>
          </a:p>
        </p:txBody>
      </p:sp>
      <p:sp>
        <p:nvSpPr>
          <p:cNvPr id="2" name="Rectángulo 1"/>
          <p:cNvSpPr/>
          <p:nvPr/>
        </p:nvSpPr>
        <p:spPr bwMode="auto">
          <a:xfrm>
            <a:off x="6092417" y="2498449"/>
            <a:ext cx="4607718" cy="3384376"/>
          </a:xfrm>
          <a:prstGeom prst="rect">
            <a:avLst/>
          </a:prstGeom>
          <a:no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UY"/>
          </a:p>
        </p:txBody>
      </p:sp>
    </p:spTree>
    <p:extLst>
      <p:ext uri="{BB962C8B-B14F-4D97-AF65-F5344CB8AC3E}">
        <p14:creationId xmlns:p14="http://schemas.microsoft.com/office/powerpoint/2010/main" val="372388370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9443" name="Text Box 8"/>
          <p:cNvSpPr txBox="1">
            <a:spLocks noChangeArrowheads="1"/>
          </p:cNvSpPr>
          <p:nvPr/>
        </p:nvSpPr>
        <p:spPr bwMode="auto">
          <a:xfrm>
            <a:off x="14900" y="764704"/>
            <a:ext cx="12162200" cy="646331"/>
          </a:xfrm>
          <a:prstGeom prst="rect">
            <a:avLst/>
          </a:prstGeom>
          <a:noFill/>
          <a:ln w="9525">
            <a:noFill/>
            <a:miter lim="800000"/>
            <a:headEnd/>
            <a:tailEnd/>
          </a:ln>
        </p:spPr>
        <p:txBody>
          <a:bodyPr wrap="square">
            <a:spAutoFit/>
          </a:bodyPr>
          <a:lstStyle/>
          <a:p>
            <a:pPr algn="ctr">
              <a:spcBef>
                <a:spcPct val="50000"/>
              </a:spcBef>
            </a:pPr>
            <a:r>
              <a:rPr lang="es-ES_tradnl" sz="3600" b="1" dirty="0">
                <a:solidFill>
                  <a:schemeClr val="tx1"/>
                </a:solidFill>
                <a:latin typeface="Candara" panose="020E0502030303020204" pitchFamily="34" charset="0"/>
              </a:rPr>
              <a:t>Desinfección con luz solar (</a:t>
            </a:r>
            <a:r>
              <a:rPr lang="es-ES_tradnl" sz="3600" b="1" dirty="0" err="1">
                <a:solidFill>
                  <a:schemeClr val="tx1"/>
                </a:solidFill>
                <a:latin typeface="Candara" panose="020E0502030303020204" pitchFamily="34" charset="0"/>
              </a:rPr>
              <a:t>Sodis</a:t>
            </a:r>
            <a:r>
              <a:rPr lang="es-ES_tradnl" sz="3600" b="1" dirty="0">
                <a:solidFill>
                  <a:schemeClr val="tx1"/>
                </a:solidFill>
                <a:latin typeface="Candara" panose="020E0502030303020204" pitchFamily="34" charset="0"/>
              </a:rPr>
              <a:t>)</a:t>
            </a:r>
          </a:p>
        </p:txBody>
      </p:sp>
      <p:sp>
        <p:nvSpPr>
          <p:cNvPr id="366601" name="Text Box 9"/>
          <p:cNvSpPr txBox="1">
            <a:spLocks noChangeArrowheads="1"/>
          </p:cNvSpPr>
          <p:nvPr/>
        </p:nvSpPr>
        <p:spPr bwMode="auto">
          <a:xfrm>
            <a:off x="479376" y="1628800"/>
            <a:ext cx="11233248" cy="4924425"/>
          </a:xfrm>
          <a:prstGeom prst="rect">
            <a:avLst/>
          </a:prstGeom>
          <a:noFill/>
          <a:ln w="9525">
            <a:noFill/>
            <a:miter lim="800000"/>
            <a:headEnd/>
            <a:tailEnd/>
          </a:ln>
        </p:spPr>
        <p:txBody>
          <a:bodyPr wrap="square">
            <a:spAutoFit/>
          </a:bodyPr>
          <a:lstStyle/>
          <a:p>
            <a:pPr algn="just">
              <a:spcBef>
                <a:spcPts val="600"/>
              </a:spcBef>
              <a:spcAft>
                <a:spcPts val="600"/>
              </a:spcAft>
            </a:pPr>
            <a:r>
              <a:rPr lang="es-MX" sz="2400" dirty="0">
                <a:solidFill>
                  <a:schemeClr val="tx1"/>
                </a:solidFill>
                <a:latin typeface="Candara" panose="020E0502030303020204" pitchFamily="34" charset="0"/>
              </a:rPr>
              <a:t>Es una solución simple y de bajo costo, donde la población consume agua bruta y microbiológicamente contaminada. La energía solar puede destruir microorganismos patógenos, pues estos son vulnerables a:</a:t>
            </a:r>
          </a:p>
          <a:p>
            <a:pPr marL="342900" indent="-342900" algn="just">
              <a:spcBef>
                <a:spcPts val="600"/>
              </a:spcBef>
              <a:spcAft>
                <a:spcPts val="600"/>
              </a:spcAft>
              <a:buFontTx/>
              <a:buChar char="-"/>
            </a:pPr>
            <a:r>
              <a:rPr lang="es-MX" sz="2400" dirty="0">
                <a:solidFill>
                  <a:schemeClr val="tx1"/>
                </a:solidFill>
                <a:latin typeface="Candara" panose="020E0502030303020204" pitchFamily="34" charset="0"/>
              </a:rPr>
              <a:t>la radiación ultravioleta en el espectro de luz UV-A (longitud de onda 315-400 </a:t>
            </a:r>
            <a:r>
              <a:rPr lang="es-MX" sz="2400" dirty="0" err="1">
                <a:solidFill>
                  <a:schemeClr val="tx1"/>
                </a:solidFill>
                <a:latin typeface="Candara" panose="020E0502030303020204" pitchFamily="34" charset="0"/>
              </a:rPr>
              <a:t>nm</a:t>
            </a:r>
            <a:r>
              <a:rPr lang="es-MX" sz="2400" dirty="0">
                <a:solidFill>
                  <a:schemeClr val="tx1"/>
                </a:solidFill>
                <a:latin typeface="Candara" panose="020E0502030303020204" pitchFamily="34" charset="0"/>
              </a:rPr>
              <a:t>)</a:t>
            </a:r>
          </a:p>
          <a:p>
            <a:pPr marL="342900" indent="-342900" algn="just">
              <a:spcBef>
                <a:spcPts val="600"/>
              </a:spcBef>
              <a:spcAft>
                <a:spcPts val="600"/>
              </a:spcAft>
              <a:buFontTx/>
              <a:buChar char="-"/>
            </a:pPr>
            <a:r>
              <a:rPr lang="es-MX" sz="2400" dirty="0">
                <a:solidFill>
                  <a:schemeClr val="tx1"/>
                </a:solidFill>
                <a:latin typeface="Candara" panose="020E0502030303020204" pitchFamily="34" charset="0"/>
              </a:rPr>
              <a:t>el calor (aumento de la temperatura del agua)</a:t>
            </a:r>
          </a:p>
          <a:p>
            <a:pPr marL="0" marR="0" lvl="0" indent="0" algn="just" defTabSz="914400" rtl="0" eaLnBrk="1" fontAlgn="base" latinLnBrk="0" hangingPunct="1">
              <a:lnSpc>
                <a:spcPct val="100000"/>
              </a:lnSpc>
              <a:spcBef>
                <a:spcPts val="600"/>
              </a:spcBef>
              <a:spcAft>
                <a:spcPts val="600"/>
              </a:spcAft>
              <a:buClrTx/>
              <a:buSzTx/>
              <a:buFontTx/>
              <a:buNone/>
              <a:tabLst/>
              <a:defRPr/>
            </a:pPr>
            <a:r>
              <a:rPr kumimoji="0" lang="es-MX" sz="2400" b="0" i="0" u="none" strike="noStrike" kern="1200" cap="none" spc="0" normalizeH="0" baseline="0" noProof="0" dirty="0">
                <a:ln>
                  <a:noFill/>
                </a:ln>
                <a:solidFill>
                  <a:srgbClr val="000000"/>
                </a:solidFill>
                <a:effectLst/>
                <a:uLnTx/>
                <a:uFillTx/>
                <a:latin typeface="Candara" panose="020E0502030303020204" pitchFamily="34" charset="0"/>
              </a:rPr>
              <a:t>Se produce una sinergia entre estos dos fenómenos, ya que el efecto combinado de ambos es mucho mayor que la suma de cada uno de ellos por separado. </a:t>
            </a:r>
            <a:endParaRPr kumimoji="0" lang="es-ES_tradnl" sz="2400" b="0" i="0" u="none" strike="noStrike" kern="1200" cap="none" spc="0" normalizeH="0" baseline="0" noProof="0" dirty="0">
              <a:ln>
                <a:noFill/>
              </a:ln>
              <a:solidFill>
                <a:srgbClr val="000000"/>
              </a:solidFill>
              <a:effectLst/>
              <a:uLnTx/>
              <a:uFillTx/>
              <a:latin typeface="Candara" panose="020E0502030303020204" pitchFamily="34" charset="0"/>
            </a:endParaRPr>
          </a:p>
          <a:p>
            <a:pPr marL="0" marR="0" lvl="0" indent="0" algn="just" defTabSz="914400" rtl="0" eaLnBrk="1" fontAlgn="base" latinLnBrk="0" hangingPunct="1">
              <a:lnSpc>
                <a:spcPct val="100000"/>
              </a:lnSpc>
              <a:spcBef>
                <a:spcPts val="600"/>
              </a:spcBef>
              <a:spcAft>
                <a:spcPts val="600"/>
              </a:spcAft>
              <a:buClrTx/>
              <a:buSzTx/>
              <a:buFontTx/>
              <a:buNone/>
              <a:tabLst/>
              <a:defRPr/>
            </a:pPr>
            <a:r>
              <a:rPr kumimoji="0" lang="es-MX" sz="2400" b="0" i="0" u="none" strike="noStrike" kern="1200" cap="none" spc="0" normalizeH="0" baseline="0" noProof="0" dirty="0">
                <a:ln>
                  <a:noFill/>
                </a:ln>
                <a:solidFill>
                  <a:srgbClr val="000000"/>
                </a:solidFill>
                <a:effectLst/>
                <a:uLnTx/>
                <a:uFillTx/>
                <a:latin typeface="Candara" panose="020E0502030303020204" pitchFamily="34" charset="0"/>
              </a:rPr>
              <a:t>La desinfección solar se aplica a pequeñas cantidades de agua con bajo contenido de partículas en suspensión.</a:t>
            </a:r>
          </a:p>
          <a:p>
            <a:pPr marL="0" marR="0" lvl="0" indent="0" algn="just" defTabSz="914400" rtl="0" eaLnBrk="1" fontAlgn="base" latinLnBrk="0" hangingPunct="1">
              <a:lnSpc>
                <a:spcPct val="100000"/>
              </a:lnSpc>
              <a:spcBef>
                <a:spcPts val="600"/>
              </a:spcBef>
              <a:spcAft>
                <a:spcPts val="600"/>
              </a:spcAft>
              <a:buClrTx/>
              <a:buSzTx/>
              <a:buFontTx/>
              <a:buNone/>
              <a:tabLst/>
              <a:defRPr/>
            </a:pPr>
            <a:r>
              <a:rPr kumimoji="0" lang="es-MX" sz="2400" b="0" i="0" u="none" strike="noStrike" kern="1200" cap="none" spc="0" normalizeH="0" baseline="0" noProof="0" dirty="0">
                <a:ln>
                  <a:noFill/>
                </a:ln>
                <a:solidFill>
                  <a:srgbClr val="000000"/>
                </a:solidFill>
                <a:effectLst/>
                <a:uLnTx/>
                <a:uFillTx/>
                <a:latin typeface="Candara" panose="020E0502030303020204" pitchFamily="34" charset="0"/>
              </a:rPr>
              <a:t>El procedimiento empleado consiste en llenar botellas de plástico transparente y exponerlas la luz solar durante al menos seis horas.</a:t>
            </a:r>
            <a:endParaRPr lang="es-MX" sz="2400" dirty="0">
              <a:solidFill>
                <a:schemeClr val="tx1"/>
              </a:solidFill>
              <a:latin typeface="Candara" panose="020E0502030303020204" pitchFamily="34" charset="0"/>
            </a:endParaRPr>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3540" name="Picture 5"/>
          <p:cNvPicPr>
            <a:picLocks noChangeAspect="1" noChangeArrowheads="1"/>
          </p:cNvPicPr>
          <p:nvPr/>
        </p:nvPicPr>
        <p:blipFill>
          <a:blip r:embed="rId3" cstate="print"/>
          <a:srcRect l="6696" r="4327" b="2386"/>
          <a:stretch>
            <a:fillRect/>
          </a:stretch>
        </p:blipFill>
        <p:spPr bwMode="auto">
          <a:xfrm>
            <a:off x="2135188" y="2636841"/>
            <a:ext cx="3200400" cy="2879725"/>
          </a:xfrm>
          <a:prstGeom prst="rect">
            <a:avLst/>
          </a:prstGeom>
          <a:noFill/>
          <a:ln w="12700">
            <a:noFill/>
            <a:miter lim="800000"/>
            <a:headEnd type="none" w="sm" len="sm"/>
            <a:tailEnd type="none" w="sm" len="sm"/>
          </a:ln>
        </p:spPr>
      </p:pic>
      <p:pic>
        <p:nvPicPr>
          <p:cNvPr id="193541" name="Picture 6"/>
          <p:cNvPicPr>
            <a:picLocks noChangeArrowheads="1"/>
          </p:cNvPicPr>
          <p:nvPr/>
        </p:nvPicPr>
        <p:blipFill>
          <a:blip r:embed="rId4" cstate="print"/>
          <a:srcRect/>
          <a:stretch>
            <a:fillRect/>
          </a:stretch>
        </p:blipFill>
        <p:spPr bwMode="auto">
          <a:xfrm>
            <a:off x="6311900" y="2349503"/>
            <a:ext cx="3378200" cy="2519363"/>
          </a:xfrm>
          <a:prstGeom prst="rect">
            <a:avLst/>
          </a:prstGeom>
          <a:noFill/>
          <a:ln w="9525">
            <a:noFill/>
            <a:miter lim="800000"/>
            <a:headEnd/>
            <a:tailEnd/>
          </a:ln>
        </p:spPr>
      </p:pic>
      <p:sp>
        <p:nvSpPr>
          <p:cNvPr id="429063" name="Text Box 7"/>
          <p:cNvSpPr txBox="1">
            <a:spLocks noChangeArrowheads="1"/>
          </p:cNvSpPr>
          <p:nvPr/>
        </p:nvSpPr>
        <p:spPr bwMode="auto">
          <a:xfrm>
            <a:off x="6240463" y="908053"/>
            <a:ext cx="4191000" cy="701675"/>
          </a:xfrm>
          <a:prstGeom prst="rect">
            <a:avLst/>
          </a:prstGeom>
          <a:noFill/>
          <a:ln w="12700">
            <a:noFill/>
            <a:miter lim="800000"/>
            <a:headEnd type="none" w="sm" len="sm"/>
            <a:tailEnd type="none" w="sm" len="sm"/>
          </a:ln>
          <a:effectLst/>
        </p:spPr>
        <p:txBody>
          <a:bodyPr>
            <a:spAutoFit/>
          </a:bodyPr>
          <a:lstStyle/>
          <a:p>
            <a:pPr algn="ctr" eaLnBrk="0" hangingPunct="0">
              <a:defRPr/>
            </a:pPr>
            <a:r>
              <a:rPr lang="es-MX">
                <a:solidFill>
                  <a:schemeClr val="tx1"/>
                </a:solidFill>
                <a:latin typeface="Arial Unicode MS" pitchFamily="34" charset="-128"/>
              </a:rPr>
              <a:t>Exposición directa al sol en zonas con elevada radiación solar</a:t>
            </a:r>
            <a:endParaRPr lang="es-ES">
              <a:solidFill>
                <a:schemeClr val="tx1"/>
              </a:solidFill>
              <a:latin typeface="Arial Unicode MS" pitchFamily="34" charset="-128"/>
            </a:endParaRPr>
          </a:p>
        </p:txBody>
      </p:sp>
      <p:sp>
        <p:nvSpPr>
          <p:cNvPr id="429064" name="Text Box 8"/>
          <p:cNvSpPr txBox="1">
            <a:spLocks noChangeArrowheads="1"/>
          </p:cNvSpPr>
          <p:nvPr/>
        </p:nvSpPr>
        <p:spPr bwMode="auto">
          <a:xfrm>
            <a:off x="1847853" y="836616"/>
            <a:ext cx="3527425" cy="1311275"/>
          </a:xfrm>
          <a:prstGeom prst="rect">
            <a:avLst/>
          </a:prstGeom>
          <a:noFill/>
          <a:ln w="12700">
            <a:noFill/>
            <a:miter lim="800000"/>
            <a:headEnd type="none" w="sm" len="sm"/>
            <a:tailEnd type="none" w="sm" len="sm"/>
          </a:ln>
          <a:effectLst/>
        </p:spPr>
        <p:txBody>
          <a:bodyPr>
            <a:spAutoFit/>
          </a:bodyPr>
          <a:lstStyle/>
          <a:p>
            <a:pPr algn="ctr" eaLnBrk="0" hangingPunct="0">
              <a:defRPr/>
            </a:pPr>
            <a:r>
              <a:rPr lang="es-MX">
                <a:solidFill>
                  <a:schemeClr val="tx1"/>
                </a:solidFill>
                <a:latin typeface="Arial Unicode MS" pitchFamily="34" charset="-128"/>
              </a:rPr>
              <a:t>Utilización de dispositivos concentradores en zonas con bajos niveles de radiación o en días nublados</a:t>
            </a:r>
            <a:endParaRPr lang="es-ES">
              <a:solidFill>
                <a:schemeClr val="tx1"/>
              </a:solidFill>
              <a:latin typeface="Arial Unicode MS" pitchFamily="34" charset="-128"/>
            </a:endParaRPr>
          </a:p>
        </p:txBody>
      </p:sp>
      <p:sp>
        <p:nvSpPr>
          <p:cNvPr id="429065" name="Text Box 9"/>
          <p:cNvSpPr txBox="1">
            <a:spLocks noChangeArrowheads="1"/>
          </p:cNvSpPr>
          <p:nvPr/>
        </p:nvSpPr>
        <p:spPr bwMode="auto">
          <a:xfrm>
            <a:off x="6096003" y="5300666"/>
            <a:ext cx="3960813" cy="1006475"/>
          </a:xfrm>
          <a:prstGeom prst="rect">
            <a:avLst/>
          </a:prstGeom>
          <a:noFill/>
          <a:ln w="12700">
            <a:noFill/>
            <a:miter lim="800000"/>
            <a:headEnd type="none" w="sm" len="sm"/>
            <a:tailEnd type="none" w="sm" len="sm"/>
          </a:ln>
          <a:effectLst/>
        </p:spPr>
        <p:txBody>
          <a:bodyPr>
            <a:spAutoFit/>
          </a:bodyPr>
          <a:lstStyle/>
          <a:p>
            <a:pPr eaLnBrk="0" hangingPunct="0">
              <a:defRPr/>
            </a:pPr>
            <a:r>
              <a:rPr lang="es-MX">
                <a:solidFill>
                  <a:schemeClr val="tx1"/>
                </a:solidFill>
                <a:latin typeface="Arial Unicode MS" pitchFamily="34" charset="-128"/>
              </a:rPr>
              <a:t>Botellas transparentes o pintadas de negro en la parte inferior para aumentar la temperatura</a:t>
            </a:r>
            <a:endParaRPr lang="es-ES">
              <a:solidFill>
                <a:schemeClr val="tx1"/>
              </a:solidFill>
              <a:latin typeface="Arial Unicode MS" pitchFamily="34" charset="-128"/>
            </a:endParaRPr>
          </a:p>
        </p:txBody>
      </p:sp>
      <p:sp>
        <p:nvSpPr>
          <p:cNvPr id="429066" name="AutoShape 10"/>
          <p:cNvSpPr>
            <a:spLocks noChangeArrowheads="1"/>
          </p:cNvSpPr>
          <p:nvPr/>
        </p:nvSpPr>
        <p:spPr bwMode="auto">
          <a:xfrm rot="7131669">
            <a:off x="7392991" y="1773241"/>
            <a:ext cx="865187" cy="433387"/>
          </a:xfrm>
          <a:prstGeom prst="rightArrow">
            <a:avLst>
              <a:gd name="adj1" fmla="val 50000"/>
              <a:gd name="adj2" fmla="val 49908"/>
            </a:avLst>
          </a:prstGeom>
          <a:solidFill>
            <a:schemeClr val="accent1"/>
          </a:solidFill>
          <a:ln w="9525">
            <a:solidFill>
              <a:schemeClr val="tx1"/>
            </a:solidFill>
            <a:miter lim="800000"/>
            <a:headEnd/>
            <a:tailEnd/>
          </a:ln>
        </p:spPr>
        <p:txBody>
          <a:bodyPr wrap="none" anchor="ctr"/>
          <a:lstStyle/>
          <a:p>
            <a:endParaRPr lang="es-UY">
              <a:solidFill>
                <a:schemeClr val="tx1"/>
              </a:solidFill>
            </a:endParaRPr>
          </a:p>
        </p:txBody>
      </p:sp>
      <p:sp>
        <p:nvSpPr>
          <p:cNvPr id="429067" name="AutoShape 11"/>
          <p:cNvSpPr>
            <a:spLocks noChangeArrowheads="1"/>
          </p:cNvSpPr>
          <p:nvPr/>
        </p:nvSpPr>
        <p:spPr bwMode="auto">
          <a:xfrm rot="4116092">
            <a:off x="2855913" y="2349503"/>
            <a:ext cx="865188" cy="433387"/>
          </a:xfrm>
          <a:prstGeom prst="rightArrow">
            <a:avLst>
              <a:gd name="adj1" fmla="val 50000"/>
              <a:gd name="adj2" fmla="val 49909"/>
            </a:avLst>
          </a:prstGeom>
          <a:solidFill>
            <a:schemeClr val="accent1"/>
          </a:solidFill>
          <a:ln w="9525">
            <a:solidFill>
              <a:schemeClr val="tx1"/>
            </a:solidFill>
            <a:miter lim="800000"/>
            <a:headEnd/>
            <a:tailEnd/>
          </a:ln>
        </p:spPr>
        <p:txBody>
          <a:bodyPr wrap="none" anchor="ctr"/>
          <a:lstStyle/>
          <a:p>
            <a:endParaRPr lang="es-UY">
              <a:solidFill>
                <a:schemeClr val="tx1"/>
              </a:solidFill>
            </a:endParaRPr>
          </a:p>
        </p:txBody>
      </p:sp>
      <p:sp>
        <p:nvSpPr>
          <p:cNvPr id="429068" name="Line 12"/>
          <p:cNvSpPr>
            <a:spLocks noChangeShapeType="1"/>
          </p:cNvSpPr>
          <p:nvPr/>
        </p:nvSpPr>
        <p:spPr bwMode="auto">
          <a:xfrm flipH="1" flipV="1">
            <a:off x="4656141" y="4581525"/>
            <a:ext cx="1368425" cy="863600"/>
          </a:xfrm>
          <a:prstGeom prst="line">
            <a:avLst/>
          </a:prstGeom>
          <a:noFill/>
          <a:ln w="57150">
            <a:solidFill>
              <a:srgbClr val="FFFF00"/>
            </a:solidFill>
            <a:round/>
            <a:headEnd/>
            <a:tailEnd type="triangle" w="med" len="med"/>
          </a:ln>
        </p:spPr>
        <p:txBody>
          <a:bodyPr/>
          <a:lstStyle/>
          <a:p>
            <a:endParaRPr lang="es-UY">
              <a:solidFill>
                <a:schemeClr val="tx1"/>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29064"/>
                                        </p:tgtEl>
                                        <p:attrNameLst>
                                          <p:attrName>style.visibility</p:attrName>
                                        </p:attrNameLst>
                                      </p:cBhvr>
                                      <p:to>
                                        <p:strVal val="visible"/>
                                      </p:to>
                                    </p:set>
                                    <p:animEffect transition="in" filter="checkerboard(across)">
                                      <p:cBhvr>
                                        <p:cTn id="7" dur="500"/>
                                        <p:tgtEl>
                                          <p:spTgt spid="42906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29067"/>
                                        </p:tgtEl>
                                        <p:attrNameLst>
                                          <p:attrName>style.visibility</p:attrName>
                                        </p:attrNameLst>
                                      </p:cBhvr>
                                      <p:to>
                                        <p:strVal val="visible"/>
                                      </p:to>
                                    </p:set>
                                    <p:animEffect transition="in" filter="checkerboard(across)">
                                      <p:cBhvr>
                                        <p:cTn id="10" dur="500"/>
                                        <p:tgtEl>
                                          <p:spTgt spid="42906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429063"/>
                                        </p:tgtEl>
                                        <p:attrNameLst>
                                          <p:attrName>style.visibility</p:attrName>
                                        </p:attrNameLst>
                                      </p:cBhvr>
                                      <p:to>
                                        <p:strVal val="visible"/>
                                      </p:to>
                                    </p:set>
                                    <p:animEffect transition="in" filter="checkerboard(across)">
                                      <p:cBhvr>
                                        <p:cTn id="15" dur="500"/>
                                        <p:tgtEl>
                                          <p:spTgt spid="429063"/>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429066"/>
                                        </p:tgtEl>
                                        <p:attrNameLst>
                                          <p:attrName>style.visibility</p:attrName>
                                        </p:attrNameLst>
                                      </p:cBhvr>
                                      <p:to>
                                        <p:strVal val="visible"/>
                                      </p:to>
                                    </p:set>
                                    <p:animEffect transition="in" filter="checkerboard(across)">
                                      <p:cBhvr>
                                        <p:cTn id="18" dur="500"/>
                                        <p:tgtEl>
                                          <p:spTgt spid="429066"/>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429065"/>
                                        </p:tgtEl>
                                        <p:attrNameLst>
                                          <p:attrName>style.visibility</p:attrName>
                                        </p:attrNameLst>
                                      </p:cBhvr>
                                      <p:to>
                                        <p:strVal val="visible"/>
                                      </p:to>
                                    </p:set>
                                    <p:animEffect transition="in" filter="checkerboard(across)">
                                      <p:cBhvr>
                                        <p:cTn id="23" dur="500"/>
                                        <p:tgtEl>
                                          <p:spTgt spid="429065"/>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429068"/>
                                        </p:tgtEl>
                                        <p:attrNameLst>
                                          <p:attrName>style.visibility</p:attrName>
                                        </p:attrNameLst>
                                      </p:cBhvr>
                                      <p:to>
                                        <p:strVal val="visible"/>
                                      </p:to>
                                    </p:set>
                                    <p:animEffect transition="in" filter="checkerboard(across)">
                                      <p:cBhvr>
                                        <p:cTn id="26" dur="500"/>
                                        <p:tgtEl>
                                          <p:spTgt spid="429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63" grpId="0"/>
      <p:bldP spid="429064" grpId="0"/>
      <p:bldP spid="429065" grpId="0"/>
      <p:bldP spid="429066" grpId="0" animBg="1"/>
      <p:bldP spid="429067" grpId="0" animBg="1"/>
      <p:bldP spid="42906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body" sz="half" idx="1"/>
          </p:nvPr>
        </p:nvSpPr>
        <p:spPr bwMode="auto">
          <a:xfrm>
            <a:off x="3215680" y="332656"/>
            <a:ext cx="8497888" cy="6192688"/>
          </a:xfrm>
          <a:noFill/>
          <a:ln>
            <a:miter lim="800000"/>
            <a:headEnd/>
            <a:tailEnd/>
          </a:ln>
        </p:spPr>
        <p:txBody>
          <a:bodyPr vert="horz" wrap="square" lIns="91440" tIns="45720" rIns="91440" bIns="45720" numCol="1" anchor="t" anchorCtr="0" compatLnSpc="1">
            <a:prstTxWarp prst="textNoShape">
              <a:avLst/>
            </a:prstTxWarp>
          </a:bodyPr>
          <a:lstStyle/>
          <a:p>
            <a:pPr marL="609600" indent="-609600" eaLnBrk="1" hangingPunct="1">
              <a:spcBef>
                <a:spcPts val="0"/>
              </a:spcBef>
              <a:buNone/>
            </a:pPr>
            <a:r>
              <a:rPr lang="es-ES_tradnl" sz="2400" b="1" dirty="0">
                <a:latin typeface="Candara" panose="020E0502030303020204" pitchFamily="34" charset="0"/>
                <a:cs typeface="Arial" panose="020B0604020202020204" pitchFamily="34" charset="0"/>
              </a:rPr>
              <a:t>ALTERNATIVAS DE DESINFECCIÓN</a:t>
            </a:r>
            <a:endParaRPr lang="es-ES_tradnl" sz="2400" b="1" dirty="0">
              <a:latin typeface="Candara" panose="020E0502030303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endParaRPr>
          </a:p>
          <a:p>
            <a:pPr marL="609600" indent="-609600" eaLnBrk="1" hangingPunct="1">
              <a:spcBef>
                <a:spcPts val="0"/>
              </a:spcBef>
              <a:buNone/>
            </a:pPr>
            <a:endParaRPr lang="es-ES_tradnl" sz="1000" dirty="0">
              <a:latin typeface="Candara" panose="020E0502030303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endParaRPr>
          </a:p>
          <a:p>
            <a:pPr marL="609600" indent="-609600" eaLnBrk="1" hangingPunct="1">
              <a:spcBef>
                <a:spcPts val="0"/>
              </a:spcBef>
              <a:buNone/>
            </a:pPr>
            <a:r>
              <a:rPr lang="es-ES_tradnl" sz="2000" dirty="0">
                <a:latin typeface="Candara" panose="020E0502030303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DESINFECCIÓN - DEFINICIÓN</a:t>
            </a:r>
            <a:endParaRPr lang="es-ES_tradnl" sz="2000" dirty="0">
              <a:latin typeface="Candara" panose="020E0502030303020204" pitchFamily="34" charset="0"/>
              <a:cs typeface="Arial" panose="020B0604020202020204" pitchFamily="34" charset="0"/>
            </a:endParaRPr>
          </a:p>
          <a:p>
            <a:pPr marL="609600" indent="-609600" eaLnBrk="1" hangingPunct="1">
              <a:spcBef>
                <a:spcPts val="0"/>
              </a:spcBef>
              <a:buNone/>
            </a:pPr>
            <a:r>
              <a:rPr lang="es-MX" sz="2000" dirty="0">
                <a:latin typeface="Candara" panose="020E0502030303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MÉTODOS DE DESINFECCIÓN</a:t>
            </a:r>
            <a:endParaRPr lang="es-MX" sz="2000" dirty="0">
              <a:latin typeface="Candara" panose="020E0502030303020204" pitchFamily="34" charset="0"/>
              <a:cs typeface="Arial" panose="020B0604020202020204" pitchFamily="34" charset="0"/>
            </a:endParaRPr>
          </a:p>
          <a:p>
            <a:pPr marL="609600" indent="-609600" eaLnBrk="1" hangingPunct="1">
              <a:spcBef>
                <a:spcPts val="0"/>
              </a:spcBef>
              <a:buNone/>
            </a:pPr>
            <a:r>
              <a:rPr lang="es-MX" sz="2000" dirty="0">
                <a:latin typeface="Candara" panose="020E0502030303020204" pitchFamily="34" charset="0"/>
                <a:cs typeface="Arial" panose="020B0604020202020204" pitchFamily="34" charset="0"/>
              </a:rPr>
              <a:t>	</a:t>
            </a:r>
            <a:r>
              <a:rPr lang="es-MX" sz="2000" dirty="0">
                <a:latin typeface="Candara" panose="020E0502030303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Condiciones que debe reunir un desinfectante</a:t>
            </a:r>
            <a:endParaRPr lang="es-MX" sz="2000" dirty="0">
              <a:latin typeface="Candara" panose="020E0502030303020204" pitchFamily="34" charset="0"/>
              <a:cs typeface="Arial" panose="020B0604020202020204" pitchFamily="34" charset="0"/>
            </a:endParaRPr>
          </a:p>
          <a:p>
            <a:pPr marL="609600" indent="-609600" eaLnBrk="1" hangingPunct="1">
              <a:spcBef>
                <a:spcPts val="0"/>
              </a:spcBef>
              <a:buNone/>
            </a:pPr>
            <a:r>
              <a:rPr lang="es-MX" sz="2000" dirty="0">
                <a:latin typeface="Candara" panose="020E0502030303020204" pitchFamily="34" charset="0"/>
                <a:cs typeface="Arial" panose="020B0604020202020204" pitchFamily="34" charset="0"/>
              </a:rPr>
              <a:t>	</a:t>
            </a:r>
            <a:r>
              <a:rPr lang="es-MX" sz="2000" dirty="0">
                <a:latin typeface="Candara" panose="020E0502030303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Criterios para seleccionar un desinfectante</a:t>
            </a:r>
          </a:p>
          <a:p>
            <a:pPr marL="609600" indent="-609600" eaLnBrk="1" hangingPunct="1">
              <a:spcBef>
                <a:spcPts val="0"/>
              </a:spcBef>
              <a:buNone/>
            </a:pPr>
            <a:r>
              <a:rPr lang="es-MX" sz="2000" dirty="0">
                <a:latin typeface="Candara" panose="020E0502030303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DESINFECCIÓN POR MEDIOS FÍSICOS</a:t>
            </a:r>
            <a:endParaRPr lang="es-MX" sz="2000" dirty="0">
              <a:latin typeface="Candara" panose="020E0502030303020204" pitchFamily="34" charset="0"/>
              <a:cs typeface="Arial" panose="020B0604020202020204" pitchFamily="34" charset="0"/>
            </a:endParaRPr>
          </a:p>
          <a:p>
            <a:pPr marL="609600" indent="-609600" eaLnBrk="1" hangingPunct="1">
              <a:spcBef>
                <a:spcPts val="0"/>
              </a:spcBef>
              <a:buNone/>
            </a:pPr>
            <a:r>
              <a:rPr lang="es-MX" sz="2000" dirty="0">
                <a:latin typeface="Candara" panose="020E0502030303020204" pitchFamily="34" charset="0"/>
                <a:cs typeface="Arial" panose="020B0604020202020204" pitchFamily="34" charset="0"/>
              </a:rPr>
              <a:t>	</a:t>
            </a:r>
            <a:r>
              <a:rPr lang="es-MX" sz="2000" dirty="0">
                <a:latin typeface="Candara" panose="020E0502030303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Ebullición</a:t>
            </a:r>
            <a:endParaRPr lang="es-MX" sz="2000" dirty="0">
              <a:latin typeface="Candara" panose="020E0502030303020204" pitchFamily="34" charset="0"/>
              <a:cs typeface="Arial" panose="020B0604020202020204" pitchFamily="34" charset="0"/>
            </a:endParaRPr>
          </a:p>
          <a:p>
            <a:pPr marL="609600" indent="-609600" eaLnBrk="1" hangingPunct="1">
              <a:spcBef>
                <a:spcPts val="0"/>
              </a:spcBef>
              <a:buNone/>
            </a:pPr>
            <a:r>
              <a:rPr lang="es-MX" sz="2000" dirty="0">
                <a:latin typeface="Candara" panose="020E0502030303020204" pitchFamily="34" charset="0"/>
                <a:cs typeface="Arial" panose="020B0604020202020204" pitchFamily="34" charset="0"/>
              </a:rPr>
              <a:t>	</a:t>
            </a:r>
            <a:r>
              <a:rPr lang="es-MX" sz="2000" dirty="0">
                <a:latin typeface="Candara" panose="020E0502030303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Desinfección con luz solar (</a:t>
            </a:r>
            <a:r>
              <a:rPr lang="es-MX" sz="2000" dirty="0" err="1">
                <a:latin typeface="Candara" panose="020E0502030303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Sodis</a:t>
            </a:r>
            <a:r>
              <a:rPr lang="es-MX" sz="2000" dirty="0">
                <a:latin typeface="Candara" panose="020E0502030303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a:t>
            </a:r>
            <a:endParaRPr lang="es-MX" sz="2000" dirty="0">
              <a:latin typeface="Candara" panose="020E0502030303020204" pitchFamily="34" charset="0"/>
              <a:cs typeface="Arial" panose="020B0604020202020204" pitchFamily="34" charset="0"/>
            </a:endParaRPr>
          </a:p>
          <a:p>
            <a:pPr marL="609600" indent="-609600" eaLnBrk="1" hangingPunct="1">
              <a:spcBef>
                <a:spcPts val="0"/>
              </a:spcBef>
              <a:buNone/>
            </a:pPr>
            <a:r>
              <a:rPr lang="es-MX" sz="2000" dirty="0">
                <a:latin typeface="Candara" panose="020E0502030303020204" pitchFamily="34" charset="0"/>
                <a:cs typeface="Arial" panose="020B0604020202020204" pitchFamily="34" charset="0"/>
              </a:rPr>
              <a:t>	</a:t>
            </a:r>
            <a:r>
              <a:rPr lang="es-MX" sz="2000" dirty="0">
                <a:latin typeface="Candara" panose="020E0502030303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Desinfección con luz ultravioleta</a:t>
            </a:r>
            <a:endParaRPr lang="es-MX" sz="2000" dirty="0">
              <a:latin typeface="Candara" panose="020E0502030303020204" pitchFamily="34" charset="0"/>
              <a:cs typeface="Arial" panose="020B0604020202020204" pitchFamily="34" charset="0"/>
            </a:endParaRPr>
          </a:p>
          <a:p>
            <a:pPr marL="609600" indent="-609600" eaLnBrk="1" hangingPunct="1">
              <a:spcBef>
                <a:spcPts val="0"/>
              </a:spcBef>
              <a:buNone/>
            </a:pPr>
            <a:r>
              <a:rPr lang="es-MX" sz="2000" dirty="0">
                <a:latin typeface="Candara" panose="020E0502030303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DESINFECCIÓN POR MEDIOS QUÍMICOS</a:t>
            </a:r>
            <a:endParaRPr lang="es-MX" sz="2000" dirty="0">
              <a:latin typeface="Candara" panose="020E0502030303020204" pitchFamily="34" charset="0"/>
              <a:cs typeface="Arial" panose="020B0604020202020204" pitchFamily="34" charset="0"/>
            </a:endParaRPr>
          </a:p>
          <a:p>
            <a:pPr marL="609600" indent="-609600" eaLnBrk="1" hangingPunct="1">
              <a:spcBef>
                <a:spcPts val="0"/>
              </a:spcBef>
              <a:buNone/>
            </a:pPr>
            <a:r>
              <a:rPr lang="es-MX" sz="2000" dirty="0">
                <a:latin typeface="Candara" panose="020E0502030303020204" pitchFamily="34" charset="0"/>
                <a:cs typeface="Arial" panose="020B0604020202020204" pitchFamily="34" charset="0"/>
              </a:rPr>
              <a:t>	</a:t>
            </a:r>
            <a:r>
              <a:rPr lang="es-MX" sz="2000" dirty="0">
                <a:latin typeface="Candara" panose="020E0502030303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Principio de acción</a:t>
            </a:r>
            <a:endParaRPr lang="es-MX" sz="2000" dirty="0">
              <a:latin typeface="Candara" panose="020E0502030303020204" pitchFamily="34" charset="0"/>
              <a:cs typeface="Arial" panose="020B0604020202020204" pitchFamily="34" charset="0"/>
            </a:endParaRPr>
          </a:p>
          <a:p>
            <a:pPr marL="609600" indent="-609600" eaLnBrk="1" hangingPunct="1">
              <a:spcBef>
                <a:spcPts val="0"/>
              </a:spcBef>
              <a:buNone/>
            </a:pPr>
            <a:r>
              <a:rPr lang="es-MX" sz="2000" dirty="0">
                <a:latin typeface="Candara" panose="020E0502030303020204" pitchFamily="34" charset="0"/>
                <a:cs typeface="Arial" panose="020B0604020202020204" pitchFamily="34" charset="0"/>
              </a:rPr>
              <a:t>	</a:t>
            </a:r>
            <a:r>
              <a:rPr lang="es-ES_tradnl" altLang="es-ES" sz="2000" dirty="0">
                <a:hlinkClick r:id="rId11" action="ppaction://hlinksldjump"/>
              </a:rPr>
              <a:t>Resistencia de los microorganismos a los desinfectantes</a:t>
            </a:r>
            <a:r>
              <a:rPr lang="es-MX" sz="2000" dirty="0">
                <a:latin typeface="Candara" panose="020E0502030303020204" pitchFamily="34" charset="0"/>
                <a:cs typeface="Arial" panose="020B0604020202020204" pitchFamily="34" charset="0"/>
              </a:rPr>
              <a:t>	</a:t>
            </a:r>
          </a:p>
          <a:p>
            <a:pPr marL="609600" indent="-609600" eaLnBrk="1" hangingPunct="1">
              <a:spcBef>
                <a:spcPts val="0"/>
              </a:spcBef>
              <a:buNone/>
            </a:pPr>
            <a:r>
              <a:rPr lang="es-MX" sz="2000" dirty="0">
                <a:latin typeface="Candara" panose="020E0502030303020204" pitchFamily="34" charset="0"/>
                <a:cs typeface="Arial" panose="020B0604020202020204" pitchFamily="34" charset="0"/>
              </a:rPr>
              <a:t>	</a:t>
            </a:r>
            <a:r>
              <a:rPr lang="es-ES_tradnl" altLang="es-ES" sz="2000" dirty="0">
                <a:hlinkClick r:id="rId12" action="ppaction://hlinksldjump"/>
              </a:rPr>
              <a:t>Limitaciones de los estudios de eficacia de la desinfección</a:t>
            </a:r>
            <a:endParaRPr lang="es-MX" sz="2000" dirty="0">
              <a:latin typeface="Candara" panose="020E0502030303020204" pitchFamily="34" charset="0"/>
              <a:cs typeface="Arial" panose="020B0604020202020204" pitchFamily="34" charset="0"/>
            </a:endParaRPr>
          </a:p>
          <a:p>
            <a:pPr marL="609600" marR="0" lvl="0" indent="-609600" algn="l" defTabSz="914400" rtl="0" eaLnBrk="1" fontAlgn="base" latinLnBrk="0" hangingPunct="1">
              <a:lnSpc>
                <a:spcPct val="100000"/>
              </a:lnSpc>
              <a:spcBef>
                <a:spcPts val="0"/>
              </a:spcBef>
              <a:spcAft>
                <a:spcPct val="0"/>
              </a:spcAft>
              <a:buClrTx/>
              <a:buSzTx/>
              <a:buFontTx/>
              <a:buNone/>
              <a:tabLst/>
              <a:defRPr/>
            </a:pPr>
            <a:r>
              <a:rPr kumimoji="0" lang="es-MX" sz="2000" b="0" i="0" u="none" strike="noStrike" kern="0" cap="none" spc="0" normalizeH="0" baseline="0" noProof="0" dirty="0">
                <a:ln>
                  <a:noFill/>
                </a:ln>
                <a:solidFill>
                  <a:srgbClr val="000000"/>
                </a:solidFill>
                <a:effectLst/>
                <a:uLnTx/>
                <a:uFillTx/>
                <a:latin typeface="Candara" panose="020E0502030303020204" pitchFamily="34" charset="0"/>
                <a:cs typeface="Arial" panose="020B0604020202020204" pitchFamily="34" charset="0"/>
              </a:rPr>
              <a:t>	</a:t>
            </a:r>
            <a:r>
              <a:rPr kumimoji="0" lang="es-MX" sz="2000" b="0" i="0" u="none" strike="noStrike" kern="0" cap="none" spc="0" normalizeH="0" baseline="0" noProof="0" dirty="0">
                <a:ln>
                  <a:noFill/>
                </a:ln>
                <a:solidFill>
                  <a:srgbClr val="000000"/>
                </a:solidFill>
                <a:effectLst/>
                <a:uLnTx/>
                <a:uFillTx/>
                <a:latin typeface="Candara" panose="020E0502030303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Cinética de la desinfección química</a:t>
            </a:r>
            <a:endParaRPr kumimoji="0" lang="es-MX" sz="2000" b="0" i="0" u="none" strike="noStrike" kern="0" cap="none" spc="0" normalizeH="0" baseline="0" noProof="0" dirty="0">
              <a:ln>
                <a:noFill/>
              </a:ln>
              <a:solidFill>
                <a:srgbClr val="000000"/>
              </a:solidFill>
              <a:effectLst/>
              <a:uLnTx/>
              <a:uFillTx/>
              <a:latin typeface="Candara" panose="020E0502030303020204" pitchFamily="34" charset="0"/>
              <a:cs typeface="Arial" panose="020B0604020202020204" pitchFamily="34" charset="0"/>
            </a:endParaRPr>
          </a:p>
          <a:p>
            <a:pPr marL="609600" marR="0" lvl="0" indent="-609600" algn="l" defTabSz="914400" rtl="0" eaLnBrk="1" fontAlgn="base" latinLnBrk="0" hangingPunct="1">
              <a:lnSpc>
                <a:spcPct val="100000"/>
              </a:lnSpc>
              <a:spcBef>
                <a:spcPts val="0"/>
              </a:spcBef>
              <a:spcAft>
                <a:spcPct val="0"/>
              </a:spcAft>
              <a:buClrTx/>
              <a:buSzTx/>
              <a:buFontTx/>
              <a:buNone/>
              <a:tabLst/>
              <a:defRPr/>
            </a:pPr>
            <a:r>
              <a:rPr kumimoji="0" lang="es-MX" sz="2000" b="0" i="0" u="none" strike="noStrike" kern="0" cap="none" spc="0" normalizeH="0" baseline="0" noProof="0" dirty="0">
                <a:ln>
                  <a:noFill/>
                </a:ln>
                <a:solidFill>
                  <a:srgbClr val="000000"/>
                </a:solidFill>
                <a:effectLst/>
                <a:uLnTx/>
                <a:uFillTx/>
                <a:latin typeface="Candara" panose="020E0502030303020204" pitchFamily="34" charset="0"/>
                <a:cs typeface="Arial" panose="020B0604020202020204" pitchFamily="34" charset="0"/>
              </a:rPr>
              <a:t>		</a:t>
            </a:r>
            <a:r>
              <a:rPr kumimoji="0" lang="es-MX" sz="1800" b="0" i="1" u="none" strike="noStrike" kern="0" cap="none" spc="0" normalizeH="0" baseline="0" noProof="0" dirty="0">
                <a:ln>
                  <a:noFill/>
                </a:ln>
                <a:solidFill>
                  <a:srgbClr val="000000"/>
                </a:solidFill>
                <a:effectLst/>
                <a:uLnTx/>
                <a:uFillTx/>
                <a:latin typeface="Candara" panose="020E0502030303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Ley de </a:t>
            </a:r>
            <a:r>
              <a:rPr kumimoji="0" lang="es-MX" sz="1800" b="0" i="1" u="none" strike="noStrike" kern="0" cap="none" spc="0" normalizeH="0" baseline="0" noProof="0" dirty="0" err="1">
                <a:ln>
                  <a:noFill/>
                </a:ln>
                <a:solidFill>
                  <a:srgbClr val="000000"/>
                </a:solidFill>
                <a:effectLst/>
                <a:uLnTx/>
                <a:uFillTx/>
                <a:latin typeface="Candara" panose="020E0502030303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Chick</a:t>
            </a:r>
            <a:endParaRPr kumimoji="0" lang="es-MX" sz="2000" b="0" i="1" u="none" strike="noStrike" kern="0" cap="none" spc="0" normalizeH="0" baseline="0" noProof="0" dirty="0">
              <a:ln>
                <a:noFill/>
              </a:ln>
              <a:solidFill>
                <a:srgbClr val="000000"/>
              </a:solidFill>
              <a:effectLst/>
              <a:uLnTx/>
              <a:uFillTx/>
              <a:latin typeface="Candara" panose="020E0502030303020204" pitchFamily="34" charset="0"/>
              <a:cs typeface="Arial" panose="020B0604020202020204" pitchFamily="34" charset="0"/>
            </a:endParaRPr>
          </a:p>
          <a:p>
            <a:pPr marL="609600" marR="0" lvl="0" indent="-609600" algn="l" defTabSz="914400" rtl="0" eaLnBrk="1" fontAlgn="base" latinLnBrk="0" hangingPunct="1">
              <a:lnSpc>
                <a:spcPct val="100000"/>
              </a:lnSpc>
              <a:spcBef>
                <a:spcPts val="0"/>
              </a:spcBef>
              <a:spcAft>
                <a:spcPct val="0"/>
              </a:spcAft>
              <a:buClrTx/>
              <a:buSzTx/>
              <a:buFontTx/>
              <a:buNone/>
              <a:tabLst/>
              <a:defRPr/>
            </a:pPr>
            <a:r>
              <a:rPr kumimoji="0" lang="es-MX" sz="2000" b="0" i="0" u="none" strike="noStrike" kern="0" cap="none" spc="0" normalizeH="0" baseline="0" noProof="0" dirty="0">
                <a:ln>
                  <a:noFill/>
                </a:ln>
                <a:solidFill>
                  <a:srgbClr val="000000"/>
                </a:solidFill>
                <a:effectLst/>
                <a:uLnTx/>
                <a:uFillTx/>
                <a:latin typeface="Candara" panose="020E0502030303020204" pitchFamily="34" charset="0"/>
                <a:cs typeface="Arial" panose="020B0604020202020204" pitchFamily="34" charset="0"/>
              </a:rPr>
              <a:t>		</a:t>
            </a:r>
            <a:r>
              <a:rPr kumimoji="0" lang="es-MX" sz="1800" b="0" i="1" u="none" strike="noStrike" kern="0" cap="none" spc="0" normalizeH="0" baseline="0" noProof="0" dirty="0">
                <a:ln>
                  <a:noFill/>
                </a:ln>
                <a:solidFill>
                  <a:srgbClr val="000000"/>
                </a:solidFill>
                <a:effectLst/>
                <a:uLnTx/>
                <a:uFillTx/>
                <a:latin typeface="Candara" panose="020E0502030303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Ley de </a:t>
            </a:r>
            <a:r>
              <a:rPr kumimoji="0" lang="es-MX" sz="1800" b="0" i="1" u="none" strike="noStrike" kern="0" cap="none" spc="0" normalizeH="0" baseline="0" noProof="0" dirty="0" err="1">
                <a:ln>
                  <a:noFill/>
                </a:ln>
                <a:solidFill>
                  <a:srgbClr val="000000"/>
                </a:solidFill>
                <a:effectLst/>
                <a:uLnTx/>
                <a:uFillTx/>
                <a:latin typeface="Candara" panose="020E0502030303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Chick</a:t>
            </a:r>
            <a:r>
              <a:rPr kumimoji="0" lang="es-MX" sz="1800" b="0" i="1" u="none" strike="noStrike" kern="0" cap="none" spc="0" normalizeH="0" baseline="0" noProof="0" dirty="0">
                <a:ln>
                  <a:noFill/>
                </a:ln>
                <a:solidFill>
                  <a:srgbClr val="000000"/>
                </a:solidFill>
                <a:effectLst/>
                <a:uLnTx/>
                <a:uFillTx/>
                <a:latin typeface="Candara" panose="020E0502030303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 – Watson</a:t>
            </a:r>
            <a:endParaRPr kumimoji="0" lang="es-MX" sz="1600" b="0" i="0" u="none" strike="noStrike" kern="0" cap="none" spc="0" normalizeH="0" baseline="0" noProof="0" dirty="0">
              <a:ln>
                <a:noFill/>
              </a:ln>
              <a:solidFill>
                <a:srgbClr val="000000"/>
              </a:solidFill>
              <a:effectLst/>
              <a:uLnTx/>
              <a:uFillTx/>
              <a:latin typeface="Candara" panose="020E0502030303020204" pitchFamily="34" charset="0"/>
              <a:cs typeface="Arial" panose="020B0604020202020204" pitchFamily="34" charset="0"/>
            </a:endParaRPr>
          </a:p>
          <a:p>
            <a:pPr marL="609600" indent="-609600" eaLnBrk="1" hangingPunct="1">
              <a:spcBef>
                <a:spcPts val="0"/>
              </a:spcBef>
              <a:buNone/>
            </a:pPr>
            <a:r>
              <a:rPr lang="es-MX" sz="2000" dirty="0">
                <a:latin typeface="Candara" panose="020E0502030303020204" pitchFamily="34" charset="0"/>
                <a:cs typeface="Arial" panose="020B0604020202020204" pitchFamily="34" charset="0"/>
              </a:rPr>
              <a:t>	</a:t>
            </a:r>
            <a:r>
              <a:rPr lang="es-MX" sz="2000" dirty="0">
                <a:latin typeface="Candara" panose="020E0502030303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Concentración de desinfectante y tiempo de contacto</a:t>
            </a:r>
            <a:endParaRPr lang="es-MX" sz="2000" dirty="0">
              <a:latin typeface="Candara" panose="020E0502030303020204" pitchFamily="34" charset="0"/>
              <a:cs typeface="Arial" panose="020B0604020202020204" pitchFamily="34" charset="0"/>
            </a:endParaRPr>
          </a:p>
          <a:p>
            <a:pPr marL="609600" indent="-609600" eaLnBrk="1" hangingPunct="1">
              <a:spcBef>
                <a:spcPts val="0"/>
              </a:spcBef>
              <a:buNone/>
            </a:pPr>
            <a:r>
              <a:rPr lang="es-MX" sz="2000" dirty="0">
                <a:latin typeface="Candara" panose="020E0502030303020204" pitchFamily="34" charset="0"/>
                <a:cs typeface="Arial" panose="020B0604020202020204" pitchFamily="34" charset="0"/>
              </a:rPr>
              <a:t>		</a:t>
            </a:r>
            <a:r>
              <a:rPr lang="es-MX" sz="2000" i="1" dirty="0">
                <a:latin typeface="Candara" panose="020E0502030303020204" pitchFamily="34" charset="0"/>
                <a:cs typeface="Arial" panose="020B0604020202020204" pitchFamily="34" charset="0"/>
                <a:hlinkClick r:id="rId16" action="ppaction://hlinksldjump"/>
              </a:rPr>
              <a:t>Ejemplos</a:t>
            </a:r>
            <a:endParaRPr lang="es-MX" sz="2000" i="1" dirty="0">
              <a:latin typeface="Candara" panose="020E0502030303020204" pitchFamily="34" charset="0"/>
              <a:cs typeface="Arial" panose="020B0604020202020204" pitchFamily="34" charset="0"/>
            </a:endParaRPr>
          </a:p>
          <a:p>
            <a:pPr marL="609600" indent="-609600" eaLnBrk="1" hangingPunct="1">
              <a:spcBef>
                <a:spcPts val="0"/>
              </a:spcBef>
              <a:buNone/>
            </a:pPr>
            <a:r>
              <a:rPr lang="es-MX" sz="2000" dirty="0">
                <a:latin typeface="Candara" panose="020E0502030303020204" pitchFamily="34" charset="0"/>
                <a:cs typeface="Arial" panose="020B0604020202020204" pitchFamily="34" charset="0"/>
              </a:rPr>
              <a:t>	</a:t>
            </a:r>
            <a:r>
              <a:rPr lang="es-MX" sz="2000" dirty="0">
                <a:latin typeface="Candara" panose="020E0502030303020204" pitchFamily="34" charset="0"/>
                <a:cs typeface="Arial" panose="020B0604020202020204" pitchFamily="34" charset="0"/>
                <a:hlinkClick r:id="rId17" action="ppaction://hlinksldjump"/>
              </a:rPr>
              <a:t>Otras aplicaciones de los desinfectantes químicos</a:t>
            </a:r>
            <a:endParaRPr lang="es-MX" sz="2000" dirty="0">
              <a:latin typeface="Candara" panose="020E0502030303020204" pitchFamily="34" charset="0"/>
              <a:cs typeface="Arial" panose="020B0604020202020204" pitchFamily="34" charset="0"/>
            </a:endParaRPr>
          </a:p>
          <a:p>
            <a:pPr marL="609600" marR="0" lvl="0" indent="-609600" algn="l" defTabSz="914400" rtl="0" eaLnBrk="1" fontAlgn="base" latinLnBrk="0" hangingPunct="1">
              <a:lnSpc>
                <a:spcPct val="100000"/>
              </a:lnSpc>
              <a:spcBef>
                <a:spcPts val="0"/>
              </a:spcBef>
              <a:spcAft>
                <a:spcPct val="0"/>
              </a:spcAft>
              <a:buClrTx/>
              <a:buSzTx/>
              <a:buFontTx/>
              <a:buNone/>
              <a:tabLst/>
              <a:defRPr/>
            </a:pPr>
            <a:r>
              <a:rPr kumimoji="0" lang="es-MX" sz="2000" b="0" i="0" u="none" strike="noStrike" kern="0" cap="none" spc="0" normalizeH="0" baseline="0" noProof="0" dirty="0">
                <a:ln>
                  <a:noFill/>
                </a:ln>
                <a:solidFill>
                  <a:srgbClr val="000000"/>
                </a:solidFill>
                <a:effectLst/>
                <a:uLnTx/>
                <a:uFillTx/>
                <a:latin typeface="Candara" panose="020E0502030303020204" pitchFamily="34" charset="0"/>
                <a:cs typeface="Arial" panose="020B0604020202020204" pitchFamily="34" charset="0"/>
              </a:rPr>
              <a:t>	</a:t>
            </a:r>
            <a:r>
              <a:rPr kumimoji="0" lang="es-MX" sz="2000" b="0" i="0" u="none" strike="noStrike" kern="0" cap="none" spc="0" normalizeH="0" baseline="0" noProof="0" dirty="0">
                <a:ln>
                  <a:noFill/>
                </a:ln>
                <a:solidFill>
                  <a:srgbClr val="000000"/>
                </a:solidFill>
                <a:effectLst/>
                <a:uLnTx/>
                <a:uFillTx/>
                <a:latin typeface="Candara" panose="020E0502030303020204" pitchFamily="34" charset="0"/>
                <a:cs typeface="Arial" panose="020B0604020202020204" pitchFamily="34" charset="0"/>
                <a:hlinkClick r:id="rId18" action="ppaction://hlinksldjump">
                  <a:extLst>
                    <a:ext uri="{A12FA001-AC4F-418D-AE19-62706E023703}">
                      <ahyp:hlinkClr xmlns:ahyp="http://schemas.microsoft.com/office/drawing/2018/hyperlinkcolor" val="tx"/>
                    </a:ext>
                  </a:extLst>
                </a:hlinkClick>
              </a:rPr>
              <a:t>Principales desinfectantes químicos</a:t>
            </a:r>
            <a:r>
              <a:rPr lang="es-MX" sz="2000" dirty="0">
                <a:latin typeface="Candara" panose="020E0502030303020204" pitchFamily="34" charset="0"/>
                <a:cs typeface="Arial" panose="020B0604020202020204" pitchFamily="34" charset="0"/>
              </a:rPr>
              <a:t>	</a:t>
            </a:r>
            <a:endParaRPr lang="es-MX" sz="1600" dirty="0">
              <a:latin typeface="Candara" panose="020E0502030303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22EEDB07-2C47-9CF2-8F12-80560E2A6F7D}"/>
              </a:ext>
            </a:extLst>
          </p:cNvPr>
          <p:cNvSpPr/>
          <p:nvPr/>
        </p:nvSpPr>
        <p:spPr>
          <a:xfrm>
            <a:off x="21736" y="258"/>
            <a:ext cx="3071664" cy="6858000"/>
          </a:xfrm>
          <a:prstGeom prst="rect">
            <a:avLst/>
          </a:prstGeom>
          <a:gradFill flip="none" rotWithShape="1">
            <a:gsLst>
              <a:gs pos="0">
                <a:srgbClr val="00B050"/>
              </a:gs>
              <a:gs pos="100000">
                <a:schemeClr val="accent1">
                  <a:lumMod val="45000"/>
                  <a:lumOff val="55000"/>
                </a:schemeClr>
              </a:gs>
              <a:gs pos="83000">
                <a:schemeClr val="accent1">
                  <a:lumMod val="45000"/>
                  <a:lumOff val="55000"/>
                </a:schemeClr>
              </a:gs>
              <a:gs pos="95000">
                <a:schemeClr val="accent1">
                  <a:lumMod val="30000"/>
                  <a:lumOff val="70000"/>
                </a:schemeClr>
              </a:gs>
            </a:gsLst>
            <a:lin ang="10800000" scaled="1"/>
            <a:tileRect/>
          </a:gra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nterfaz de usuario gráfica&#10;&#10;Descripción generada automáticamente con confianza baja">
            <a:extLst>
              <a:ext uri="{FF2B5EF4-FFF2-40B4-BE49-F238E27FC236}">
                <a16:creationId xmlns:a16="http://schemas.microsoft.com/office/drawing/2014/main" id="{BC13AE50-EE41-F335-0A1C-35E7E95885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440" y="980728"/>
            <a:ext cx="9631119" cy="5210902"/>
          </a:xfrm>
          <a:prstGeom prst="rect">
            <a:avLst/>
          </a:prstGeom>
        </p:spPr>
      </p:pic>
      <p:sp>
        <p:nvSpPr>
          <p:cNvPr id="5" name="CuadroTexto 4">
            <a:extLst>
              <a:ext uri="{FF2B5EF4-FFF2-40B4-BE49-F238E27FC236}">
                <a16:creationId xmlns:a16="http://schemas.microsoft.com/office/drawing/2014/main" id="{57662558-6C35-8F5F-1723-0703354798A7}"/>
              </a:ext>
            </a:extLst>
          </p:cNvPr>
          <p:cNvSpPr txBox="1"/>
          <p:nvPr/>
        </p:nvSpPr>
        <p:spPr>
          <a:xfrm>
            <a:off x="119336" y="6519446"/>
            <a:ext cx="9768408" cy="338554"/>
          </a:xfrm>
          <a:prstGeom prst="rect">
            <a:avLst/>
          </a:prstGeom>
          <a:noFill/>
        </p:spPr>
        <p:txBody>
          <a:bodyPr wrap="square">
            <a:spAutoFit/>
          </a:bodyPr>
          <a:lstStyle/>
          <a:p>
            <a:r>
              <a:rPr lang="es-UY" sz="1600" dirty="0">
                <a:solidFill>
                  <a:schemeClr val="tx1"/>
                </a:solidFill>
              </a:rPr>
              <a:t>Fuente: https://www.pseau.org/outils/ouvrages/eawag_sodis_desinfeccion_solar_del_agua_2005.pdf</a:t>
            </a:r>
          </a:p>
        </p:txBody>
      </p:sp>
    </p:spTree>
    <p:extLst>
      <p:ext uri="{BB962C8B-B14F-4D97-AF65-F5344CB8AC3E}">
        <p14:creationId xmlns:p14="http://schemas.microsoft.com/office/powerpoint/2010/main" val="645351462"/>
      </p:ext>
    </p:extLst>
  </p:cSld>
  <p:clrMapOvr>
    <a:masterClrMapping/>
  </p:clrMapOvr>
  <p:transition>
    <p:zoom dir="in"/>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86B10988-6321-6181-93DC-677CB5D2636E}"/>
              </a:ext>
            </a:extLst>
          </p:cNvPr>
          <p:cNvGraphicFramePr>
            <a:graphicFrameLocks noGrp="1"/>
          </p:cNvGraphicFramePr>
          <p:nvPr>
            <p:extLst>
              <p:ext uri="{D42A27DB-BD31-4B8C-83A1-F6EECF244321}">
                <p14:modId xmlns:p14="http://schemas.microsoft.com/office/powerpoint/2010/main" val="3541494991"/>
              </p:ext>
            </p:extLst>
          </p:nvPr>
        </p:nvGraphicFramePr>
        <p:xfrm>
          <a:off x="1271464" y="1278562"/>
          <a:ext cx="9361040" cy="4300875"/>
        </p:xfrm>
        <a:graphic>
          <a:graphicData uri="http://schemas.openxmlformats.org/drawingml/2006/table">
            <a:tbl>
              <a:tblPr firstRow="1" firstCol="1" bandRow="1">
                <a:tableStyleId>{5C22544A-7EE6-4342-B048-85BDC9FD1C3A}</a:tableStyleId>
              </a:tblPr>
              <a:tblGrid>
                <a:gridCol w="5200578">
                  <a:extLst>
                    <a:ext uri="{9D8B030D-6E8A-4147-A177-3AD203B41FA5}">
                      <a16:colId xmlns:a16="http://schemas.microsoft.com/office/drawing/2014/main" val="2155364674"/>
                    </a:ext>
                  </a:extLst>
                </a:gridCol>
                <a:gridCol w="1892624">
                  <a:extLst>
                    <a:ext uri="{9D8B030D-6E8A-4147-A177-3AD203B41FA5}">
                      <a16:colId xmlns:a16="http://schemas.microsoft.com/office/drawing/2014/main" val="3845366202"/>
                    </a:ext>
                  </a:extLst>
                </a:gridCol>
                <a:gridCol w="2267838">
                  <a:extLst>
                    <a:ext uri="{9D8B030D-6E8A-4147-A177-3AD203B41FA5}">
                      <a16:colId xmlns:a16="http://schemas.microsoft.com/office/drawing/2014/main" val="2861087073"/>
                    </a:ext>
                  </a:extLst>
                </a:gridCol>
              </a:tblGrid>
              <a:tr h="565628">
                <a:tc rowSpan="2">
                  <a:txBody>
                    <a:bodyPr/>
                    <a:lstStyle/>
                    <a:p>
                      <a:pPr marR="183515" indent="173355" algn="l">
                        <a:lnSpc>
                          <a:spcPct val="107000"/>
                        </a:lnSpc>
                        <a:spcAft>
                          <a:spcPts val="25"/>
                        </a:spcAft>
                      </a:pPr>
                      <a:r>
                        <a:rPr lang="es-UY" sz="4400" kern="100" baseline="30000">
                          <a:solidFill>
                            <a:schemeClr val="tx1"/>
                          </a:solidFill>
                          <a:effectLst/>
                        </a:rPr>
                        <a:t> </a:t>
                      </a:r>
                      <a:r>
                        <a:rPr lang="es-AR" sz="2000" kern="100">
                          <a:solidFill>
                            <a:schemeClr val="tx1"/>
                          </a:solidFill>
                          <a:effectLst/>
                        </a:rPr>
                        <a:t>Microorganismo </a:t>
                      </a:r>
                      <a:endParaRPr lang="es-UY" sz="2800" kern="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64770" marT="635" marB="0" anchor="ctr"/>
                </a:tc>
                <a:tc gridSpan="2">
                  <a:txBody>
                    <a:bodyPr/>
                    <a:lstStyle/>
                    <a:p>
                      <a:pPr marL="97155" marR="183515" lvl="0" indent="173355" algn="ctr" defTabSz="914400" rtl="0" eaLnBrk="1" fontAlgn="auto" latinLnBrk="0" hangingPunct="1">
                        <a:lnSpc>
                          <a:spcPct val="107000"/>
                        </a:lnSpc>
                        <a:spcBef>
                          <a:spcPts val="0"/>
                        </a:spcBef>
                        <a:spcAft>
                          <a:spcPts val="25"/>
                        </a:spcAft>
                        <a:buClrTx/>
                        <a:buSzTx/>
                        <a:buFontTx/>
                        <a:buNone/>
                        <a:tabLst/>
                        <a:defRPr/>
                      </a:pPr>
                      <a:r>
                        <a:rPr kumimoji="0" lang="es-AR" sz="2000" b="1" i="0" u="none" strike="noStrike" kern="100" cap="none" spc="0" normalizeH="0" baseline="0" noProof="0" dirty="0">
                          <a:ln>
                            <a:noFill/>
                          </a:ln>
                          <a:solidFill>
                            <a:srgbClr val="000000"/>
                          </a:solidFill>
                          <a:effectLst/>
                          <a:uLnTx/>
                          <a:uFillTx/>
                          <a:latin typeface="+mn-lt"/>
                          <a:ea typeface="+mn-ea"/>
                          <a:cs typeface="+mn-cs"/>
                        </a:rPr>
                        <a:t>Temperatura del agua para obtener inocuidad (</a:t>
                      </a:r>
                      <a:r>
                        <a:rPr kumimoji="0" lang="es-AR" sz="2000" b="1" i="0" u="none" strike="noStrike" kern="100" cap="none" spc="0" normalizeH="0" baseline="0" noProof="0" dirty="0" err="1">
                          <a:ln>
                            <a:noFill/>
                          </a:ln>
                          <a:solidFill>
                            <a:srgbClr val="000000"/>
                          </a:solidFill>
                          <a:effectLst/>
                          <a:uLnTx/>
                          <a:uFillTx/>
                          <a:latin typeface="+mn-lt"/>
                          <a:ea typeface="+mn-ea"/>
                          <a:cs typeface="+mn-cs"/>
                        </a:rPr>
                        <a:t>ºC</a:t>
                      </a:r>
                      <a:r>
                        <a:rPr kumimoji="0" lang="es-AR" sz="2000" b="1" i="0" u="none" strike="noStrike" kern="100" cap="none" spc="0" normalizeH="0" baseline="0" noProof="0" dirty="0">
                          <a:ln>
                            <a:noFill/>
                          </a:ln>
                          <a:solidFill>
                            <a:srgbClr val="000000"/>
                          </a:solidFill>
                          <a:effectLst/>
                          <a:uLnTx/>
                          <a:uFillTx/>
                          <a:latin typeface="+mn-lt"/>
                          <a:ea typeface="+mn-ea"/>
                          <a:cs typeface="+mn-cs"/>
                        </a:rPr>
                        <a:t>)</a:t>
                      </a:r>
                      <a:endParaRPr lang="es-UY" sz="2800" kern="100" dirty="0">
                        <a:solidFill>
                          <a:schemeClr val="tx1"/>
                        </a:solidFill>
                        <a:effectLst/>
                        <a:latin typeface="Arial" panose="020B0604020202020204" pitchFamily="34" charset="0"/>
                        <a:cs typeface="Times New Roman" panose="02020603050405020304" pitchFamily="18" charset="0"/>
                      </a:endParaRPr>
                    </a:p>
                  </a:txBody>
                  <a:tcPr/>
                </a:tc>
                <a:tc hMerge="1">
                  <a:txBody>
                    <a:bodyPr/>
                    <a:lstStyle/>
                    <a:p>
                      <a:endParaRPr lang="es-UY"/>
                    </a:p>
                  </a:txBody>
                  <a:tcPr/>
                </a:tc>
                <a:extLst>
                  <a:ext uri="{0D108BD9-81ED-4DB2-BD59-A6C34878D82A}">
                    <a16:rowId xmlns:a16="http://schemas.microsoft.com/office/drawing/2014/main" val="1909684609"/>
                  </a:ext>
                </a:extLst>
              </a:tr>
              <a:tr h="438271">
                <a:tc vMerge="1">
                  <a:txBody>
                    <a:bodyPr/>
                    <a:lstStyle/>
                    <a:p>
                      <a:endParaRPr lang="es-UY"/>
                    </a:p>
                  </a:txBody>
                  <a:tcPr/>
                </a:tc>
                <a:tc>
                  <a:txBody>
                    <a:bodyPr/>
                    <a:lstStyle/>
                    <a:p>
                      <a:pPr marL="67945" marR="183515" indent="173355" algn="ctr">
                        <a:lnSpc>
                          <a:spcPct val="107000"/>
                        </a:lnSpc>
                        <a:spcAft>
                          <a:spcPts val="25"/>
                        </a:spcAft>
                      </a:pPr>
                      <a:r>
                        <a:rPr lang="es-AR" sz="1800" b="1" kern="100" dirty="0">
                          <a:solidFill>
                            <a:schemeClr val="tx1"/>
                          </a:solidFill>
                          <a:effectLst/>
                        </a:rPr>
                        <a:t>6 minutos</a:t>
                      </a:r>
                      <a:r>
                        <a:rPr lang="es-AR" sz="3200" b="1" kern="100" dirty="0">
                          <a:solidFill>
                            <a:schemeClr val="tx1"/>
                          </a:solidFill>
                          <a:effectLst/>
                        </a:rPr>
                        <a:t> </a:t>
                      </a:r>
                      <a:endParaRPr lang="es-UY" sz="2800" b="1" kern="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64770" marT="635" marB="0" anchor="ctr"/>
                </a:tc>
                <a:tc>
                  <a:txBody>
                    <a:bodyPr/>
                    <a:lstStyle/>
                    <a:p>
                      <a:pPr marL="59055" marR="183515" indent="173355" algn="ctr">
                        <a:lnSpc>
                          <a:spcPct val="107000"/>
                        </a:lnSpc>
                        <a:spcAft>
                          <a:spcPts val="25"/>
                        </a:spcAft>
                      </a:pPr>
                      <a:r>
                        <a:rPr lang="es-AR" sz="1800" b="1" kern="100" dirty="0">
                          <a:solidFill>
                            <a:schemeClr val="tx1"/>
                          </a:solidFill>
                          <a:effectLst/>
                        </a:rPr>
                        <a:t>60 minutos</a:t>
                      </a:r>
                      <a:r>
                        <a:rPr lang="es-AR" sz="3200" b="1" kern="100" dirty="0">
                          <a:solidFill>
                            <a:schemeClr val="tx1"/>
                          </a:solidFill>
                          <a:effectLst/>
                        </a:rPr>
                        <a:t> </a:t>
                      </a:r>
                      <a:endParaRPr lang="es-UY" sz="2800" b="1" kern="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64770" marT="635" marB="0" anchor="ctr"/>
                </a:tc>
                <a:extLst>
                  <a:ext uri="{0D108BD9-81ED-4DB2-BD59-A6C34878D82A}">
                    <a16:rowId xmlns:a16="http://schemas.microsoft.com/office/drawing/2014/main" val="1765502545"/>
                  </a:ext>
                </a:extLst>
              </a:tr>
              <a:tr h="324188">
                <a:tc>
                  <a:txBody>
                    <a:bodyPr/>
                    <a:lstStyle/>
                    <a:p>
                      <a:pPr marL="68580" marR="183515" indent="173355" algn="l">
                        <a:lnSpc>
                          <a:spcPct val="107000"/>
                        </a:lnSpc>
                        <a:spcAft>
                          <a:spcPts val="25"/>
                        </a:spcAft>
                      </a:pPr>
                      <a:r>
                        <a:rPr lang="es-AR" sz="2000" kern="100">
                          <a:solidFill>
                            <a:schemeClr val="tx1"/>
                          </a:solidFill>
                          <a:effectLst/>
                        </a:rPr>
                        <a:t>Enterovirus </a:t>
                      </a:r>
                      <a:endParaRPr lang="es-UY" sz="2800" kern="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64770" marT="635" marB="0" anchor="ctr"/>
                </a:tc>
                <a:tc>
                  <a:txBody>
                    <a:bodyPr/>
                    <a:lstStyle/>
                    <a:p>
                      <a:pPr marL="97155" marR="183515" indent="173355" algn="ctr">
                        <a:lnSpc>
                          <a:spcPct val="107000"/>
                        </a:lnSpc>
                        <a:spcAft>
                          <a:spcPts val="25"/>
                        </a:spcAft>
                      </a:pPr>
                      <a:r>
                        <a:rPr lang="es-AR" sz="2000" kern="100">
                          <a:solidFill>
                            <a:schemeClr val="tx1"/>
                          </a:solidFill>
                          <a:effectLst/>
                        </a:rPr>
                        <a:t> </a:t>
                      </a:r>
                      <a:endParaRPr lang="es-UY" sz="2800" kern="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64770" marT="635" marB="0" anchor="ctr"/>
                </a:tc>
                <a:tc>
                  <a:txBody>
                    <a:bodyPr/>
                    <a:lstStyle/>
                    <a:p>
                      <a:pPr marL="65405" marR="183515" indent="173355" algn="ctr">
                        <a:lnSpc>
                          <a:spcPct val="107000"/>
                        </a:lnSpc>
                        <a:spcAft>
                          <a:spcPts val="25"/>
                        </a:spcAft>
                      </a:pPr>
                      <a:r>
                        <a:rPr lang="es-AR" sz="2000" kern="100">
                          <a:solidFill>
                            <a:schemeClr val="tx1"/>
                          </a:solidFill>
                          <a:effectLst/>
                        </a:rPr>
                        <a:t>62ºC </a:t>
                      </a:r>
                      <a:endParaRPr lang="es-UY" sz="2800" kern="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64770" marT="635" marB="0" anchor="ctr"/>
                </a:tc>
                <a:extLst>
                  <a:ext uri="{0D108BD9-81ED-4DB2-BD59-A6C34878D82A}">
                    <a16:rowId xmlns:a16="http://schemas.microsoft.com/office/drawing/2014/main" val="2119101752"/>
                  </a:ext>
                </a:extLst>
              </a:tr>
              <a:tr h="565628">
                <a:tc>
                  <a:txBody>
                    <a:bodyPr/>
                    <a:lstStyle/>
                    <a:p>
                      <a:pPr marL="68580" marR="183515" indent="173355" algn="l">
                        <a:lnSpc>
                          <a:spcPct val="107000"/>
                        </a:lnSpc>
                        <a:spcAft>
                          <a:spcPts val="25"/>
                        </a:spcAft>
                      </a:pPr>
                      <a:r>
                        <a:rPr lang="es-AR" sz="2000" kern="100">
                          <a:solidFill>
                            <a:schemeClr val="tx1"/>
                          </a:solidFill>
                          <a:effectLst/>
                        </a:rPr>
                        <a:t>Rotavirus </a:t>
                      </a:r>
                      <a:endParaRPr lang="es-UY" sz="2800" kern="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64770" marT="635" marB="0" anchor="ctr"/>
                </a:tc>
                <a:tc>
                  <a:txBody>
                    <a:bodyPr/>
                    <a:lstStyle/>
                    <a:p>
                      <a:pPr marL="97155" marR="183515" indent="173355" algn="ctr">
                        <a:lnSpc>
                          <a:spcPct val="107000"/>
                        </a:lnSpc>
                        <a:spcAft>
                          <a:spcPts val="25"/>
                        </a:spcAft>
                      </a:pPr>
                      <a:r>
                        <a:rPr lang="es-AR" sz="2000" kern="100" dirty="0">
                          <a:solidFill>
                            <a:schemeClr val="tx1"/>
                          </a:solidFill>
                          <a:effectLst/>
                        </a:rPr>
                        <a:t> </a:t>
                      </a:r>
                      <a:endParaRPr lang="es-UY" sz="2800" kern="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64770" marT="635" marB="0" anchor="ctr"/>
                </a:tc>
                <a:tc>
                  <a:txBody>
                    <a:bodyPr/>
                    <a:lstStyle/>
                    <a:p>
                      <a:pPr marL="66675" marR="183515" indent="173355" algn="ctr">
                        <a:lnSpc>
                          <a:spcPct val="107000"/>
                        </a:lnSpc>
                        <a:spcAft>
                          <a:spcPts val="25"/>
                        </a:spcAft>
                      </a:pPr>
                      <a:r>
                        <a:rPr lang="es-AR" sz="2000" kern="100">
                          <a:solidFill>
                            <a:schemeClr val="tx1"/>
                          </a:solidFill>
                          <a:effectLst/>
                        </a:rPr>
                        <a:t>63 por 30 min </a:t>
                      </a:r>
                      <a:endParaRPr lang="es-UY" sz="2800" kern="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64770" marT="635" marB="0" anchor="ctr"/>
                </a:tc>
                <a:extLst>
                  <a:ext uri="{0D108BD9-81ED-4DB2-BD59-A6C34878D82A}">
                    <a16:rowId xmlns:a16="http://schemas.microsoft.com/office/drawing/2014/main" val="2312391344"/>
                  </a:ext>
                </a:extLst>
              </a:tr>
              <a:tr h="292436">
                <a:tc>
                  <a:txBody>
                    <a:bodyPr/>
                    <a:lstStyle/>
                    <a:p>
                      <a:pPr marL="68580" marR="183515" indent="173355" algn="l">
                        <a:lnSpc>
                          <a:spcPct val="107000"/>
                        </a:lnSpc>
                        <a:spcAft>
                          <a:spcPts val="25"/>
                        </a:spcAft>
                      </a:pPr>
                      <a:r>
                        <a:rPr lang="es-AR" sz="2000" kern="100" dirty="0" err="1">
                          <a:solidFill>
                            <a:schemeClr val="tx1"/>
                          </a:solidFill>
                          <a:effectLst/>
                        </a:rPr>
                        <a:t>Shigella</a:t>
                      </a:r>
                      <a:r>
                        <a:rPr lang="es-AR" sz="2000" kern="100" dirty="0">
                          <a:solidFill>
                            <a:schemeClr val="tx1"/>
                          </a:solidFill>
                          <a:effectLst/>
                        </a:rPr>
                        <a:t> </a:t>
                      </a:r>
                      <a:endParaRPr lang="es-UY" sz="2800" kern="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64770" marT="635" marB="0" anchor="ctr"/>
                </a:tc>
                <a:tc>
                  <a:txBody>
                    <a:bodyPr/>
                    <a:lstStyle/>
                    <a:p>
                      <a:pPr marL="62230" marR="183515" indent="173355" algn="ctr">
                        <a:lnSpc>
                          <a:spcPct val="107000"/>
                        </a:lnSpc>
                        <a:spcAft>
                          <a:spcPts val="25"/>
                        </a:spcAft>
                      </a:pPr>
                      <a:r>
                        <a:rPr lang="es-AR" sz="2000" kern="100" dirty="0">
                          <a:solidFill>
                            <a:schemeClr val="tx1"/>
                          </a:solidFill>
                          <a:effectLst/>
                        </a:rPr>
                        <a:t>61 </a:t>
                      </a:r>
                      <a:endParaRPr lang="es-UY" sz="2800" kern="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64770" marT="635" marB="0" anchor="ctr"/>
                </a:tc>
                <a:tc>
                  <a:txBody>
                    <a:bodyPr/>
                    <a:lstStyle/>
                    <a:p>
                      <a:pPr marL="65405" marR="183515" indent="173355" algn="ctr">
                        <a:lnSpc>
                          <a:spcPct val="107000"/>
                        </a:lnSpc>
                        <a:spcAft>
                          <a:spcPts val="25"/>
                        </a:spcAft>
                      </a:pPr>
                      <a:r>
                        <a:rPr lang="es-AR" sz="2000" kern="100" dirty="0">
                          <a:solidFill>
                            <a:schemeClr val="tx1"/>
                          </a:solidFill>
                          <a:effectLst/>
                        </a:rPr>
                        <a:t>54 </a:t>
                      </a:r>
                      <a:endParaRPr lang="es-UY" sz="2800" kern="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64770" marT="635" marB="0" anchor="ctr"/>
                </a:tc>
                <a:extLst>
                  <a:ext uri="{0D108BD9-81ED-4DB2-BD59-A6C34878D82A}">
                    <a16:rowId xmlns:a16="http://schemas.microsoft.com/office/drawing/2014/main" val="3408994697"/>
                  </a:ext>
                </a:extLst>
              </a:tr>
              <a:tr h="292436">
                <a:tc>
                  <a:txBody>
                    <a:bodyPr/>
                    <a:lstStyle/>
                    <a:p>
                      <a:pPr marL="68580" marR="183515" indent="173355" algn="l">
                        <a:lnSpc>
                          <a:spcPct val="107000"/>
                        </a:lnSpc>
                        <a:spcAft>
                          <a:spcPts val="25"/>
                        </a:spcAft>
                      </a:pPr>
                      <a:r>
                        <a:rPr lang="es-AR" sz="2000" kern="100" dirty="0">
                          <a:solidFill>
                            <a:schemeClr val="tx1"/>
                          </a:solidFill>
                          <a:effectLst/>
                        </a:rPr>
                        <a:t>Vibrio </a:t>
                      </a:r>
                      <a:r>
                        <a:rPr lang="es-AR" sz="2000" kern="100" dirty="0" err="1">
                          <a:solidFill>
                            <a:schemeClr val="tx1"/>
                          </a:solidFill>
                          <a:effectLst/>
                        </a:rPr>
                        <a:t>cholerae</a:t>
                      </a:r>
                      <a:r>
                        <a:rPr lang="es-AR" sz="2000" kern="100" dirty="0">
                          <a:solidFill>
                            <a:schemeClr val="tx1"/>
                          </a:solidFill>
                          <a:effectLst/>
                        </a:rPr>
                        <a:t> </a:t>
                      </a:r>
                      <a:endParaRPr lang="es-UY" sz="2800" kern="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64770" marT="635" marB="0" anchor="ctr"/>
                </a:tc>
                <a:tc>
                  <a:txBody>
                    <a:bodyPr/>
                    <a:lstStyle/>
                    <a:p>
                      <a:pPr marL="97155" marR="183515" indent="173355" algn="ctr">
                        <a:lnSpc>
                          <a:spcPct val="107000"/>
                        </a:lnSpc>
                        <a:spcAft>
                          <a:spcPts val="25"/>
                        </a:spcAft>
                      </a:pPr>
                      <a:r>
                        <a:rPr lang="es-AR" sz="2000" kern="100" dirty="0">
                          <a:solidFill>
                            <a:schemeClr val="tx1"/>
                          </a:solidFill>
                          <a:effectLst/>
                        </a:rPr>
                        <a:t> </a:t>
                      </a:r>
                      <a:endParaRPr lang="es-UY" sz="2800" kern="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64770" marT="635" marB="0" anchor="ctr"/>
                </a:tc>
                <a:tc>
                  <a:txBody>
                    <a:bodyPr/>
                    <a:lstStyle/>
                    <a:p>
                      <a:pPr marL="65405" marR="183515" indent="173355" algn="ctr">
                        <a:lnSpc>
                          <a:spcPct val="107000"/>
                        </a:lnSpc>
                        <a:spcAft>
                          <a:spcPts val="25"/>
                        </a:spcAft>
                      </a:pPr>
                      <a:r>
                        <a:rPr lang="es-AR" sz="2000" kern="100">
                          <a:solidFill>
                            <a:schemeClr val="tx1"/>
                          </a:solidFill>
                          <a:effectLst/>
                        </a:rPr>
                        <a:t>45 </a:t>
                      </a:r>
                      <a:endParaRPr lang="es-UY" sz="2800" kern="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64770" marT="635" marB="0" anchor="ctr"/>
                </a:tc>
                <a:extLst>
                  <a:ext uri="{0D108BD9-81ED-4DB2-BD59-A6C34878D82A}">
                    <a16:rowId xmlns:a16="http://schemas.microsoft.com/office/drawing/2014/main" val="1917682285"/>
                  </a:ext>
                </a:extLst>
              </a:tr>
              <a:tr h="428491">
                <a:tc>
                  <a:txBody>
                    <a:bodyPr/>
                    <a:lstStyle/>
                    <a:p>
                      <a:pPr marL="261938" marR="183515" indent="0" algn="l">
                        <a:lnSpc>
                          <a:spcPct val="107000"/>
                        </a:lnSpc>
                        <a:spcAft>
                          <a:spcPts val="25"/>
                        </a:spcAft>
                      </a:pPr>
                      <a:r>
                        <a:rPr lang="es-AR" sz="2000" kern="100" dirty="0">
                          <a:solidFill>
                            <a:schemeClr val="tx1"/>
                          </a:solidFill>
                          <a:effectLst/>
                        </a:rPr>
                        <a:t>Quistes de </a:t>
                      </a:r>
                      <a:r>
                        <a:rPr lang="es-AR" sz="2000" kern="100" dirty="0" err="1">
                          <a:solidFill>
                            <a:schemeClr val="tx1"/>
                          </a:solidFill>
                          <a:effectLst/>
                        </a:rPr>
                        <a:t>Entamoeba</a:t>
                      </a:r>
                      <a:r>
                        <a:rPr lang="es-AR" sz="2000" kern="100" dirty="0">
                          <a:solidFill>
                            <a:schemeClr val="tx1"/>
                          </a:solidFill>
                          <a:effectLst/>
                        </a:rPr>
                        <a:t> </a:t>
                      </a:r>
                      <a:r>
                        <a:rPr lang="es-AR" sz="2000" kern="100" dirty="0" err="1">
                          <a:solidFill>
                            <a:schemeClr val="tx1"/>
                          </a:solidFill>
                          <a:effectLst/>
                        </a:rPr>
                        <a:t>Histolytica</a:t>
                      </a:r>
                      <a:endParaRPr lang="es-UY" sz="2800" kern="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64770" marT="635" marB="0" anchor="ctr"/>
                </a:tc>
                <a:tc>
                  <a:txBody>
                    <a:bodyPr/>
                    <a:lstStyle/>
                    <a:p>
                      <a:pPr marL="62230" marR="183515" indent="173355" algn="ctr">
                        <a:lnSpc>
                          <a:spcPct val="107000"/>
                        </a:lnSpc>
                        <a:spcAft>
                          <a:spcPts val="25"/>
                        </a:spcAft>
                      </a:pPr>
                      <a:r>
                        <a:rPr lang="es-AR" sz="2000" kern="100" dirty="0">
                          <a:solidFill>
                            <a:schemeClr val="tx1"/>
                          </a:solidFill>
                          <a:effectLst/>
                        </a:rPr>
                        <a:t>54</a:t>
                      </a:r>
                      <a:endParaRPr lang="es-UY" sz="2800" kern="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64770" marT="635" marB="0" anchor="ctr"/>
                </a:tc>
                <a:tc>
                  <a:txBody>
                    <a:bodyPr/>
                    <a:lstStyle/>
                    <a:p>
                      <a:pPr marL="65405" marR="183515" indent="173355" algn="ctr">
                        <a:lnSpc>
                          <a:spcPct val="107000"/>
                        </a:lnSpc>
                        <a:spcAft>
                          <a:spcPts val="25"/>
                        </a:spcAft>
                      </a:pPr>
                      <a:r>
                        <a:rPr lang="es-AR" sz="2000" kern="100" dirty="0">
                          <a:solidFill>
                            <a:schemeClr val="tx1"/>
                          </a:solidFill>
                          <a:effectLst/>
                        </a:rPr>
                        <a:t>50</a:t>
                      </a:r>
                      <a:endParaRPr lang="es-UY" sz="2800" kern="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64770" marT="635" marB="0" anchor="ctr"/>
                </a:tc>
                <a:extLst>
                  <a:ext uri="{0D108BD9-81ED-4DB2-BD59-A6C34878D82A}">
                    <a16:rowId xmlns:a16="http://schemas.microsoft.com/office/drawing/2014/main" val="2822422050"/>
                  </a:ext>
                </a:extLst>
              </a:tr>
              <a:tr h="292436">
                <a:tc>
                  <a:txBody>
                    <a:bodyPr/>
                    <a:lstStyle/>
                    <a:p>
                      <a:pPr marL="68580" marR="183515" indent="173355" algn="l">
                        <a:lnSpc>
                          <a:spcPct val="107000"/>
                        </a:lnSpc>
                        <a:spcAft>
                          <a:spcPts val="25"/>
                        </a:spcAft>
                      </a:pPr>
                      <a:r>
                        <a:rPr lang="es-AR" sz="2000" kern="100" dirty="0">
                          <a:solidFill>
                            <a:schemeClr val="tx1"/>
                          </a:solidFill>
                          <a:effectLst/>
                        </a:rPr>
                        <a:t>Quistes de </a:t>
                      </a:r>
                      <a:r>
                        <a:rPr lang="es-AR" sz="2000" kern="100" dirty="0" err="1">
                          <a:solidFill>
                            <a:schemeClr val="tx1"/>
                          </a:solidFill>
                          <a:effectLst/>
                        </a:rPr>
                        <a:t>Giardia</a:t>
                      </a:r>
                      <a:r>
                        <a:rPr lang="es-AR" sz="2000" kern="100" dirty="0">
                          <a:solidFill>
                            <a:schemeClr val="tx1"/>
                          </a:solidFill>
                          <a:effectLst/>
                        </a:rPr>
                        <a:t> </a:t>
                      </a:r>
                      <a:endParaRPr lang="es-UY" sz="2800" kern="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64770" marT="635" marB="0" anchor="ctr"/>
                </a:tc>
                <a:tc>
                  <a:txBody>
                    <a:bodyPr/>
                    <a:lstStyle/>
                    <a:p>
                      <a:pPr marL="62230" marR="183515" indent="173355" algn="ctr">
                        <a:lnSpc>
                          <a:spcPct val="107000"/>
                        </a:lnSpc>
                        <a:spcAft>
                          <a:spcPts val="25"/>
                        </a:spcAft>
                      </a:pPr>
                      <a:r>
                        <a:rPr lang="es-AR" sz="2000" kern="100" dirty="0">
                          <a:solidFill>
                            <a:schemeClr val="tx1"/>
                          </a:solidFill>
                          <a:effectLst/>
                        </a:rPr>
                        <a:t>54 </a:t>
                      </a:r>
                      <a:endParaRPr lang="es-UY" sz="2800" kern="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64770" marT="635" marB="0" anchor="ctr"/>
                </a:tc>
                <a:tc>
                  <a:txBody>
                    <a:bodyPr/>
                    <a:lstStyle/>
                    <a:p>
                      <a:pPr marL="65405" marR="183515" indent="173355" algn="ctr">
                        <a:lnSpc>
                          <a:spcPct val="107000"/>
                        </a:lnSpc>
                        <a:spcAft>
                          <a:spcPts val="25"/>
                        </a:spcAft>
                      </a:pPr>
                      <a:r>
                        <a:rPr lang="es-AR" sz="2000" kern="100" dirty="0">
                          <a:solidFill>
                            <a:schemeClr val="tx1"/>
                          </a:solidFill>
                          <a:effectLst/>
                        </a:rPr>
                        <a:t>50 </a:t>
                      </a:r>
                      <a:endParaRPr lang="es-UY" sz="2800" kern="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64770" marT="635" marB="0" anchor="ctr"/>
                </a:tc>
                <a:extLst>
                  <a:ext uri="{0D108BD9-81ED-4DB2-BD59-A6C34878D82A}">
                    <a16:rowId xmlns:a16="http://schemas.microsoft.com/office/drawing/2014/main" val="1640675054"/>
                  </a:ext>
                </a:extLst>
              </a:tr>
              <a:tr h="292436">
                <a:tc>
                  <a:txBody>
                    <a:bodyPr/>
                    <a:lstStyle/>
                    <a:p>
                      <a:pPr marL="68580" marR="183515" indent="173355" algn="l">
                        <a:lnSpc>
                          <a:spcPct val="107000"/>
                        </a:lnSpc>
                        <a:spcAft>
                          <a:spcPts val="25"/>
                        </a:spcAft>
                      </a:pPr>
                      <a:r>
                        <a:rPr lang="es-AR" sz="2000" kern="100" dirty="0">
                          <a:solidFill>
                            <a:schemeClr val="tx1"/>
                          </a:solidFill>
                          <a:effectLst/>
                        </a:rPr>
                        <a:t>Huevos de Áscaris </a:t>
                      </a:r>
                      <a:endParaRPr lang="es-UY" sz="2800" kern="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64770" marT="635" marB="0" anchor="ctr"/>
                </a:tc>
                <a:tc>
                  <a:txBody>
                    <a:bodyPr/>
                    <a:lstStyle/>
                    <a:p>
                      <a:pPr marL="62230" marR="183515" indent="173355" algn="ctr">
                        <a:lnSpc>
                          <a:spcPct val="107000"/>
                        </a:lnSpc>
                        <a:spcAft>
                          <a:spcPts val="25"/>
                        </a:spcAft>
                      </a:pPr>
                      <a:r>
                        <a:rPr lang="es-AR" sz="2000" kern="100">
                          <a:solidFill>
                            <a:schemeClr val="tx1"/>
                          </a:solidFill>
                          <a:effectLst/>
                        </a:rPr>
                        <a:t>62 </a:t>
                      </a:r>
                      <a:endParaRPr lang="es-UY" sz="2800" kern="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64770" marT="635" marB="0" anchor="ctr"/>
                </a:tc>
                <a:tc>
                  <a:txBody>
                    <a:bodyPr/>
                    <a:lstStyle/>
                    <a:p>
                      <a:pPr marL="65405" marR="183515" indent="173355" algn="ctr">
                        <a:lnSpc>
                          <a:spcPct val="107000"/>
                        </a:lnSpc>
                        <a:spcAft>
                          <a:spcPts val="25"/>
                        </a:spcAft>
                      </a:pPr>
                      <a:r>
                        <a:rPr lang="es-AR" sz="2000" kern="100" dirty="0">
                          <a:solidFill>
                            <a:schemeClr val="tx1"/>
                          </a:solidFill>
                          <a:effectLst/>
                        </a:rPr>
                        <a:t>57 </a:t>
                      </a:r>
                      <a:endParaRPr lang="es-UY" sz="2800" kern="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64770" marT="635" marB="0" anchor="ctr"/>
                </a:tc>
                <a:extLst>
                  <a:ext uri="{0D108BD9-81ED-4DB2-BD59-A6C34878D82A}">
                    <a16:rowId xmlns:a16="http://schemas.microsoft.com/office/drawing/2014/main" val="3854896797"/>
                  </a:ext>
                </a:extLst>
              </a:tr>
              <a:tr h="565628">
                <a:tc>
                  <a:txBody>
                    <a:bodyPr/>
                    <a:lstStyle/>
                    <a:p>
                      <a:pPr marL="68580" marR="183515" indent="173355" algn="l">
                        <a:lnSpc>
                          <a:spcPct val="107000"/>
                        </a:lnSpc>
                        <a:spcAft>
                          <a:spcPts val="25"/>
                        </a:spcAft>
                      </a:pPr>
                      <a:r>
                        <a:rPr lang="es-AR" sz="2000" kern="100" dirty="0">
                          <a:solidFill>
                            <a:schemeClr val="tx1"/>
                          </a:solidFill>
                          <a:effectLst/>
                        </a:rPr>
                        <a:t>Huevos de Esquistosoma </a:t>
                      </a:r>
                      <a:endParaRPr lang="es-UY" sz="2800" kern="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64770" marT="635" marB="0" anchor="ctr"/>
                </a:tc>
                <a:tc>
                  <a:txBody>
                    <a:bodyPr/>
                    <a:lstStyle/>
                    <a:p>
                      <a:pPr marL="62230" marR="183515" indent="173355" algn="ctr">
                        <a:lnSpc>
                          <a:spcPct val="107000"/>
                        </a:lnSpc>
                        <a:spcAft>
                          <a:spcPts val="25"/>
                        </a:spcAft>
                      </a:pPr>
                      <a:r>
                        <a:rPr lang="es-AR" sz="2000" kern="100" dirty="0">
                          <a:solidFill>
                            <a:schemeClr val="tx1"/>
                          </a:solidFill>
                          <a:effectLst/>
                        </a:rPr>
                        <a:t>55 </a:t>
                      </a:r>
                      <a:endParaRPr lang="es-UY" sz="2800" kern="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64770" marT="635" marB="0" anchor="ctr"/>
                </a:tc>
                <a:tc>
                  <a:txBody>
                    <a:bodyPr/>
                    <a:lstStyle/>
                    <a:p>
                      <a:pPr marL="65405" marR="183515" indent="173355" algn="ctr">
                        <a:lnSpc>
                          <a:spcPct val="107000"/>
                        </a:lnSpc>
                        <a:spcAft>
                          <a:spcPts val="25"/>
                        </a:spcAft>
                      </a:pPr>
                      <a:r>
                        <a:rPr lang="es-AR" sz="2000" kern="100" dirty="0">
                          <a:solidFill>
                            <a:schemeClr val="tx1"/>
                          </a:solidFill>
                          <a:effectLst/>
                        </a:rPr>
                        <a:t>50 </a:t>
                      </a:r>
                      <a:endParaRPr lang="es-UY" sz="2800" kern="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64770" marT="635" marB="0" anchor="ctr"/>
                </a:tc>
                <a:extLst>
                  <a:ext uri="{0D108BD9-81ED-4DB2-BD59-A6C34878D82A}">
                    <a16:rowId xmlns:a16="http://schemas.microsoft.com/office/drawing/2014/main" val="260157138"/>
                  </a:ext>
                </a:extLst>
              </a:tr>
            </a:tbl>
          </a:graphicData>
        </a:graphic>
      </p:graphicFrame>
      <p:sp>
        <p:nvSpPr>
          <p:cNvPr id="5" name="CuadroTexto 4">
            <a:extLst>
              <a:ext uri="{FF2B5EF4-FFF2-40B4-BE49-F238E27FC236}">
                <a16:creationId xmlns:a16="http://schemas.microsoft.com/office/drawing/2014/main" id="{F00B84A4-6ECC-AFEA-0EFC-93E6BB6A501B}"/>
              </a:ext>
            </a:extLst>
          </p:cNvPr>
          <p:cNvSpPr txBox="1"/>
          <p:nvPr/>
        </p:nvSpPr>
        <p:spPr>
          <a:xfrm>
            <a:off x="0" y="6519446"/>
            <a:ext cx="7272808" cy="338554"/>
          </a:xfrm>
          <a:prstGeom prst="rect">
            <a:avLst/>
          </a:prstGeom>
          <a:noFill/>
        </p:spPr>
        <p:txBody>
          <a:bodyPr wrap="square">
            <a:spAutoFit/>
          </a:bodyPr>
          <a:lstStyle/>
          <a:p>
            <a:r>
              <a:rPr lang="es-AR" sz="1600" dirty="0">
                <a:solidFill>
                  <a:srgbClr val="000000"/>
                </a:solidFill>
                <a:ea typeface="Arial" panose="020B0604020202020204" pitchFamily="34" charset="0"/>
              </a:rPr>
              <a:t>Fuente:</a:t>
            </a:r>
            <a:r>
              <a:rPr lang="es-AR" sz="1600" dirty="0">
                <a:solidFill>
                  <a:srgbClr val="000000"/>
                </a:solidFill>
                <a:effectLst/>
                <a:latin typeface="Arial" panose="020B0604020202020204" pitchFamily="34" charset="0"/>
                <a:ea typeface="Arial" panose="020B0604020202020204" pitchFamily="34" charset="0"/>
              </a:rPr>
              <a:t> </a:t>
            </a:r>
            <a:r>
              <a:rPr lang="es-AR" sz="1600" dirty="0" err="1">
                <a:solidFill>
                  <a:srgbClr val="000000"/>
                </a:solidFill>
                <a:effectLst/>
                <a:latin typeface="Arial" panose="020B0604020202020204" pitchFamily="34" charset="0"/>
                <a:ea typeface="Arial" panose="020B0604020202020204" pitchFamily="34" charset="0"/>
              </a:rPr>
              <a:t>Meierhofer</a:t>
            </a:r>
            <a:r>
              <a:rPr lang="es-AR" sz="1600" dirty="0">
                <a:solidFill>
                  <a:srgbClr val="000000"/>
                </a:solidFill>
                <a:effectLst/>
                <a:latin typeface="Arial" panose="020B0604020202020204" pitchFamily="34" charset="0"/>
                <a:ea typeface="Arial" panose="020B0604020202020204" pitchFamily="34" charset="0"/>
              </a:rPr>
              <a:t> Regula, </a:t>
            </a:r>
            <a:r>
              <a:rPr lang="es-AR" sz="1600" dirty="0" err="1">
                <a:solidFill>
                  <a:srgbClr val="000000"/>
                </a:solidFill>
                <a:effectLst/>
                <a:latin typeface="Arial" panose="020B0604020202020204" pitchFamily="34" charset="0"/>
                <a:ea typeface="Arial" panose="020B0604020202020204" pitchFamily="34" charset="0"/>
              </a:rPr>
              <a:t>Wegelin</a:t>
            </a:r>
            <a:r>
              <a:rPr lang="es-AR" sz="1600" dirty="0">
                <a:solidFill>
                  <a:srgbClr val="000000"/>
                </a:solidFill>
                <a:effectLst/>
                <a:latin typeface="Arial" panose="020B0604020202020204" pitchFamily="34" charset="0"/>
                <a:ea typeface="Arial" panose="020B0604020202020204" pitchFamily="34" charset="0"/>
              </a:rPr>
              <a:t> Martin y col, en Ríos (2006)</a:t>
            </a:r>
            <a:endParaRPr lang="es-UY" sz="1600" dirty="0"/>
          </a:p>
        </p:txBody>
      </p:sp>
    </p:spTree>
    <p:extLst>
      <p:ext uri="{BB962C8B-B14F-4D97-AF65-F5344CB8AC3E}">
        <p14:creationId xmlns:p14="http://schemas.microsoft.com/office/powerpoint/2010/main" val="649974360"/>
      </p:ext>
    </p:extLst>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63" name="Line 6"/>
          <p:cNvSpPr>
            <a:spLocks noChangeShapeType="1"/>
          </p:cNvSpPr>
          <p:nvPr/>
        </p:nvSpPr>
        <p:spPr bwMode="auto">
          <a:xfrm>
            <a:off x="3267078" y="4152900"/>
            <a:ext cx="28575" cy="1588"/>
          </a:xfrm>
          <a:prstGeom prst="line">
            <a:avLst/>
          </a:prstGeom>
          <a:noFill/>
          <a:ln w="12700">
            <a:noFill/>
            <a:round/>
            <a:headEnd type="none" w="sm" len="sm"/>
            <a:tailEnd type="none" w="sm" len="sm"/>
          </a:ln>
        </p:spPr>
        <p:txBody>
          <a:bodyPr wrap="none" anchor="ctr"/>
          <a:lstStyle/>
          <a:p>
            <a:endParaRPr lang="es-UY">
              <a:solidFill>
                <a:schemeClr val="tx1"/>
              </a:solidFill>
              <a:latin typeface="Candara" panose="020E0502030303020204" pitchFamily="34" charset="0"/>
            </a:endParaRPr>
          </a:p>
        </p:txBody>
      </p:sp>
      <p:sp>
        <p:nvSpPr>
          <p:cNvPr id="194564" name="Line 7"/>
          <p:cNvSpPr>
            <a:spLocks noChangeShapeType="1"/>
          </p:cNvSpPr>
          <p:nvPr/>
        </p:nvSpPr>
        <p:spPr bwMode="auto">
          <a:xfrm>
            <a:off x="3267078" y="3409950"/>
            <a:ext cx="28575" cy="1588"/>
          </a:xfrm>
          <a:prstGeom prst="line">
            <a:avLst/>
          </a:prstGeom>
          <a:noFill/>
          <a:ln w="12700">
            <a:noFill/>
            <a:round/>
            <a:headEnd type="none" w="sm" len="sm"/>
            <a:tailEnd type="none" w="sm" len="sm"/>
          </a:ln>
        </p:spPr>
        <p:txBody>
          <a:bodyPr wrap="none" anchor="ctr"/>
          <a:lstStyle/>
          <a:p>
            <a:endParaRPr lang="es-UY">
              <a:solidFill>
                <a:schemeClr val="tx1"/>
              </a:solidFill>
              <a:latin typeface="Candara" panose="020E0502030303020204" pitchFamily="34" charset="0"/>
            </a:endParaRPr>
          </a:p>
        </p:txBody>
      </p:sp>
      <p:sp>
        <p:nvSpPr>
          <p:cNvPr id="194565" name="Line 8"/>
          <p:cNvSpPr>
            <a:spLocks noChangeShapeType="1"/>
          </p:cNvSpPr>
          <p:nvPr/>
        </p:nvSpPr>
        <p:spPr bwMode="auto">
          <a:xfrm>
            <a:off x="3267078" y="2678116"/>
            <a:ext cx="28575" cy="1587"/>
          </a:xfrm>
          <a:prstGeom prst="line">
            <a:avLst/>
          </a:prstGeom>
          <a:noFill/>
          <a:ln w="12700">
            <a:noFill/>
            <a:round/>
            <a:headEnd type="none" w="sm" len="sm"/>
            <a:tailEnd type="none" w="sm" len="sm"/>
          </a:ln>
        </p:spPr>
        <p:txBody>
          <a:bodyPr wrap="none" anchor="ctr"/>
          <a:lstStyle/>
          <a:p>
            <a:endParaRPr lang="es-UY">
              <a:solidFill>
                <a:schemeClr val="tx1"/>
              </a:solidFill>
              <a:latin typeface="Candara" panose="020E0502030303020204" pitchFamily="34" charset="0"/>
            </a:endParaRPr>
          </a:p>
        </p:txBody>
      </p:sp>
      <p:sp>
        <p:nvSpPr>
          <p:cNvPr id="194566" name="Line 9"/>
          <p:cNvSpPr>
            <a:spLocks noChangeShapeType="1"/>
          </p:cNvSpPr>
          <p:nvPr/>
        </p:nvSpPr>
        <p:spPr bwMode="auto">
          <a:xfrm>
            <a:off x="3267078" y="1935166"/>
            <a:ext cx="28575" cy="1587"/>
          </a:xfrm>
          <a:prstGeom prst="line">
            <a:avLst/>
          </a:prstGeom>
          <a:noFill/>
          <a:ln w="25400">
            <a:noFill/>
            <a:round/>
            <a:headEnd type="none" w="sm" len="sm"/>
            <a:tailEnd type="none" w="sm" len="sm"/>
          </a:ln>
        </p:spPr>
        <p:txBody>
          <a:bodyPr wrap="none" anchor="ctr"/>
          <a:lstStyle/>
          <a:p>
            <a:endParaRPr lang="es-UY">
              <a:solidFill>
                <a:schemeClr val="tx1"/>
              </a:solidFill>
              <a:latin typeface="Candara" panose="020E0502030303020204" pitchFamily="34" charset="0"/>
            </a:endParaRPr>
          </a:p>
        </p:txBody>
      </p:sp>
      <p:sp>
        <p:nvSpPr>
          <p:cNvPr id="194567" name="Line 10"/>
          <p:cNvSpPr>
            <a:spLocks noChangeShapeType="1"/>
          </p:cNvSpPr>
          <p:nvPr/>
        </p:nvSpPr>
        <p:spPr bwMode="auto">
          <a:xfrm flipV="1">
            <a:off x="4321175" y="5589591"/>
            <a:ext cx="0" cy="34925"/>
          </a:xfrm>
          <a:prstGeom prst="line">
            <a:avLst/>
          </a:prstGeom>
          <a:noFill/>
          <a:ln w="12700">
            <a:noFill/>
            <a:round/>
            <a:headEnd type="none" w="sm" len="sm"/>
            <a:tailEnd type="none" w="sm" len="sm"/>
          </a:ln>
        </p:spPr>
        <p:txBody>
          <a:bodyPr wrap="none" anchor="ctr"/>
          <a:lstStyle/>
          <a:p>
            <a:endParaRPr lang="es-UY">
              <a:solidFill>
                <a:schemeClr val="tx1"/>
              </a:solidFill>
              <a:latin typeface="Candara" panose="020E0502030303020204" pitchFamily="34" charset="0"/>
            </a:endParaRPr>
          </a:p>
        </p:txBody>
      </p:sp>
      <p:sp>
        <p:nvSpPr>
          <p:cNvPr id="194568" name="Line 11"/>
          <p:cNvSpPr>
            <a:spLocks noChangeShapeType="1"/>
          </p:cNvSpPr>
          <p:nvPr/>
        </p:nvSpPr>
        <p:spPr bwMode="auto">
          <a:xfrm flipV="1">
            <a:off x="5418138" y="5589591"/>
            <a:ext cx="0" cy="34925"/>
          </a:xfrm>
          <a:prstGeom prst="line">
            <a:avLst/>
          </a:prstGeom>
          <a:noFill/>
          <a:ln w="12700">
            <a:noFill/>
            <a:round/>
            <a:headEnd type="none" w="sm" len="sm"/>
            <a:tailEnd type="none" w="sm" len="sm"/>
          </a:ln>
        </p:spPr>
        <p:txBody>
          <a:bodyPr wrap="none" anchor="ctr"/>
          <a:lstStyle/>
          <a:p>
            <a:endParaRPr lang="es-UY">
              <a:solidFill>
                <a:schemeClr val="tx1"/>
              </a:solidFill>
              <a:latin typeface="Candara" panose="020E0502030303020204" pitchFamily="34" charset="0"/>
            </a:endParaRPr>
          </a:p>
        </p:txBody>
      </p:sp>
      <p:sp>
        <p:nvSpPr>
          <p:cNvPr id="194569" name="Line 12"/>
          <p:cNvSpPr>
            <a:spLocks noChangeShapeType="1"/>
          </p:cNvSpPr>
          <p:nvPr/>
        </p:nvSpPr>
        <p:spPr bwMode="auto">
          <a:xfrm flipV="1">
            <a:off x="6505575" y="5589591"/>
            <a:ext cx="0" cy="34925"/>
          </a:xfrm>
          <a:prstGeom prst="line">
            <a:avLst/>
          </a:prstGeom>
          <a:noFill/>
          <a:ln w="12700">
            <a:noFill/>
            <a:round/>
            <a:headEnd type="none" w="sm" len="sm"/>
            <a:tailEnd type="none" w="sm" len="sm"/>
          </a:ln>
        </p:spPr>
        <p:txBody>
          <a:bodyPr wrap="none" anchor="ctr"/>
          <a:lstStyle/>
          <a:p>
            <a:endParaRPr lang="es-UY">
              <a:solidFill>
                <a:schemeClr val="tx1"/>
              </a:solidFill>
              <a:latin typeface="Candara" panose="020E0502030303020204" pitchFamily="34" charset="0"/>
            </a:endParaRPr>
          </a:p>
        </p:txBody>
      </p:sp>
      <p:sp>
        <p:nvSpPr>
          <p:cNvPr id="333870" name="Text Box 46"/>
          <p:cNvSpPr txBox="1">
            <a:spLocks noChangeArrowheads="1"/>
          </p:cNvSpPr>
          <p:nvPr/>
        </p:nvSpPr>
        <p:spPr bwMode="auto">
          <a:xfrm>
            <a:off x="521674" y="3190457"/>
            <a:ext cx="10758902" cy="3123932"/>
          </a:xfrm>
          <a:prstGeom prst="rect">
            <a:avLst/>
          </a:prstGeom>
          <a:noFill/>
          <a:ln w="9525">
            <a:noFill/>
            <a:miter lim="800000"/>
            <a:headEnd/>
            <a:tailEnd/>
          </a:ln>
        </p:spPr>
        <p:txBody>
          <a:bodyPr wrap="square">
            <a:spAutoFit/>
          </a:bodyPr>
          <a:lstStyle/>
          <a:p>
            <a:pPr algn="just">
              <a:spcBef>
                <a:spcPct val="50000"/>
              </a:spcBef>
            </a:pPr>
            <a:r>
              <a:rPr lang="es-UY" sz="2400" dirty="0">
                <a:solidFill>
                  <a:schemeClr val="tx1"/>
                </a:solidFill>
                <a:latin typeface="Candara" panose="020E0502030303020204" pitchFamily="34" charset="0"/>
              </a:rPr>
              <a:t>La radiación UV no vuelve inactivos a los microorganismos por interacción química. En este caso, la absorción de la luz causa una reacción fotoquímica que daña el ARN y el ADN de las células. Cuando los rayos UV penetran la pared celular, la energía reacciona con los ácidos nucleicos y otros componentes vitales, produciendo lesión o muerte de las células expuestas.</a:t>
            </a:r>
          </a:p>
          <a:p>
            <a:pPr marL="0" marR="0" lvl="0" indent="0" algn="just" defTabSz="914400" rtl="0" eaLnBrk="1" fontAlgn="base" latinLnBrk="0" hangingPunct="1">
              <a:lnSpc>
                <a:spcPct val="100000"/>
              </a:lnSpc>
              <a:spcBef>
                <a:spcPts val="600"/>
              </a:spcBef>
              <a:spcAft>
                <a:spcPts val="600"/>
              </a:spcAft>
              <a:buClrTx/>
              <a:buSzTx/>
              <a:buFontTx/>
              <a:buNone/>
              <a:tabLst/>
              <a:defRPr/>
            </a:pPr>
            <a:r>
              <a:rPr kumimoji="0" lang="es-UY" sz="24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Las investigaciones disponibles concluyen que además de ser un método apropiado para inactivar microorganismos pequeños (bacterias y virus), también puede serlo para controlar protozoarios, tales como </a:t>
            </a:r>
            <a:r>
              <a:rPr kumimoji="0" lang="es-UY" sz="2400" b="0" i="0" u="none" strike="noStrike" kern="1200" cap="none" spc="0" normalizeH="0" baseline="0" noProof="0" dirty="0" err="1">
                <a:ln>
                  <a:noFill/>
                </a:ln>
                <a:solidFill>
                  <a:srgbClr val="000000"/>
                </a:solidFill>
                <a:effectLst/>
                <a:uLnTx/>
                <a:uFillTx/>
                <a:latin typeface="Candara" panose="020E0502030303020204" pitchFamily="34" charset="0"/>
                <a:ea typeface="+mn-ea"/>
                <a:cs typeface="+mn-cs"/>
              </a:rPr>
              <a:t>Giardia</a:t>
            </a:r>
            <a:r>
              <a:rPr kumimoji="0" lang="es-UY" sz="24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y </a:t>
            </a:r>
            <a:r>
              <a:rPr kumimoji="0" lang="es-UY" sz="2400" b="0" i="0" u="none" strike="noStrike" kern="1200" cap="none" spc="0" normalizeH="0" baseline="0" noProof="0" dirty="0" err="1">
                <a:ln>
                  <a:noFill/>
                </a:ln>
                <a:solidFill>
                  <a:srgbClr val="000000"/>
                </a:solidFill>
                <a:effectLst/>
                <a:uLnTx/>
                <a:uFillTx/>
                <a:latin typeface="Candara" panose="020E0502030303020204" pitchFamily="34" charset="0"/>
                <a:ea typeface="+mn-ea"/>
                <a:cs typeface="+mn-cs"/>
              </a:rPr>
              <a:t>Cryptosporidium</a:t>
            </a:r>
            <a:r>
              <a:rPr kumimoji="0" lang="es-UY" sz="24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a:t>
            </a:r>
            <a:endParaRPr lang="es-ES_tradnl" sz="2400" dirty="0">
              <a:solidFill>
                <a:schemeClr val="tx1"/>
              </a:solidFill>
              <a:latin typeface="Candara" panose="020E0502030303020204" pitchFamily="34" charset="0"/>
            </a:endParaRPr>
          </a:p>
        </p:txBody>
      </p:sp>
      <p:sp>
        <p:nvSpPr>
          <p:cNvPr id="12" name="Text Box 11"/>
          <p:cNvSpPr txBox="1">
            <a:spLocks noChangeArrowheads="1"/>
          </p:cNvSpPr>
          <p:nvPr/>
        </p:nvSpPr>
        <p:spPr bwMode="auto">
          <a:xfrm>
            <a:off x="191665" y="6587990"/>
            <a:ext cx="2447925" cy="261610"/>
          </a:xfrm>
          <a:prstGeom prst="rect">
            <a:avLst/>
          </a:prstGeom>
          <a:noFill/>
          <a:ln w="9525">
            <a:noFill/>
            <a:miter lim="800000"/>
            <a:headEnd/>
            <a:tailEnd/>
          </a:ln>
        </p:spPr>
        <p:txBody>
          <a:bodyPr>
            <a:spAutoFit/>
          </a:bodyPr>
          <a:lstStyle/>
          <a:p>
            <a:pPr>
              <a:spcBef>
                <a:spcPct val="50000"/>
              </a:spcBef>
            </a:pPr>
            <a:r>
              <a:rPr lang="es-ES_tradnl" sz="1050" dirty="0">
                <a:solidFill>
                  <a:schemeClr val="tx1"/>
                </a:solidFill>
              </a:rPr>
              <a:t>FUENTE: ENOHSA</a:t>
            </a:r>
          </a:p>
        </p:txBody>
      </p:sp>
      <p:sp>
        <p:nvSpPr>
          <p:cNvPr id="2" name="Rectángulo 1"/>
          <p:cNvSpPr/>
          <p:nvPr/>
        </p:nvSpPr>
        <p:spPr>
          <a:xfrm>
            <a:off x="528372" y="1584591"/>
            <a:ext cx="10758902" cy="1569660"/>
          </a:xfrm>
          <a:prstGeom prst="rect">
            <a:avLst/>
          </a:prstGeom>
        </p:spPr>
        <p:txBody>
          <a:bodyPr wrap="square">
            <a:spAutoFit/>
          </a:bodyPr>
          <a:lstStyle/>
          <a:p>
            <a:pPr algn="just">
              <a:spcBef>
                <a:spcPts val="0"/>
              </a:spcBef>
              <a:spcAft>
                <a:spcPts val="0"/>
              </a:spcAft>
            </a:pPr>
            <a:r>
              <a:rPr lang="es-ES_tradnl" sz="2400" dirty="0">
                <a:solidFill>
                  <a:schemeClr val="tx1"/>
                </a:solidFill>
                <a:latin typeface="Candara" panose="020E0502030303020204" pitchFamily="34" charset="0"/>
              </a:rPr>
              <a:t>La aplicación de luz ultravioleta (UV) es el método físico más difundido, aunque su uso en Uruguay se ha limitado a desinfectar efluentes de origen doméstico.</a:t>
            </a:r>
          </a:p>
          <a:p>
            <a:pPr algn="just">
              <a:spcBef>
                <a:spcPts val="0"/>
              </a:spcBef>
              <a:spcAft>
                <a:spcPts val="0"/>
              </a:spcAft>
            </a:pPr>
            <a:r>
              <a:rPr lang="es-ES_tradnl" sz="2400" dirty="0">
                <a:solidFill>
                  <a:schemeClr val="tx1"/>
                </a:solidFill>
                <a:latin typeface="Candara" panose="020E0502030303020204" pitchFamily="34" charset="0"/>
              </a:rPr>
              <a:t>Está en vías de implementarse un sistema de desinfección UV en un tanque unidireccional ubicado en Aguas Corrientes.</a:t>
            </a:r>
          </a:p>
        </p:txBody>
      </p:sp>
      <p:sp>
        <p:nvSpPr>
          <p:cNvPr id="13" name="Text Box 8"/>
          <p:cNvSpPr txBox="1">
            <a:spLocks noChangeArrowheads="1"/>
          </p:cNvSpPr>
          <p:nvPr/>
        </p:nvSpPr>
        <p:spPr bwMode="auto">
          <a:xfrm>
            <a:off x="0" y="762972"/>
            <a:ext cx="12192000" cy="646331"/>
          </a:xfrm>
          <a:prstGeom prst="rect">
            <a:avLst/>
          </a:prstGeom>
          <a:noFill/>
          <a:ln w="9525">
            <a:noFill/>
            <a:miter lim="800000"/>
            <a:headEnd/>
            <a:tailEnd/>
          </a:ln>
        </p:spPr>
        <p:txBody>
          <a:bodyPr wrap="square">
            <a:spAutoFit/>
          </a:bodyPr>
          <a:lstStyle/>
          <a:p>
            <a:pPr algn="ctr">
              <a:spcBef>
                <a:spcPct val="50000"/>
              </a:spcBef>
            </a:pPr>
            <a:r>
              <a:rPr lang="es-ES_tradnl" sz="3600" b="1" dirty="0">
                <a:solidFill>
                  <a:schemeClr val="tx1"/>
                </a:solidFill>
                <a:latin typeface="Candara" panose="020E0502030303020204" pitchFamily="34" charset="0"/>
              </a:rPr>
              <a:t>Desinfección con luz ultravioleta</a:t>
            </a:r>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76" name="Text Box 16"/>
          <p:cNvSpPr txBox="1">
            <a:spLocks noChangeArrowheads="1"/>
          </p:cNvSpPr>
          <p:nvPr/>
        </p:nvSpPr>
        <p:spPr bwMode="auto">
          <a:xfrm>
            <a:off x="407367" y="908720"/>
            <a:ext cx="11377263" cy="4093428"/>
          </a:xfrm>
          <a:prstGeom prst="rect">
            <a:avLst/>
          </a:prstGeom>
          <a:noFill/>
          <a:ln w="9525">
            <a:noFill/>
            <a:miter lim="800000"/>
            <a:headEnd/>
            <a:tailEnd/>
          </a:ln>
        </p:spPr>
        <p:txBody>
          <a:bodyPr wrap="square">
            <a:spAutoFit/>
          </a:bodyPr>
          <a:lstStyle/>
          <a:p>
            <a:pPr algn="just">
              <a:spcBef>
                <a:spcPts val="600"/>
              </a:spcBef>
              <a:spcAft>
                <a:spcPts val="600"/>
              </a:spcAft>
            </a:pPr>
            <a:r>
              <a:rPr lang="es-UY" sz="2400" dirty="0">
                <a:solidFill>
                  <a:schemeClr val="tx1"/>
                </a:solidFill>
                <a:latin typeface="Candara" panose="020E0502030303020204" pitchFamily="34" charset="0"/>
              </a:rPr>
              <a:t>El efecto germicida de la UV fue reportado por </a:t>
            </a:r>
            <a:r>
              <a:rPr lang="es-UY" sz="2400" dirty="0" err="1">
                <a:solidFill>
                  <a:schemeClr val="tx1"/>
                </a:solidFill>
                <a:latin typeface="Candara" panose="020E0502030303020204" pitchFamily="34" charset="0"/>
              </a:rPr>
              <a:t>Downs</a:t>
            </a:r>
            <a:r>
              <a:rPr lang="es-UY" sz="2400" dirty="0">
                <a:solidFill>
                  <a:schemeClr val="tx1"/>
                </a:solidFill>
                <a:latin typeface="Candara" panose="020E0502030303020204" pitchFamily="34" charset="0"/>
              </a:rPr>
              <a:t> y </a:t>
            </a:r>
            <a:r>
              <a:rPr lang="es-UY" sz="2400" dirty="0" err="1">
                <a:solidFill>
                  <a:schemeClr val="tx1"/>
                </a:solidFill>
                <a:latin typeface="Candara" panose="020E0502030303020204" pitchFamily="34" charset="0"/>
              </a:rPr>
              <a:t>Blunt</a:t>
            </a:r>
            <a:r>
              <a:rPr lang="es-UY" sz="2400" dirty="0">
                <a:solidFill>
                  <a:schemeClr val="tx1"/>
                </a:solidFill>
                <a:latin typeface="Candara" panose="020E0502030303020204" pitchFamily="34" charset="0"/>
              </a:rPr>
              <a:t> en 1877, pero por falta de desarrollo en el equipamiento y escasa confiabilidad del proceso, no fue utilizada hasta pasada la primera mitad del siglo XX. Las primeras instalaciones con luz ultravioleta se construyeron en Suecia y Austria en 1955.</a:t>
            </a:r>
          </a:p>
          <a:p>
            <a:pPr algn="just">
              <a:spcBef>
                <a:spcPts val="600"/>
              </a:spcBef>
              <a:spcAft>
                <a:spcPts val="600"/>
              </a:spcAft>
            </a:pPr>
            <a:r>
              <a:rPr lang="es-UY" sz="2400" dirty="0">
                <a:solidFill>
                  <a:schemeClr val="tx1"/>
                </a:solidFill>
                <a:latin typeface="Candara" panose="020E0502030303020204" pitchFamily="34" charset="0"/>
              </a:rPr>
              <a:t>La formación de subproductos de la desinfección (SPD) es menor en relación con los generados por los oxidantes químicos. </a:t>
            </a:r>
            <a:r>
              <a:rPr lang="es-UY" sz="2400" dirty="0">
                <a:solidFill>
                  <a:srgbClr val="000000"/>
                </a:solidFill>
                <a:latin typeface="Candara" panose="020E0502030303020204" pitchFamily="34" charset="0"/>
              </a:rPr>
              <a:t>La radiación se disipa rápidamente en el agua para ser absorbida o reflejada, sin dejar efecto residual.</a:t>
            </a:r>
          </a:p>
          <a:p>
            <a:pPr algn="just">
              <a:spcBef>
                <a:spcPts val="600"/>
              </a:spcBef>
              <a:spcAft>
                <a:spcPts val="600"/>
              </a:spcAft>
            </a:pPr>
            <a:r>
              <a:rPr lang="es-UY" sz="2400" dirty="0">
                <a:solidFill>
                  <a:schemeClr val="tx1"/>
                </a:solidFill>
                <a:latin typeface="Candara" panose="020E0502030303020204" pitchFamily="34" charset="0"/>
              </a:rPr>
              <a:t>La radiación UV pertenece al espectro electromagnético y está situada en la faja de 100 a 400 </a:t>
            </a:r>
            <a:r>
              <a:rPr lang="es-UY" sz="2400" dirty="0" err="1">
                <a:solidFill>
                  <a:schemeClr val="tx1"/>
                </a:solidFill>
                <a:latin typeface="Candara" panose="020E0502030303020204" pitchFamily="34" charset="0"/>
              </a:rPr>
              <a:t>nm</a:t>
            </a:r>
            <a:r>
              <a:rPr lang="es-UY" sz="2400" dirty="0">
                <a:solidFill>
                  <a:schemeClr val="tx1"/>
                </a:solidFill>
                <a:latin typeface="Candara" panose="020E0502030303020204" pitchFamily="34" charset="0"/>
              </a:rPr>
              <a:t> de longitud de onda, entre los rayos X y la luz visible. Puede clasificarse en UV vacío (100-200 </a:t>
            </a:r>
            <a:r>
              <a:rPr lang="es-UY" sz="2400" dirty="0" err="1">
                <a:solidFill>
                  <a:schemeClr val="tx1"/>
                </a:solidFill>
                <a:latin typeface="Candara" panose="020E0502030303020204" pitchFamily="34" charset="0"/>
              </a:rPr>
              <a:t>nm</a:t>
            </a:r>
            <a:r>
              <a:rPr lang="es-UY" sz="2400" dirty="0">
                <a:solidFill>
                  <a:schemeClr val="tx1"/>
                </a:solidFill>
                <a:latin typeface="Candara" panose="020E0502030303020204" pitchFamily="34" charset="0"/>
              </a:rPr>
              <a:t>), UV-C (200-280 </a:t>
            </a:r>
            <a:r>
              <a:rPr lang="es-UY" sz="2400" dirty="0" err="1">
                <a:solidFill>
                  <a:schemeClr val="tx1"/>
                </a:solidFill>
                <a:latin typeface="Candara" panose="020E0502030303020204" pitchFamily="34" charset="0"/>
              </a:rPr>
              <a:t>nm</a:t>
            </a:r>
            <a:r>
              <a:rPr lang="es-UY" sz="2400" dirty="0">
                <a:solidFill>
                  <a:schemeClr val="tx1"/>
                </a:solidFill>
                <a:latin typeface="Candara" panose="020E0502030303020204" pitchFamily="34" charset="0"/>
              </a:rPr>
              <a:t>), UV-B (280-315 </a:t>
            </a:r>
            <a:r>
              <a:rPr lang="es-UY" sz="2400" dirty="0" err="1">
                <a:solidFill>
                  <a:schemeClr val="tx1"/>
                </a:solidFill>
                <a:latin typeface="Candara" panose="020E0502030303020204" pitchFamily="34" charset="0"/>
              </a:rPr>
              <a:t>nm</a:t>
            </a:r>
            <a:r>
              <a:rPr lang="es-UY" sz="2400" dirty="0">
                <a:solidFill>
                  <a:schemeClr val="tx1"/>
                </a:solidFill>
                <a:latin typeface="Candara" panose="020E0502030303020204" pitchFamily="34" charset="0"/>
              </a:rPr>
              <a:t>) y UV-A (315-400 </a:t>
            </a:r>
            <a:r>
              <a:rPr lang="es-UY" sz="2400" dirty="0" err="1">
                <a:solidFill>
                  <a:schemeClr val="tx1"/>
                </a:solidFill>
                <a:latin typeface="Candara" panose="020E0502030303020204" pitchFamily="34" charset="0"/>
              </a:rPr>
              <a:t>nm</a:t>
            </a:r>
            <a:r>
              <a:rPr lang="es-UY" sz="2400" dirty="0">
                <a:solidFill>
                  <a:schemeClr val="tx1"/>
                </a:solidFill>
                <a:latin typeface="Candara" panose="020E0502030303020204" pitchFamily="34" charset="0"/>
              </a:rPr>
              <a:t>).</a:t>
            </a:r>
            <a:endParaRPr lang="es-ES_tradnl" sz="2400" dirty="0">
              <a:solidFill>
                <a:schemeClr val="tx1"/>
              </a:solidFill>
              <a:latin typeface="Candara" panose="020E0502030303020204" pitchFamily="34" charset="0"/>
            </a:endParaRPr>
          </a:p>
        </p:txBody>
      </p:sp>
      <p:graphicFrame>
        <p:nvGraphicFramePr>
          <p:cNvPr id="348245" name="Group 85"/>
          <p:cNvGraphicFramePr>
            <a:graphicFrameLocks noGrp="1"/>
          </p:cNvGraphicFramePr>
          <p:nvPr>
            <p:extLst>
              <p:ext uri="{D42A27DB-BD31-4B8C-83A1-F6EECF244321}">
                <p14:modId xmlns:p14="http://schemas.microsoft.com/office/powerpoint/2010/main" val="3175659504"/>
              </p:ext>
            </p:extLst>
          </p:nvPr>
        </p:nvGraphicFramePr>
        <p:xfrm>
          <a:off x="2279573" y="5386632"/>
          <a:ext cx="7632849" cy="792163"/>
        </p:xfrm>
        <a:graphic>
          <a:graphicData uri="http://schemas.openxmlformats.org/drawingml/2006/table">
            <a:tbl>
              <a:tblPr/>
              <a:tblGrid>
                <a:gridCol w="1080120">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740518">
                  <a:extLst>
                    <a:ext uri="{9D8B030D-6E8A-4147-A177-3AD203B41FA5}">
                      <a16:colId xmlns:a16="http://schemas.microsoft.com/office/drawing/2014/main" val="20002"/>
                    </a:ext>
                  </a:extLst>
                </a:gridCol>
                <a:gridCol w="618325">
                  <a:extLst>
                    <a:ext uri="{9D8B030D-6E8A-4147-A177-3AD203B41FA5}">
                      <a16:colId xmlns:a16="http://schemas.microsoft.com/office/drawing/2014/main" val="20003"/>
                    </a:ext>
                  </a:extLst>
                </a:gridCol>
                <a:gridCol w="763356">
                  <a:extLst>
                    <a:ext uri="{9D8B030D-6E8A-4147-A177-3AD203B41FA5}">
                      <a16:colId xmlns:a16="http://schemas.microsoft.com/office/drawing/2014/main" val="20004"/>
                    </a:ext>
                  </a:extLst>
                </a:gridCol>
                <a:gridCol w="1212588">
                  <a:extLst>
                    <a:ext uri="{9D8B030D-6E8A-4147-A177-3AD203B41FA5}">
                      <a16:colId xmlns:a16="http://schemas.microsoft.com/office/drawing/2014/main" val="20005"/>
                    </a:ext>
                  </a:extLst>
                </a:gridCol>
                <a:gridCol w="1253733">
                  <a:extLst>
                    <a:ext uri="{9D8B030D-6E8A-4147-A177-3AD203B41FA5}">
                      <a16:colId xmlns:a16="http://schemas.microsoft.com/office/drawing/2014/main" val="20006"/>
                    </a:ext>
                  </a:extLst>
                </a:gridCol>
                <a:gridCol w="1100113">
                  <a:extLst>
                    <a:ext uri="{9D8B030D-6E8A-4147-A177-3AD203B41FA5}">
                      <a16:colId xmlns:a16="http://schemas.microsoft.com/office/drawing/2014/main" val="20007"/>
                    </a:ext>
                  </a:extLst>
                </a:gridCol>
              </a:tblGrid>
              <a:tr h="792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UY"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RAYOS CÓSMICOS</a:t>
                      </a:r>
                      <a:endParaRPr kumimoji="0" lang="es-UY" sz="2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UY" sz="1200" b="0" i="0" u="none" strike="noStrike" cap="none" normalizeH="0" baseline="0">
                          <a:ln>
                            <a:noFill/>
                          </a:ln>
                          <a:solidFill>
                            <a:schemeClr val="tx1"/>
                          </a:solidFill>
                          <a:effectLst/>
                          <a:latin typeface="Arial" pitchFamily="34" charset="0"/>
                          <a:ea typeface="Times New Roman" pitchFamily="18" charset="0"/>
                          <a:cs typeface="Arial" pitchFamily="34" charset="0"/>
                        </a:rPr>
                        <a:t>RAYOS GAMMA</a:t>
                      </a:r>
                      <a:endParaRPr kumimoji="0" lang="es-UY" sz="2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UY" sz="1200" b="0" i="0" u="none" strike="noStrike" cap="none" normalizeH="0" baseline="0">
                          <a:ln>
                            <a:noFill/>
                          </a:ln>
                          <a:solidFill>
                            <a:schemeClr val="tx1"/>
                          </a:solidFill>
                          <a:effectLst/>
                          <a:latin typeface="Arial" pitchFamily="34" charset="0"/>
                          <a:ea typeface="Times New Roman" pitchFamily="18" charset="0"/>
                          <a:cs typeface="Arial" pitchFamily="34" charset="0"/>
                        </a:rPr>
                        <a:t>RAYOS X</a:t>
                      </a:r>
                      <a:endParaRPr kumimoji="0" lang="es-UY" sz="2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UY" sz="1600" b="1" i="0" u="none" strike="noStrike" cap="none" normalizeH="0" baseline="0">
                          <a:ln>
                            <a:noFill/>
                          </a:ln>
                          <a:solidFill>
                            <a:schemeClr val="tx1"/>
                          </a:solidFill>
                          <a:effectLst/>
                          <a:latin typeface="Arial" pitchFamily="34" charset="0"/>
                          <a:ea typeface="Times New Roman" pitchFamily="18" charset="0"/>
                          <a:cs typeface="Arial" pitchFamily="34" charset="0"/>
                        </a:rPr>
                        <a:t>UV</a:t>
                      </a:r>
                      <a:endParaRPr kumimoji="0" lang="es-UY" sz="2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UY"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LUZ VISIBLE</a:t>
                      </a:r>
                      <a:endParaRPr kumimoji="0" lang="es-UY" sz="2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UY"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INFRARROJO</a:t>
                      </a:r>
                      <a:endParaRPr kumimoji="0" lang="es-UY" sz="2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UY"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MICROONDAS</a:t>
                      </a:r>
                      <a:endParaRPr kumimoji="0" lang="es-UY" sz="2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UY"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ONDAS RADIALES</a:t>
                      </a:r>
                      <a:endParaRPr kumimoji="0" lang="es-UY" sz="2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14" name="Text Box 11"/>
          <p:cNvSpPr txBox="1">
            <a:spLocks noChangeArrowheads="1"/>
          </p:cNvSpPr>
          <p:nvPr/>
        </p:nvSpPr>
        <p:spPr bwMode="auto">
          <a:xfrm>
            <a:off x="47501" y="6563279"/>
            <a:ext cx="2447925" cy="261610"/>
          </a:xfrm>
          <a:prstGeom prst="rect">
            <a:avLst/>
          </a:prstGeom>
          <a:noFill/>
          <a:ln w="9525">
            <a:noFill/>
            <a:miter lim="800000"/>
            <a:headEnd/>
            <a:tailEnd/>
          </a:ln>
        </p:spPr>
        <p:txBody>
          <a:bodyPr>
            <a:spAutoFit/>
          </a:bodyPr>
          <a:lstStyle/>
          <a:p>
            <a:pPr>
              <a:spcBef>
                <a:spcPct val="50000"/>
              </a:spcBef>
            </a:pPr>
            <a:r>
              <a:rPr lang="es-ES_tradnl" sz="1100" dirty="0">
                <a:solidFill>
                  <a:schemeClr val="tx1"/>
                </a:solidFill>
              </a:rPr>
              <a:t>FUENTE: ENOHSA</a:t>
            </a:r>
          </a:p>
        </p:txBody>
      </p:sp>
      <mc:AlternateContent xmlns:mc="http://schemas.openxmlformats.org/markup-compatibility/2006" xmlns:pslz="http://schemas.microsoft.com/office/powerpoint/2016/slidezoom">
        <mc:Choice Requires="pslz">
          <p:graphicFrame>
            <p:nvGraphicFramePr>
              <p:cNvPr id="3" name="Vista general de diapositiva 2">
                <a:extLst>
                  <a:ext uri="{FF2B5EF4-FFF2-40B4-BE49-F238E27FC236}">
                    <a16:creationId xmlns:a16="http://schemas.microsoft.com/office/drawing/2014/main" id="{5BF86BEB-622E-F044-F1FC-DC26A1E89555}"/>
                  </a:ext>
                </a:extLst>
              </p:cNvPr>
              <p:cNvGraphicFramePr>
                <a:graphicFrameLocks noChangeAspect="1"/>
              </p:cNvGraphicFramePr>
              <p:nvPr>
                <p:extLst>
                  <p:ext uri="{D42A27DB-BD31-4B8C-83A1-F6EECF244321}">
                    <p14:modId xmlns:p14="http://schemas.microsoft.com/office/powerpoint/2010/main" val="755879746"/>
                  </p:ext>
                </p:extLst>
              </p:nvPr>
            </p:nvGraphicFramePr>
            <p:xfrm>
              <a:off x="5087888" y="5949280"/>
              <a:ext cx="383840" cy="215910"/>
            </p:xfrm>
            <a:graphic>
              <a:graphicData uri="http://schemas.microsoft.com/office/powerpoint/2016/slidezoom">
                <pslz:sldZm>
                  <pslz:sldZmObj sldId="483" cId="0">
                    <pslz:zmPr id="{019205D1-11CB-4C4D-B715-68A4DF44E210}" returnToParent="0" transitionDur="1000">
                      <p166:blipFill xmlns:p166="http://schemas.microsoft.com/office/powerpoint/2016/6/main">
                        <a:blip r:embed="rId3"/>
                        <a:stretch>
                          <a:fillRect/>
                        </a:stretch>
                      </p166:blipFill>
                      <p166:spPr xmlns:p166="http://schemas.microsoft.com/office/powerpoint/2016/6/main">
                        <a:xfrm>
                          <a:off x="0" y="0"/>
                          <a:ext cx="383840" cy="215910"/>
                        </a:xfrm>
                        <a:prstGeom prst="rect">
                          <a:avLst/>
                        </a:prstGeom>
                        <a:ln w="3175">
                          <a:solidFill>
                            <a:prstClr val="ltGray"/>
                          </a:solidFill>
                        </a:ln>
                      </p166:spPr>
                    </pslz:zmPr>
                  </pslz:sldZmObj>
                </pslz:sldZm>
              </a:graphicData>
            </a:graphic>
          </p:graphicFrame>
        </mc:Choice>
        <mc:Fallback xmlns="">
          <p:pic>
            <p:nvPicPr>
              <p:cNvPr id="3" name="Vista general de diapositiva 2">
                <a:extLst>
                  <a:ext uri="{FF2B5EF4-FFF2-40B4-BE49-F238E27FC236}">
                    <a16:creationId xmlns:a16="http://schemas.microsoft.com/office/drawing/2014/main" id="{5BF86BEB-622E-F044-F1FC-DC26A1E89555}"/>
                  </a:ext>
                </a:extLst>
              </p:cNvPr>
              <p:cNvPicPr>
                <a:picLocks noGrp="1" noRot="1" noChangeAspect="1" noMove="1" noResize="1" noEditPoints="1" noAdjustHandles="1" noChangeArrowheads="1" noChangeShapeType="1"/>
              </p:cNvPicPr>
              <p:nvPr/>
            </p:nvPicPr>
            <p:blipFill>
              <a:blip r:embed="rId4"/>
              <a:stretch>
                <a:fillRect/>
              </a:stretch>
            </p:blipFill>
            <p:spPr>
              <a:xfrm>
                <a:off x="5087888" y="5949280"/>
                <a:ext cx="383840" cy="215910"/>
              </a:xfrm>
              <a:prstGeom prst="rect">
                <a:avLst/>
              </a:prstGeom>
              <a:ln w="3175">
                <a:solidFill>
                  <a:prstClr val="ltGray"/>
                </a:solidFill>
              </a:ln>
            </p:spPr>
          </p:pic>
        </mc:Fallback>
      </mc:AlternateContent>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8659" name="Picture 5"/>
          <p:cNvPicPr>
            <a:picLocks noChangeAspect="1" noChangeArrowheads="1"/>
          </p:cNvPicPr>
          <p:nvPr/>
        </p:nvPicPr>
        <p:blipFill>
          <a:blip r:embed="rId3" cstate="print"/>
          <a:srcRect t="11407"/>
          <a:stretch>
            <a:fillRect/>
          </a:stretch>
        </p:blipFill>
        <p:spPr bwMode="auto">
          <a:xfrm>
            <a:off x="2525531" y="1025537"/>
            <a:ext cx="6408738" cy="3705225"/>
          </a:xfrm>
          <a:prstGeom prst="rect">
            <a:avLst/>
          </a:prstGeom>
          <a:noFill/>
          <a:ln w="9525">
            <a:noFill/>
            <a:miter lim="800000"/>
            <a:headEnd/>
            <a:tailEnd/>
          </a:ln>
        </p:spPr>
      </p:pic>
      <p:sp>
        <p:nvSpPr>
          <p:cNvPr id="198660" name="Text Box 6"/>
          <p:cNvSpPr txBox="1">
            <a:spLocks noChangeArrowheads="1"/>
          </p:cNvSpPr>
          <p:nvPr/>
        </p:nvSpPr>
        <p:spPr bwMode="auto">
          <a:xfrm>
            <a:off x="0" y="6550666"/>
            <a:ext cx="6840538" cy="261610"/>
          </a:xfrm>
          <a:prstGeom prst="rect">
            <a:avLst/>
          </a:prstGeom>
          <a:noFill/>
          <a:ln w="9525">
            <a:noFill/>
            <a:miter lim="800000"/>
            <a:headEnd/>
            <a:tailEnd/>
          </a:ln>
        </p:spPr>
        <p:txBody>
          <a:bodyPr>
            <a:spAutoFit/>
          </a:bodyPr>
          <a:lstStyle/>
          <a:p>
            <a:pPr>
              <a:spcBef>
                <a:spcPct val="50000"/>
              </a:spcBef>
            </a:pPr>
            <a:r>
              <a:rPr lang="es-ES_tradnl" sz="1100" dirty="0">
                <a:solidFill>
                  <a:schemeClr val="tx1"/>
                </a:solidFill>
              </a:rPr>
              <a:t>FUENTE: UV </a:t>
            </a:r>
            <a:r>
              <a:rPr lang="es-ES_tradnl" sz="1100" dirty="0" err="1">
                <a:solidFill>
                  <a:schemeClr val="tx1"/>
                </a:solidFill>
              </a:rPr>
              <a:t>Disinfection</a:t>
            </a:r>
            <a:r>
              <a:rPr lang="es-ES_tradnl" sz="1100" dirty="0">
                <a:solidFill>
                  <a:schemeClr val="tx1"/>
                </a:solidFill>
              </a:rPr>
              <a:t> </a:t>
            </a:r>
            <a:r>
              <a:rPr lang="es-ES_tradnl" sz="1100" dirty="0" err="1">
                <a:solidFill>
                  <a:schemeClr val="tx1"/>
                </a:solidFill>
              </a:rPr>
              <a:t>Guidance</a:t>
            </a:r>
            <a:r>
              <a:rPr lang="es-ES_tradnl" sz="1100" dirty="0">
                <a:solidFill>
                  <a:schemeClr val="tx1"/>
                </a:solidFill>
              </a:rPr>
              <a:t> Manual, </a:t>
            </a:r>
            <a:r>
              <a:rPr lang="es-ES_tradnl" sz="1100" dirty="0" err="1">
                <a:solidFill>
                  <a:schemeClr val="tx1"/>
                </a:solidFill>
              </a:rPr>
              <a:t>For</a:t>
            </a:r>
            <a:r>
              <a:rPr lang="es-ES_tradnl" sz="1100" dirty="0">
                <a:solidFill>
                  <a:schemeClr val="tx1"/>
                </a:solidFill>
              </a:rPr>
              <a:t> </a:t>
            </a:r>
            <a:r>
              <a:rPr lang="es-ES_tradnl" sz="1100" dirty="0" err="1">
                <a:solidFill>
                  <a:schemeClr val="tx1"/>
                </a:solidFill>
              </a:rPr>
              <a:t>The</a:t>
            </a:r>
            <a:r>
              <a:rPr lang="es-ES_tradnl" sz="1100" dirty="0">
                <a:solidFill>
                  <a:schemeClr val="tx1"/>
                </a:solidFill>
              </a:rPr>
              <a:t> Final LT2ESWTR, EPA.</a:t>
            </a:r>
            <a:endParaRPr lang="es-ES" sz="1100" dirty="0">
              <a:solidFill>
                <a:schemeClr val="tx1"/>
              </a:solidFill>
            </a:endParaRPr>
          </a:p>
        </p:txBody>
      </p:sp>
      <p:sp>
        <p:nvSpPr>
          <p:cNvPr id="3" name="CuadroTexto 2">
            <a:extLst>
              <a:ext uri="{FF2B5EF4-FFF2-40B4-BE49-F238E27FC236}">
                <a16:creationId xmlns:a16="http://schemas.microsoft.com/office/drawing/2014/main" id="{928FBA1E-C471-CBEF-F1B2-3E4FB311D772}"/>
              </a:ext>
            </a:extLst>
          </p:cNvPr>
          <p:cNvSpPr txBox="1"/>
          <p:nvPr/>
        </p:nvSpPr>
        <p:spPr>
          <a:xfrm>
            <a:off x="2363519" y="5055938"/>
            <a:ext cx="6732761" cy="1169551"/>
          </a:xfrm>
          <a:prstGeom prst="rect">
            <a:avLst/>
          </a:prstGeom>
          <a:noFill/>
        </p:spPr>
        <p:txBody>
          <a:bodyPr wrap="square">
            <a:spAutoFit/>
          </a:bodyPr>
          <a:lstStyle/>
          <a:p>
            <a:pPr algn="just">
              <a:spcBef>
                <a:spcPts val="1200"/>
              </a:spcBef>
              <a:spcAft>
                <a:spcPts val="1200"/>
              </a:spcAft>
            </a:pPr>
            <a:r>
              <a:rPr lang="es-UY" sz="2000" dirty="0">
                <a:solidFill>
                  <a:schemeClr val="tx1"/>
                </a:solidFill>
                <a:latin typeface="Candara" panose="020E0502030303020204" pitchFamily="34" charset="0"/>
              </a:rPr>
              <a:t>Dosis de UV = I </a:t>
            </a:r>
            <a:r>
              <a:rPr lang="es-UY" sz="2000" dirty="0">
                <a:solidFill>
                  <a:schemeClr val="tx1"/>
                </a:solidFill>
                <a:latin typeface="Candara" panose="020E0502030303020204" pitchFamily="34" charset="0"/>
                <a:sym typeface="Symbol" pitchFamily="18" charset="2"/>
              </a:rPr>
              <a:t></a:t>
            </a:r>
            <a:r>
              <a:rPr lang="es-UY" sz="2000" dirty="0">
                <a:solidFill>
                  <a:schemeClr val="tx1"/>
                </a:solidFill>
                <a:latin typeface="Candara" panose="020E0502030303020204" pitchFamily="34" charset="0"/>
              </a:rPr>
              <a:t> t  (</a:t>
            </a:r>
            <a:r>
              <a:rPr lang="es-UY" sz="2000" dirty="0" err="1">
                <a:solidFill>
                  <a:schemeClr val="tx1"/>
                </a:solidFill>
                <a:latin typeface="Candara" panose="020E0502030303020204" pitchFamily="34" charset="0"/>
              </a:rPr>
              <a:t>mW</a:t>
            </a:r>
            <a:r>
              <a:rPr lang="es-UY" sz="2000" dirty="0" err="1">
                <a:solidFill>
                  <a:schemeClr val="tx1"/>
                </a:solidFill>
                <a:latin typeface="Candara" panose="020E0502030303020204" pitchFamily="34" charset="0"/>
                <a:sym typeface="Symbol" pitchFamily="18" charset="2"/>
              </a:rPr>
              <a:t></a:t>
            </a:r>
            <a:r>
              <a:rPr lang="es-UY" sz="2000" dirty="0" err="1">
                <a:solidFill>
                  <a:schemeClr val="tx1"/>
                </a:solidFill>
                <a:latin typeface="Candara" panose="020E0502030303020204" pitchFamily="34" charset="0"/>
              </a:rPr>
              <a:t>s</a:t>
            </a:r>
            <a:r>
              <a:rPr lang="es-UY" sz="2000" dirty="0">
                <a:solidFill>
                  <a:schemeClr val="tx1"/>
                </a:solidFill>
                <a:latin typeface="Candara" panose="020E0502030303020204" pitchFamily="34" charset="0"/>
              </a:rPr>
              <a:t>/cm</a:t>
            </a:r>
            <a:r>
              <a:rPr lang="es-UY" sz="2000" baseline="30000" dirty="0">
                <a:solidFill>
                  <a:schemeClr val="tx1"/>
                </a:solidFill>
                <a:latin typeface="Candara" panose="020E0502030303020204" pitchFamily="34" charset="0"/>
              </a:rPr>
              <a:t>2</a:t>
            </a:r>
            <a:r>
              <a:rPr lang="es-UY" sz="2000" dirty="0">
                <a:solidFill>
                  <a:schemeClr val="tx1"/>
                </a:solidFill>
                <a:latin typeface="Candara" panose="020E0502030303020204" pitchFamily="34" charset="0"/>
              </a:rPr>
              <a:t>, equivalente a </a:t>
            </a:r>
            <a:r>
              <a:rPr lang="es-UY" sz="2000" dirty="0" err="1">
                <a:solidFill>
                  <a:schemeClr val="tx1"/>
                </a:solidFill>
                <a:latin typeface="Candara" panose="020E0502030303020204" pitchFamily="34" charset="0"/>
              </a:rPr>
              <a:t>mJoules</a:t>
            </a:r>
            <a:r>
              <a:rPr lang="es-UY" sz="2000" dirty="0">
                <a:solidFill>
                  <a:schemeClr val="tx1"/>
                </a:solidFill>
                <a:latin typeface="Candara" panose="020E0502030303020204" pitchFamily="34" charset="0"/>
              </a:rPr>
              <a:t>/cm</a:t>
            </a:r>
            <a:r>
              <a:rPr lang="es-UY" sz="2000" baseline="30000" dirty="0">
                <a:solidFill>
                  <a:schemeClr val="tx1"/>
                </a:solidFill>
                <a:latin typeface="Candara" panose="020E0502030303020204" pitchFamily="34" charset="0"/>
              </a:rPr>
              <a:t>2</a:t>
            </a:r>
            <a:r>
              <a:rPr lang="es-UY" sz="2000" dirty="0">
                <a:solidFill>
                  <a:schemeClr val="tx1"/>
                </a:solidFill>
                <a:latin typeface="Candara" panose="020E0502030303020204" pitchFamily="34" charset="0"/>
              </a:rPr>
              <a:t>)</a:t>
            </a:r>
          </a:p>
          <a:p>
            <a:pPr algn="just"/>
            <a:r>
              <a:rPr lang="es-UY" sz="2000" dirty="0">
                <a:solidFill>
                  <a:schemeClr val="tx1"/>
                </a:solidFill>
                <a:latin typeface="Candara" panose="020E0502030303020204" pitchFamily="34" charset="0"/>
              </a:rPr>
              <a:t>I = Intensidad (</a:t>
            </a:r>
            <a:r>
              <a:rPr lang="es-UY" sz="2000" dirty="0" err="1">
                <a:solidFill>
                  <a:schemeClr val="tx1"/>
                </a:solidFill>
                <a:latin typeface="Candara" panose="020E0502030303020204" pitchFamily="34" charset="0"/>
              </a:rPr>
              <a:t>mW</a:t>
            </a:r>
            <a:r>
              <a:rPr lang="es-UY" sz="2000" dirty="0">
                <a:solidFill>
                  <a:schemeClr val="tx1"/>
                </a:solidFill>
                <a:latin typeface="Candara" panose="020E0502030303020204" pitchFamily="34" charset="0"/>
              </a:rPr>
              <a:t>/cm</a:t>
            </a:r>
            <a:r>
              <a:rPr lang="es-UY" sz="2000" baseline="30000" dirty="0">
                <a:solidFill>
                  <a:schemeClr val="tx1"/>
                </a:solidFill>
                <a:latin typeface="Candara" panose="020E0502030303020204" pitchFamily="34" charset="0"/>
              </a:rPr>
              <a:t>2</a:t>
            </a:r>
            <a:r>
              <a:rPr lang="es-UY" sz="2000" dirty="0">
                <a:solidFill>
                  <a:schemeClr val="tx1"/>
                </a:solidFill>
                <a:latin typeface="Candara" panose="020E0502030303020204" pitchFamily="34" charset="0"/>
              </a:rPr>
              <a:t>)</a:t>
            </a:r>
          </a:p>
          <a:p>
            <a:pPr algn="just"/>
            <a:r>
              <a:rPr lang="es-UY" sz="2000" dirty="0">
                <a:solidFill>
                  <a:schemeClr val="tx1"/>
                </a:solidFill>
                <a:latin typeface="Candara" panose="020E0502030303020204" pitchFamily="34" charset="0"/>
              </a:rPr>
              <a:t>t = Tiempo de exposición (s)</a:t>
            </a:r>
            <a:endParaRPr lang="es-ES_tradnl" sz="1800" dirty="0">
              <a:solidFill>
                <a:schemeClr val="tx1"/>
              </a:solidFill>
              <a:latin typeface="Candara" panose="020E0502030303020204" pitchFamily="34" charset="0"/>
            </a:endParaRPr>
          </a:p>
        </p:txBody>
      </p:sp>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713" name="Line 8"/>
          <p:cNvSpPr>
            <a:spLocks noChangeShapeType="1"/>
          </p:cNvSpPr>
          <p:nvPr/>
        </p:nvSpPr>
        <p:spPr bwMode="auto">
          <a:xfrm flipV="1">
            <a:off x="6505575" y="5589591"/>
            <a:ext cx="0" cy="34925"/>
          </a:xfrm>
          <a:prstGeom prst="line">
            <a:avLst/>
          </a:prstGeom>
          <a:noFill/>
          <a:ln w="12700">
            <a:noFill/>
            <a:round/>
            <a:headEnd type="none" w="sm" len="sm"/>
            <a:tailEnd type="none" w="sm" len="sm"/>
          </a:ln>
        </p:spPr>
        <p:txBody>
          <a:bodyPr wrap="none" anchor="ctr"/>
          <a:lstStyle/>
          <a:p>
            <a:endParaRPr lang="es-UY">
              <a:solidFill>
                <a:schemeClr val="tx1"/>
              </a:solidFill>
            </a:endParaRPr>
          </a:p>
        </p:txBody>
      </p:sp>
      <p:sp>
        <p:nvSpPr>
          <p:cNvPr id="350223" name="Text Box 15"/>
          <p:cNvSpPr txBox="1">
            <a:spLocks noChangeArrowheads="1"/>
          </p:cNvSpPr>
          <p:nvPr/>
        </p:nvSpPr>
        <p:spPr bwMode="auto">
          <a:xfrm>
            <a:off x="695403" y="1151359"/>
            <a:ext cx="10801194" cy="5304016"/>
          </a:xfrm>
          <a:prstGeom prst="rect">
            <a:avLst/>
          </a:prstGeom>
          <a:noFill/>
          <a:ln w="9525">
            <a:noFill/>
            <a:miter lim="800000"/>
            <a:headEnd/>
            <a:tailEnd/>
          </a:ln>
        </p:spPr>
        <p:txBody>
          <a:bodyPr wrap="square">
            <a:spAutoFit/>
          </a:bodyPr>
          <a:lstStyle/>
          <a:p>
            <a:pPr marL="342900" indent="-342900">
              <a:spcBef>
                <a:spcPts val="200"/>
              </a:spcBef>
              <a:spcAft>
                <a:spcPts val="200"/>
              </a:spcAft>
              <a:buFont typeface="Courier New" panose="02070309020205020404" pitchFamily="49" charset="0"/>
              <a:buChar char="o"/>
            </a:pPr>
            <a:r>
              <a:rPr lang="es-UY" sz="2400" dirty="0">
                <a:solidFill>
                  <a:schemeClr val="tx1"/>
                </a:solidFill>
                <a:latin typeface="Abadi Extra Light" panose="020B0204020104020204" pitchFamily="34" charset="0"/>
              </a:rPr>
              <a:t>Inactiva gran variedad de bacterias, virus y protozoarios</a:t>
            </a:r>
          </a:p>
          <a:p>
            <a:pPr marL="342900" indent="-342900">
              <a:spcBef>
                <a:spcPts val="200"/>
              </a:spcBef>
              <a:spcAft>
                <a:spcPts val="200"/>
              </a:spcAft>
              <a:buFont typeface="Courier New" panose="02070309020205020404" pitchFamily="49" charset="0"/>
              <a:buChar char="o"/>
            </a:pPr>
            <a:r>
              <a:rPr lang="es-UY" sz="2400" dirty="0">
                <a:solidFill>
                  <a:schemeClr val="tx1"/>
                </a:solidFill>
                <a:latin typeface="Abadi Extra Light" panose="020B0204020104020204" pitchFamily="34" charset="0"/>
              </a:rPr>
              <a:t>Mínimos riesgos de salud, por escasa o nula formación de subproductos (SPD)</a:t>
            </a:r>
          </a:p>
          <a:p>
            <a:pPr marL="342900" indent="-342900">
              <a:spcBef>
                <a:spcPts val="200"/>
              </a:spcBef>
              <a:spcAft>
                <a:spcPts val="200"/>
              </a:spcAft>
              <a:buFont typeface="Courier New" panose="02070309020205020404" pitchFamily="49" charset="0"/>
              <a:buChar char="o"/>
            </a:pPr>
            <a:r>
              <a:rPr lang="es-UY" sz="2400" dirty="0">
                <a:solidFill>
                  <a:schemeClr val="tx1"/>
                </a:solidFill>
                <a:latin typeface="Abadi Extra Light" panose="020B0204020104020204" pitchFamily="34" charset="0"/>
              </a:rPr>
              <a:t>Seguridad y aceptación de operadores y población (ningún producto químico es transportado y/o almacenado).</a:t>
            </a:r>
          </a:p>
          <a:p>
            <a:pPr marL="342900" indent="-342900">
              <a:spcBef>
                <a:spcPts val="200"/>
              </a:spcBef>
              <a:spcAft>
                <a:spcPts val="200"/>
              </a:spcAft>
              <a:buFont typeface="Courier New" panose="02070309020205020404" pitchFamily="49" charset="0"/>
              <a:buChar char="o"/>
            </a:pPr>
            <a:r>
              <a:rPr lang="es-UY" sz="2400" dirty="0">
                <a:solidFill>
                  <a:schemeClr val="tx1"/>
                </a:solidFill>
                <a:latin typeface="Abadi Extra Light" panose="020B0204020104020204" pitchFamily="34" charset="0"/>
              </a:rPr>
              <a:t>Fácil de implementar, operación sencilla</a:t>
            </a:r>
          </a:p>
          <a:p>
            <a:pPr marL="342900" indent="-342900">
              <a:spcBef>
                <a:spcPts val="200"/>
              </a:spcBef>
              <a:spcAft>
                <a:spcPts val="200"/>
              </a:spcAft>
              <a:buFont typeface="Courier New" panose="02070309020205020404" pitchFamily="49" charset="0"/>
              <a:buChar char="o"/>
            </a:pPr>
            <a:r>
              <a:rPr lang="es-UY" sz="2400" dirty="0">
                <a:solidFill>
                  <a:schemeClr val="tx1"/>
                </a:solidFill>
                <a:latin typeface="Abadi Extra Light" panose="020B0204020104020204" pitchFamily="34" charset="0"/>
              </a:rPr>
              <a:t>Corto tiempo de contacto (segundos,) por lo que no requiere de grandes tanques de contacto como los desinfectantes químicos</a:t>
            </a:r>
          </a:p>
          <a:p>
            <a:pPr marL="342900" indent="-342900" algn="just">
              <a:spcBef>
                <a:spcPts val="200"/>
              </a:spcBef>
              <a:spcAft>
                <a:spcPts val="200"/>
              </a:spcAft>
              <a:buFont typeface="Arial" panose="020B0604020202020204" pitchFamily="34" charset="0"/>
              <a:buChar char="•"/>
            </a:pPr>
            <a:r>
              <a:rPr lang="es-MX" sz="2400" dirty="0">
                <a:solidFill>
                  <a:schemeClr val="tx1"/>
                </a:solidFill>
                <a:latin typeface="Candara" panose="020E0502030303020204" pitchFamily="34" charset="0"/>
              </a:rPr>
              <a:t>Si se emplean dosis subletales, existen mecanismos de reparación internos del daño provocado al ADN de los organismos</a:t>
            </a:r>
          </a:p>
          <a:p>
            <a:pPr marL="342900" indent="-342900" algn="just">
              <a:spcBef>
                <a:spcPts val="200"/>
              </a:spcBef>
              <a:spcAft>
                <a:spcPts val="200"/>
              </a:spcAft>
              <a:buFont typeface="Arial" panose="020B0604020202020204" pitchFamily="34" charset="0"/>
              <a:buChar char="•"/>
            </a:pPr>
            <a:r>
              <a:rPr lang="es-MX" sz="2400" dirty="0">
                <a:solidFill>
                  <a:schemeClr val="tx1"/>
                </a:solidFill>
                <a:latin typeface="Candara" panose="020E0502030303020204" pitchFamily="34" charset="0"/>
              </a:rPr>
              <a:t>No confiere efecto residual</a:t>
            </a:r>
          </a:p>
          <a:p>
            <a:pPr marL="342900" indent="-342900" algn="just">
              <a:spcBef>
                <a:spcPts val="200"/>
              </a:spcBef>
              <a:spcAft>
                <a:spcPts val="200"/>
              </a:spcAft>
              <a:buFont typeface="Arial" panose="020B0604020202020204" pitchFamily="34" charset="0"/>
              <a:buChar char="•"/>
            </a:pPr>
            <a:r>
              <a:rPr lang="es-MX" sz="2400" dirty="0">
                <a:solidFill>
                  <a:schemeClr val="tx1"/>
                </a:solidFill>
                <a:latin typeface="Candara" panose="020E0502030303020204" pitchFamily="34" charset="0"/>
              </a:rPr>
              <a:t>La materia orgánica disuelta o en suspensión reduce la intensidad de la radiación, al igual que el material inorgánico disuelto o en suspensión</a:t>
            </a:r>
          </a:p>
          <a:p>
            <a:pPr marL="342900" indent="-342900" algn="just">
              <a:spcBef>
                <a:spcPts val="200"/>
              </a:spcBef>
              <a:spcAft>
                <a:spcPts val="200"/>
              </a:spcAft>
              <a:buFont typeface="Arial" panose="020B0604020202020204" pitchFamily="34" charset="0"/>
              <a:buChar char="•"/>
            </a:pPr>
            <a:r>
              <a:rPr lang="es-MX" sz="2400" dirty="0">
                <a:solidFill>
                  <a:schemeClr val="tx1"/>
                </a:solidFill>
                <a:latin typeface="Candara" panose="020E0502030303020204" pitchFamily="34" charset="0"/>
              </a:rPr>
              <a:t>La radiación ultravioleta puede causar lesiones en los ojos y cáncer de piel</a:t>
            </a:r>
            <a:endParaRPr lang="es-UY" sz="2400" dirty="0">
              <a:solidFill>
                <a:schemeClr val="tx1"/>
              </a:solidFill>
              <a:latin typeface="Candara" panose="020E0502030303020204" pitchFamily="34" charset="0"/>
            </a:endParaRPr>
          </a:p>
        </p:txBody>
      </p:sp>
      <p:sp>
        <p:nvSpPr>
          <p:cNvPr id="5" name="Text Box 11"/>
          <p:cNvSpPr txBox="1">
            <a:spLocks noChangeArrowheads="1"/>
          </p:cNvSpPr>
          <p:nvPr/>
        </p:nvSpPr>
        <p:spPr bwMode="auto">
          <a:xfrm>
            <a:off x="119336" y="6596390"/>
            <a:ext cx="2447925" cy="261610"/>
          </a:xfrm>
          <a:prstGeom prst="rect">
            <a:avLst/>
          </a:prstGeom>
          <a:noFill/>
          <a:ln w="9525">
            <a:noFill/>
            <a:miter lim="800000"/>
            <a:headEnd/>
            <a:tailEnd/>
          </a:ln>
        </p:spPr>
        <p:txBody>
          <a:bodyPr>
            <a:spAutoFit/>
          </a:bodyPr>
          <a:lstStyle/>
          <a:p>
            <a:pPr>
              <a:spcBef>
                <a:spcPct val="50000"/>
              </a:spcBef>
            </a:pPr>
            <a:r>
              <a:rPr lang="es-ES_tradnl" sz="1100" dirty="0">
                <a:solidFill>
                  <a:schemeClr val="tx1"/>
                </a:solidFill>
              </a:rPr>
              <a:t>FUENTE: ENOHSA</a:t>
            </a:r>
          </a:p>
        </p:txBody>
      </p:sp>
      <p:sp>
        <p:nvSpPr>
          <p:cNvPr id="2" name="Rectángulo 1"/>
          <p:cNvSpPr/>
          <p:nvPr/>
        </p:nvSpPr>
        <p:spPr>
          <a:xfrm>
            <a:off x="0" y="548680"/>
            <a:ext cx="12192000" cy="461665"/>
          </a:xfrm>
          <a:prstGeom prst="rect">
            <a:avLst/>
          </a:prstGeom>
        </p:spPr>
        <p:txBody>
          <a:bodyPr wrap="square">
            <a:spAutoFit/>
          </a:bodyPr>
          <a:lstStyle/>
          <a:p>
            <a:pPr marL="266700" indent="-266700" algn="ctr"/>
            <a:r>
              <a:rPr lang="es-UY" sz="2400" b="1" i="1" dirty="0">
                <a:solidFill>
                  <a:schemeClr val="tx1"/>
                </a:solidFill>
                <a:latin typeface="Candara" panose="020E0502030303020204" pitchFamily="34" charset="0"/>
              </a:rPr>
              <a:t>Ventajas y desventajas de la desinfección con Luz Ultravioleta</a:t>
            </a:r>
            <a:endParaRPr lang="es-UY" sz="2400" i="1" dirty="0">
              <a:solidFill>
                <a:schemeClr val="tx1"/>
              </a:solidFill>
              <a:latin typeface="Candara" panose="020E0502030303020204" pitchFamily="34" charset="0"/>
            </a:endParaRPr>
          </a:p>
        </p:txBody>
      </p:sp>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6851" name="Picture 4"/>
          <p:cNvPicPr>
            <a:picLocks noChangeAspect="1" noChangeArrowheads="1"/>
          </p:cNvPicPr>
          <p:nvPr/>
        </p:nvPicPr>
        <p:blipFill rotWithShape="1">
          <a:blip r:embed="rId3" cstate="print"/>
          <a:srcRect t="8726"/>
          <a:stretch/>
        </p:blipFill>
        <p:spPr bwMode="auto">
          <a:xfrm>
            <a:off x="2639619" y="1484784"/>
            <a:ext cx="6865937" cy="4536728"/>
          </a:xfrm>
          <a:prstGeom prst="rect">
            <a:avLst/>
          </a:prstGeom>
          <a:noFill/>
          <a:ln w="9525">
            <a:noFill/>
            <a:miter lim="800000"/>
            <a:headEnd/>
            <a:tailEnd/>
          </a:ln>
        </p:spPr>
      </p:pic>
      <p:sp>
        <p:nvSpPr>
          <p:cNvPr id="465927" name="Text Box 7"/>
          <p:cNvSpPr txBox="1">
            <a:spLocks noChangeArrowheads="1"/>
          </p:cNvSpPr>
          <p:nvPr/>
        </p:nvSpPr>
        <p:spPr bwMode="auto">
          <a:xfrm>
            <a:off x="173599" y="6563279"/>
            <a:ext cx="4932040" cy="261610"/>
          </a:xfrm>
          <a:prstGeom prst="rect">
            <a:avLst/>
          </a:prstGeom>
          <a:noFill/>
          <a:ln w="9525">
            <a:noFill/>
            <a:miter lim="800000"/>
            <a:headEnd/>
            <a:tailEnd/>
          </a:ln>
        </p:spPr>
        <p:txBody>
          <a:bodyPr wrap="square">
            <a:spAutoFit/>
          </a:bodyPr>
          <a:lstStyle/>
          <a:p>
            <a:pPr>
              <a:spcBef>
                <a:spcPct val="50000"/>
              </a:spcBef>
            </a:pPr>
            <a:r>
              <a:rPr lang="es-UY" sz="1100" dirty="0">
                <a:solidFill>
                  <a:schemeClr val="tx1"/>
                </a:solidFill>
              </a:rPr>
              <a:t>Fuente: EPA, UV </a:t>
            </a:r>
            <a:r>
              <a:rPr lang="es-UY" sz="1100" dirty="0" err="1">
                <a:solidFill>
                  <a:schemeClr val="tx1"/>
                </a:solidFill>
              </a:rPr>
              <a:t>Disinfection</a:t>
            </a:r>
            <a:r>
              <a:rPr lang="es-UY" sz="1100" dirty="0">
                <a:solidFill>
                  <a:schemeClr val="tx1"/>
                </a:solidFill>
              </a:rPr>
              <a:t> </a:t>
            </a:r>
            <a:r>
              <a:rPr lang="es-UY" sz="1100" dirty="0" err="1">
                <a:solidFill>
                  <a:schemeClr val="tx1"/>
                </a:solidFill>
              </a:rPr>
              <a:t>Guidance</a:t>
            </a:r>
            <a:r>
              <a:rPr lang="es-UY" sz="1100" dirty="0">
                <a:solidFill>
                  <a:schemeClr val="tx1"/>
                </a:solidFill>
              </a:rPr>
              <a:t> Manual, </a:t>
            </a:r>
            <a:r>
              <a:rPr lang="es-UY" sz="1100" dirty="0" err="1">
                <a:solidFill>
                  <a:schemeClr val="tx1"/>
                </a:solidFill>
              </a:rPr>
              <a:t>for</a:t>
            </a:r>
            <a:r>
              <a:rPr lang="es-UY" sz="1100" dirty="0">
                <a:solidFill>
                  <a:schemeClr val="tx1"/>
                </a:solidFill>
              </a:rPr>
              <a:t> </a:t>
            </a:r>
            <a:r>
              <a:rPr lang="es-UY" sz="1100" dirty="0" err="1">
                <a:solidFill>
                  <a:schemeClr val="tx1"/>
                </a:solidFill>
              </a:rPr>
              <a:t>the</a:t>
            </a:r>
            <a:r>
              <a:rPr lang="es-UY" sz="1100" dirty="0">
                <a:solidFill>
                  <a:schemeClr val="tx1"/>
                </a:solidFill>
              </a:rPr>
              <a:t> Final LT2ESWTR</a:t>
            </a:r>
            <a:endParaRPr lang="es-ES" sz="1100" dirty="0">
              <a:solidFill>
                <a:schemeClr val="tx1"/>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465927"/>
                                        </p:tgtEl>
                                        <p:attrNameLst>
                                          <p:attrName>style.visibility</p:attrName>
                                        </p:attrNameLst>
                                      </p:cBhvr>
                                      <p:to>
                                        <p:strVal val="visible"/>
                                      </p:to>
                                    </p:set>
                                    <p:anim calcmode="lin" valueType="num">
                                      <p:cBhvr>
                                        <p:cTn id="7" dur="500" decel="50000" fill="hold">
                                          <p:stCondLst>
                                            <p:cond delay="0"/>
                                          </p:stCondLst>
                                        </p:cTn>
                                        <p:tgtEl>
                                          <p:spTgt spid="46592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6592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65927"/>
                                        </p:tgtEl>
                                        <p:attrNameLst>
                                          <p:attrName>ppt_w</p:attrName>
                                        </p:attrNameLst>
                                      </p:cBhvr>
                                      <p:tavLst>
                                        <p:tav tm="0">
                                          <p:val>
                                            <p:strVal val="#ppt_w*.05"/>
                                          </p:val>
                                        </p:tav>
                                        <p:tav tm="100000">
                                          <p:val>
                                            <p:strVal val="#ppt_w"/>
                                          </p:val>
                                        </p:tav>
                                      </p:tavLst>
                                    </p:anim>
                                    <p:anim calcmode="lin" valueType="num">
                                      <p:cBhvr>
                                        <p:cTn id="10" dur="1000" fill="hold"/>
                                        <p:tgtEl>
                                          <p:spTgt spid="46592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6592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6592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6592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659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7"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8899" name="Picture 7"/>
          <p:cNvPicPr>
            <a:picLocks noChangeAspect="1" noChangeArrowheads="1"/>
          </p:cNvPicPr>
          <p:nvPr/>
        </p:nvPicPr>
        <p:blipFill>
          <a:blip r:embed="rId3" cstate="print"/>
          <a:srcRect/>
          <a:stretch>
            <a:fillRect/>
          </a:stretch>
        </p:blipFill>
        <p:spPr bwMode="auto">
          <a:xfrm>
            <a:off x="2063750" y="1700216"/>
            <a:ext cx="8307388" cy="3640137"/>
          </a:xfrm>
          <a:prstGeom prst="rect">
            <a:avLst/>
          </a:prstGeom>
          <a:noFill/>
          <a:ln w="9525">
            <a:noFill/>
            <a:miter lim="800000"/>
            <a:headEnd/>
            <a:tailEnd/>
          </a:ln>
        </p:spPr>
      </p:pic>
      <p:sp>
        <p:nvSpPr>
          <p:cNvPr id="470024" name="Text Box 8"/>
          <p:cNvSpPr txBox="1">
            <a:spLocks noChangeArrowheads="1"/>
          </p:cNvSpPr>
          <p:nvPr/>
        </p:nvSpPr>
        <p:spPr bwMode="auto">
          <a:xfrm>
            <a:off x="16966" y="6453336"/>
            <a:ext cx="5148064" cy="261610"/>
          </a:xfrm>
          <a:prstGeom prst="rect">
            <a:avLst/>
          </a:prstGeom>
          <a:noFill/>
          <a:ln w="9525">
            <a:noFill/>
            <a:miter lim="800000"/>
            <a:headEnd/>
            <a:tailEnd/>
          </a:ln>
        </p:spPr>
        <p:txBody>
          <a:bodyPr wrap="square">
            <a:spAutoFit/>
          </a:bodyPr>
          <a:lstStyle/>
          <a:p>
            <a:pPr>
              <a:spcBef>
                <a:spcPct val="50000"/>
              </a:spcBef>
            </a:pPr>
            <a:r>
              <a:rPr lang="es-UY" sz="1100" dirty="0">
                <a:solidFill>
                  <a:schemeClr val="tx1"/>
                </a:solidFill>
              </a:rPr>
              <a:t>Fuente: EPA, UV </a:t>
            </a:r>
            <a:r>
              <a:rPr lang="es-UY" sz="1100" dirty="0" err="1">
                <a:solidFill>
                  <a:schemeClr val="tx1"/>
                </a:solidFill>
              </a:rPr>
              <a:t>Disinfection</a:t>
            </a:r>
            <a:r>
              <a:rPr lang="es-UY" sz="1100" dirty="0">
                <a:solidFill>
                  <a:schemeClr val="tx1"/>
                </a:solidFill>
              </a:rPr>
              <a:t> </a:t>
            </a:r>
            <a:r>
              <a:rPr lang="es-UY" sz="1100" dirty="0" err="1">
                <a:solidFill>
                  <a:schemeClr val="tx1"/>
                </a:solidFill>
              </a:rPr>
              <a:t>Guidance</a:t>
            </a:r>
            <a:r>
              <a:rPr lang="es-UY" sz="1100" dirty="0">
                <a:solidFill>
                  <a:schemeClr val="tx1"/>
                </a:solidFill>
              </a:rPr>
              <a:t> Manual, </a:t>
            </a:r>
            <a:r>
              <a:rPr lang="es-UY" sz="1100" dirty="0" err="1">
                <a:solidFill>
                  <a:schemeClr val="tx1"/>
                </a:solidFill>
              </a:rPr>
              <a:t>for</a:t>
            </a:r>
            <a:r>
              <a:rPr lang="es-UY" sz="1100" dirty="0">
                <a:solidFill>
                  <a:schemeClr val="tx1"/>
                </a:solidFill>
              </a:rPr>
              <a:t> </a:t>
            </a:r>
            <a:r>
              <a:rPr lang="es-UY" sz="1100" dirty="0" err="1">
                <a:solidFill>
                  <a:schemeClr val="tx1"/>
                </a:solidFill>
              </a:rPr>
              <a:t>the</a:t>
            </a:r>
            <a:r>
              <a:rPr lang="es-UY" sz="1100" dirty="0">
                <a:solidFill>
                  <a:schemeClr val="tx1"/>
                </a:solidFill>
              </a:rPr>
              <a:t> Final LT2ESWTR</a:t>
            </a:r>
            <a:endParaRPr lang="es-ES" sz="1100" dirty="0">
              <a:solidFill>
                <a:schemeClr val="tx1"/>
              </a:solidFill>
            </a:endParaRPr>
          </a:p>
        </p:txBody>
      </p:sp>
      <p:sp>
        <p:nvSpPr>
          <p:cNvPr id="470025" name="Text Box 9"/>
          <p:cNvSpPr txBox="1">
            <a:spLocks noChangeArrowheads="1"/>
          </p:cNvSpPr>
          <p:nvPr/>
        </p:nvSpPr>
        <p:spPr bwMode="auto">
          <a:xfrm>
            <a:off x="2063753" y="5373688"/>
            <a:ext cx="8208963" cy="336550"/>
          </a:xfrm>
          <a:prstGeom prst="rect">
            <a:avLst/>
          </a:prstGeom>
          <a:noFill/>
          <a:ln w="9525">
            <a:noFill/>
            <a:miter lim="800000"/>
            <a:headEnd/>
            <a:tailEnd/>
          </a:ln>
        </p:spPr>
        <p:txBody>
          <a:bodyPr>
            <a:spAutoFit/>
          </a:bodyPr>
          <a:lstStyle/>
          <a:p>
            <a:pPr>
              <a:spcBef>
                <a:spcPct val="50000"/>
              </a:spcBef>
            </a:pPr>
            <a:r>
              <a:rPr lang="es-UY" sz="1600">
                <a:solidFill>
                  <a:schemeClr val="tx1"/>
                </a:solidFill>
              </a:rPr>
              <a:t>(a) Cortesía de Calgon Carbon Corporation y (b) Cortesía de Wedeco UV Systems</a:t>
            </a:r>
            <a:endParaRPr lang="es-ES" sz="1600">
              <a:solidFill>
                <a:schemeClr val="tx1"/>
              </a:solidFill>
            </a:endParaRPr>
          </a:p>
        </p:txBody>
      </p:sp>
      <p:sp>
        <p:nvSpPr>
          <p:cNvPr id="470026" name="Text Box 10"/>
          <p:cNvSpPr txBox="1">
            <a:spLocks noChangeArrowheads="1"/>
          </p:cNvSpPr>
          <p:nvPr/>
        </p:nvSpPr>
        <p:spPr bwMode="auto">
          <a:xfrm>
            <a:off x="2056378" y="1032817"/>
            <a:ext cx="8208963" cy="396875"/>
          </a:xfrm>
          <a:prstGeom prst="rect">
            <a:avLst/>
          </a:prstGeom>
          <a:noFill/>
          <a:ln w="9525">
            <a:noFill/>
            <a:miter lim="800000"/>
            <a:headEnd/>
            <a:tailEnd/>
          </a:ln>
        </p:spPr>
        <p:txBody>
          <a:bodyPr>
            <a:spAutoFit/>
          </a:bodyPr>
          <a:lstStyle/>
          <a:p>
            <a:pPr algn="ctr">
              <a:spcBef>
                <a:spcPct val="50000"/>
              </a:spcBef>
            </a:pPr>
            <a:r>
              <a:rPr lang="es-UY" dirty="0">
                <a:solidFill>
                  <a:schemeClr val="tx1"/>
                </a:solidFill>
              </a:rPr>
              <a:t>Ejemplos de Reactores UV (a) Canal cerrado, y (b) Canal abierto</a:t>
            </a:r>
            <a:endParaRPr lang="es-ES" dirty="0">
              <a:solidFill>
                <a:schemeClr val="tx1"/>
              </a:solidFill>
            </a:endParaRPr>
          </a:p>
        </p:txBody>
      </p:sp>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7870EBF-2D77-C452-DFEE-C4AE74F5913D}"/>
              </a:ext>
            </a:extLst>
          </p:cNvPr>
          <p:cNvPicPr>
            <a:picLocks noChangeAspect="1"/>
          </p:cNvPicPr>
          <p:nvPr/>
        </p:nvPicPr>
        <p:blipFill rotWithShape="1">
          <a:blip r:embed="rId2"/>
          <a:srcRect l="8677" t="8669" r="11156" b="5449"/>
          <a:stretch/>
        </p:blipFill>
        <p:spPr>
          <a:xfrm>
            <a:off x="2519264" y="1916832"/>
            <a:ext cx="6984776" cy="3567044"/>
          </a:xfrm>
          <a:prstGeom prst="rect">
            <a:avLst/>
          </a:prstGeom>
        </p:spPr>
      </p:pic>
      <p:sp>
        <p:nvSpPr>
          <p:cNvPr id="4" name="Rectángulo 3">
            <a:extLst>
              <a:ext uri="{FF2B5EF4-FFF2-40B4-BE49-F238E27FC236}">
                <a16:creationId xmlns:a16="http://schemas.microsoft.com/office/drawing/2014/main" id="{C0743E22-CD93-7898-24F7-14A071BBAF1E}"/>
              </a:ext>
            </a:extLst>
          </p:cNvPr>
          <p:cNvSpPr/>
          <p:nvPr/>
        </p:nvSpPr>
        <p:spPr>
          <a:xfrm>
            <a:off x="-168696" y="1158100"/>
            <a:ext cx="12360696" cy="461665"/>
          </a:xfrm>
          <a:prstGeom prst="rect">
            <a:avLst/>
          </a:prstGeom>
        </p:spPr>
        <p:txBody>
          <a:bodyPr wrap="square">
            <a:spAutoFit/>
          </a:bodyPr>
          <a:lstStyle/>
          <a:p>
            <a:pPr algn="ctr"/>
            <a:r>
              <a:rPr lang="es-UY" sz="2400" b="1" i="1" dirty="0">
                <a:solidFill>
                  <a:schemeClr val="tx1"/>
                </a:solidFill>
              </a:rPr>
              <a:t>Inactivación de patógenos con UV</a:t>
            </a:r>
          </a:p>
        </p:txBody>
      </p:sp>
      <p:sp>
        <p:nvSpPr>
          <p:cNvPr id="6" name="CuadroTexto 5">
            <a:extLst>
              <a:ext uri="{FF2B5EF4-FFF2-40B4-BE49-F238E27FC236}">
                <a16:creationId xmlns:a16="http://schemas.microsoft.com/office/drawing/2014/main" id="{14310AB9-C0B8-B5DC-CA99-41E53907895D}"/>
              </a:ext>
            </a:extLst>
          </p:cNvPr>
          <p:cNvSpPr txBox="1"/>
          <p:nvPr/>
        </p:nvSpPr>
        <p:spPr>
          <a:xfrm>
            <a:off x="119336" y="6453336"/>
            <a:ext cx="6187964" cy="307777"/>
          </a:xfrm>
          <a:prstGeom prst="rect">
            <a:avLst/>
          </a:prstGeom>
          <a:noFill/>
        </p:spPr>
        <p:txBody>
          <a:bodyPr wrap="square">
            <a:spAutoFit/>
          </a:bodyPr>
          <a:lstStyle/>
          <a:p>
            <a:r>
              <a:rPr lang="es-UY" sz="1400" dirty="0">
                <a:solidFill>
                  <a:schemeClr val="tx1"/>
                </a:solidFill>
              </a:rPr>
              <a:t>Fuente: EPA 815-R-20-003 June 2020 </a:t>
            </a:r>
          </a:p>
        </p:txBody>
      </p:sp>
    </p:spTree>
    <p:extLst>
      <p:ext uri="{BB962C8B-B14F-4D97-AF65-F5344CB8AC3E}">
        <p14:creationId xmlns:p14="http://schemas.microsoft.com/office/powerpoint/2010/main" val="2619310586"/>
      </p:ext>
    </p:extLst>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3071664" y="2852936"/>
            <a:ext cx="5940152" cy="1512168"/>
          </a:xfrm>
        </p:spPr>
        <p:txBody>
          <a:bodyPr/>
          <a:lstStyle/>
          <a:p>
            <a:pPr eaLnBrk="1" hangingPunct="1"/>
            <a:r>
              <a:rPr lang="es-ES" sz="3600" b="1" dirty="0">
                <a:solidFill>
                  <a:schemeClr val="tx1"/>
                </a:solidFill>
                <a:latin typeface="+mn-lt"/>
              </a:rPr>
              <a:t>DESINFECCIÓN POR MEDIOS QUÍMICOS</a:t>
            </a:r>
            <a:endParaRPr lang="es-ES" sz="4800" b="1" dirty="0">
              <a:solidFill>
                <a:schemeClr val="tx1"/>
              </a:solidFill>
            </a:endParaRPr>
          </a:p>
        </p:txBody>
      </p:sp>
    </p:spTree>
    <p:extLst>
      <p:ext uri="{BB962C8B-B14F-4D97-AF65-F5344CB8AC3E}">
        <p14:creationId xmlns:p14="http://schemas.microsoft.com/office/powerpoint/2010/main" val="3504793840"/>
      </p:ext>
    </p:extLst>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 Box 3"/>
          <p:cNvSpPr txBox="1">
            <a:spLocks noChangeArrowheads="1"/>
          </p:cNvSpPr>
          <p:nvPr/>
        </p:nvSpPr>
        <p:spPr bwMode="auto">
          <a:xfrm>
            <a:off x="965686" y="2132856"/>
            <a:ext cx="10260628" cy="3600986"/>
          </a:xfrm>
          <a:prstGeom prst="rect">
            <a:avLst/>
          </a:prstGeom>
          <a:noFill/>
          <a:ln w="9525">
            <a:noFill/>
            <a:miter lim="800000"/>
            <a:headEnd/>
            <a:tailEnd/>
          </a:ln>
        </p:spPr>
        <p:txBody>
          <a:bodyPr wrap="square">
            <a:spAutoFit/>
          </a:bodyPr>
          <a:lstStyle/>
          <a:p>
            <a:pPr algn="just">
              <a:spcBef>
                <a:spcPct val="50000"/>
              </a:spcBef>
            </a:pPr>
            <a:r>
              <a:rPr lang="es-ES" sz="2400" dirty="0">
                <a:solidFill>
                  <a:schemeClr val="tx1"/>
                </a:solidFill>
                <a:latin typeface="Candara" panose="020E0502030303020204" pitchFamily="34" charset="0"/>
              </a:rPr>
              <a:t>El proceso de desinfección consiste en inactivar o destruir los microorganismos patógenos que están presentes en el agua.</a:t>
            </a:r>
          </a:p>
          <a:p>
            <a:pPr algn="just">
              <a:spcBef>
                <a:spcPct val="50000"/>
              </a:spcBef>
            </a:pPr>
            <a:r>
              <a:rPr lang="es-ES" sz="2400" dirty="0">
                <a:solidFill>
                  <a:schemeClr val="tx1"/>
                </a:solidFill>
                <a:latin typeface="Candara" panose="020E0502030303020204" pitchFamily="34" charset="0"/>
              </a:rPr>
              <a:t>Remoción: separación física del contaminante</a:t>
            </a:r>
          </a:p>
          <a:p>
            <a:pPr algn="just">
              <a:spcBef>
                <a:spcPct val="50000"/>
              </a:spcBef>
            </a:pPr>
            <a:r>
              <a:rPr lang="es-ES" sz="2400" dirty="0">
                <a:solidFill>
                  <a:schemeClr val="tx1"/>
                </a:solidFill>
                <a:latin typeface="Candara" panose="020E0502030303020204" pitchFamily="34" charset="0"/>
              </a:rPr>
              <a:t>Inactivación: Tornar inefectivo al contaminante = desinfección</a:t>
            </a:r>
          </a:p>
          <a:p>
            <a:pPr algn="just">
              <a:spcBef>
                <a:spcPct val="50000"/>
              </a:spcBef>
            </a:pPr>
            <a:r>
              <a:rPr lang="es-ES" sz="2400" dirty="0">
                <a:solidFill>
                  <a:schemeClr val="tx1"/>
                </a:solidFill>
                <a:latin typeface="Candara" panose="020E0502030303020204" pitchFamily="34" charset="0"/>
              </a:rPr>
              <a:t>Si bien los procesos previos pueden remover</a:t>
            </a:r>
            <a:r>
              <a:rPr lang="es-ES_tradnl" sz="2400" dirty="0">
                <a:solidFill>
                  <a:schemeClr val="tx1"/>
                </a:solidFill>
                <a:latin typeface="Candara" panose="020E0502030303020204" pitchFamily="34" charset="0"/>
              </a:rPr>
              <a:t> por medios físicos un gran porcentaje de </a:t>
            </a:r>
            <a:r>
              <a:rPr lang="es-ES" sz="2400" dirty="0">
                <a:solidFill>
                  <a:schemeClr val="tx1"/>
                </a:solidFill>
                <a:latin typeface="Candara" panose="020E0502030303020204" pitchFamily="34" charset="0"/>
              </a:rPr>
              <a:t>microorganismos, la desinfección es imprescindible para producir</a:t>
            </a:r>
            <a:r>
              <a:rPr lang="es-ES_tradnl" sz="2400" dirty="0">
                <a:solidFill>
                  <a:schemeClr val="tx1"/>
                </a:solidFill>
                <a:latin typeface="Candara" panose="020E0502030303020204" pitchFamily="34" charset="0"/>
              </a:rPr>
              <a:t> </a:t>
            </a:r>
            <a:r>
              <a:rPr lang="es-ES" sz="2400" dirty="0">
                <a:solidFill>
                  <a:schemeClr val="tx1"/>
                </a:solidFill>
                <a:latin typeface="Candara" panose="020E0502030303020204" pitchFamily="34" charset="0"/>
              </a:rPr>
              <a:t>agua segura desde el punto de vista sanitario</a:t>
            </a:r>
            <a:r>
              <a:rPr lang="es-ES_tradnl" sz="2400" dirty="0">
                <a:solidFill>
                  <a:schemeClr val="tx1"/>
                </a:solidFill>
                <a:latin typeface="Candara" panose="020E0502030303020204" pitchFamily="34" charset="0"/>
              </a:rPr>
              <a:t>, especialmente cuando se utilizan fuentes superficiales</a:t>
            </a:r>
            <a:r>
              <a:rPr lang="es-ES" sz="2400" dirty="0">
                <a:solidFill>
                  <a:schemeClr val="tx1"/>
                </a:solidFill>
                <a:latin typeface="Candara" panose="020E0502030303020204" pitchFamily="34" charset="0"/>
              </a:rPr>
              <a:t>.</a:t>
            </a:r>
          </a:p>
        </p:txBody>
      </p:sp>
      <p:sp>
        <p:nvSpPr>
          <p:cNvPr id="3" name="Rectangle 2">
            <a:extLst>
              <a:ext uri="{FF2B5EF4-FFF2-40B4-BE49-F238E27FC236}">
                <a16:creationId xmlns:a16="http://schemas.microsoft.com/office/drawing/2014/main" id="{A4F4ED51-B534-A3ED-950F-13F18A9F7A33}"/>
              </a:ext>
            </a:extLst>
          </p:cNvPr>
          <p:cNvSpPr txBox="1">
            <a:spLocks noChangeArrowheads="1"/>
          </p:cNvSpPr>
          <p:nvPr/>
        </p:nvSpPr>
        <p:spPr>
          <a:xfrm>
            <a:off x="0" y="839354"/>
            <a:ext cx="12192000" cy="760730"/>
          </a:xfrm>
          <a:prstGeom prst="rect">
            <a:avLst/>
          </a:prstGeom>
        </p:spPr>
        <p:txBody>
          <a:bodyPr>
            <a:noAutofit/>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r>
              <a:rPr lang="es-ES_tradnl" sz="4800" b="1" kern="0">
                <a:solidFill>
                  <a:schemeClr val="tx1"/>
                </a:solidFill>
                <a:effectLst/>
                <a:latin typeface="Candara" panose="020E0502030303020204" pitchFamily="34" charset="0"/>
              </a:rPr>
              <a:t>DESINFECCIÓN, DEFINICIÓN</a:t>
            </a:r>
            <a:endParaRPr lang="es-MX" sz="4800" b="1" kern="0" dirty="0">
              <a:solidFill>
                <a:schemeClr val="tx1"/>
              </a:solidFill>
              <a:effectLst/>
              <a:latin typeface="Candara" panose="020E0502030303020204" pitchFamily="34" charset="0"/>
            </a:endParaRPr>
          </a:p>
        </p:txBody>
      </p:sp>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ChangeArrowheads="1"/>
          </p:cNvSpPr>
          <p:nvPr/>
        </p:nvSpPr>
        <p:spPr bwMode="auto">
          <a:xfrm>
            <a:off x="1127448" y="1844824"/>
            <a:ext cx="9530840" cy="3785652"/>
          </a:xfrm>
          <a:prstGeom prst="rect">
            <a:avLst/>
          </a:prstGeom>
          <a:noFill/>
          <a:ln w="9525">
            <a:noFill/>
            <a:miter lim="800000"/>
            <a:headEnd/>
            <a:tailEnd/>
          </a:ln>
        </p:spPr>
        <p:txBody>
          <a:bodyPr wrap="square">
            <a:spAutoFit/>
          </a:bodyPr>
          <a:lstStyle/>
          <a:p>
            <a:pPr lvl="0" algn="just">
              <a:spcBef>
                <a:spcPct val="50000"/>
              </a:spcBef>
            </a:pPr>
            <a:r>
              <a:rPr lang="es-ES" sz="2400" dirty="0">
                <a:solidFill>
                  <a:schemeClr val="tx1"/>
                </a:solidFill>
              </a:rPr>
              <a:t>Los microorganismos contienen enzimas que son catalizadores biológicos esenciales.</a:t>
            </a:r>
            <a:r>
              <a:rPr lang="es-ES_tradnl" sz="2400" dirty="0">
                <a:solidFill>
                  <a:schemeClr val="tx1"/>
                </a:solidFill>
              </a:rPr>
              <a:t> </a:t>
            </a:r>
            <a:r>
              <a:rPr lang="es-ES" sz="2400" dirty="0">
                <a:solidFill>
                  <a:schemeClr val="tx1"/>
                </a:solidFill>
              </a:rPr>
              <a:t>Estas enzimas son sensibles a los agentes químicos potentes, que pueden traspasar</a:t>
            </a:r>
            <a:r>
              <a:rPr lang="es-ES_tradnl" sz="2400" dirty="0">
                <a:solidFill>
                  <a:schemeClr val="tx1"/>
                </a:solidFill>
              </a:rPr>
              <a:t> </a:t>
            </a:r>
            <a:r>
              <a:rPr lang="es-ES" sz="2400" dirty="0">
                <a:solidFill>
                  <a:schemeClr val="tx1"/>
                </a:solidFill>
              </a:rPr>
              <a:t>las paredes de las células, oxidándolas y produciendo la muerte de los microorganismos.</a:t>
            </a:r>
          </a:p>
          <a:p>
            <a:pPr lvl="0" algn="just">
              <a:spcBef>
                <a:spcPct val="50000"/>
              </a:spcBef>
            </a:pPr>
            <a:r>
              <a:rPr lang="es-ES" sz="2400" dirty="0">
                <a:solidFill>
                  <a:srgbClr val="000000"/>
                </a:solidFill>
              </a:rPr>
              <a:t>Los oxidantes afectan el metabolismo que produce energía a través de sustratos enzimáticos. Al dañarse esas enzimas se frena la producción de energía.</a:t>
            </a:r>
          </a:p>
          <a:p>
            <a:pPr lvl="0" algn="just">
              <a:spcBef>
                <a:spcPct val="50000"/>
              </a:spcBef>
            </a:pPr>
            <a:r>
              <a:rPr lang="es-ES" sz="2400" dirty="0">
                <a:solidFill>
                  <a:srgbClr val="000000"/>
                </a:solidFill>
              </a:rPr>
              <a:t>Los</a:t>
            </a:r>
            <a:r>
              <a:rPr lang="es-ES_tradnl" sz="2400" dirty="0">
                <a:solidFill>
                  <a:srgbClr val="000000"/>
                </a:solidFill>
              </a:rPr>
              <a:t> </a:t>
            </a:r>
            <a:r>
              <a:rPr lang="es-ES" sz="2400" dirty="0">
                <a:solidFill>
                  <a:srgbClr val="000000"/>
                </a:solidFill>
              </a:rPr>
              <a:t>agentes oxidantes también afectan a los virus y protozoarios, pero en menor grado que a las bacterias.</a:t>
            </a:r>
          </a:p>
        </p:txBody>
      </p:sp>
      <p:sp>
        <p:nvSpPr>
          <p:cNvPr id="6" name="Text Box 11"/>
          <p:cNvSpPr txBox="1">
            <a:spLocks noChangeArrowheads="1"/>
          </p:cNvSpPr>
          <p:nvPr/>
        </p:nvSpPr>
        <p:spPr bwMode="auto">
          <a:xfrm>
            <a:off x="35739" y="6553200"/>
            <a:ext cx="2447925" cy="304800"/>
          </a:xfrm>
          <a:prstGeom prst="rect">
            <a:avLst/>
          </a:prstGeom>
          <a:noFill/>
          <a:ln w="9525">
            <a:noFill/>
            <a:miter lim="800000"/>
            <a:headEnd/>
            <a:tailEnd/>
          </a:ln>
        </p:spPr>
        <p:txBody>
          <a:bodyPr>
            <a:spAutoFit/>
          </a:bodyPr>
          <a:lstStyle/>
          <a:p>
            <a:pPr>
              <a:spcBef>
                <a:spcPct val="50000"/>
              </a:spcBef>
            </a:pPr>
            <a:r>
              <a:rPr lang="es-ES_tradnl" sz="1400" dirty="0">
                <a:solidFill>
                  <a:schemeClr val="tx1"/>
                </a:solidFill>
              </a:rPr>
              <a:t>FUENTE: ENOHSA</a:t>
            </a:r>
          </a:p>
        </p:txBody>
      </p:sp>
      <p:sp>
        <p:nvSpPr>
          <p:cNvPr id="7" name="CuadroTexto 6"/>
          <p:cNvSpPr txBox="1"/>
          <p:nvPr/>
        </p:nvSpPr>
        <p:spPr>
          <a:xfrm>
            <a:off x="0" y="1029519"/>
            <a:ext cx="12192000" cy="646331"/>
          </a:xfrm>
          <a:prstGeom prst="rect">
            <a:avLst/>
          </a:prstGeom>
          <a:noFill/>
        </p:spPr>
        <p:txBody>
          <a:bodyPr wrap="square" rtlCol="0">
            <a:spAutoFit/>
          </a:bodyPr>
          <a:lstStyle/>
          <a:p>
            <a:pPr algn="ctr"/>
            <a:r>
              <a:rPr lang="es-ES" sz="3600" b="1" dirty="0">
                <a:solidFill>
                  <a:schemeClr val="tx1"/>
                </a:solidFill>
              </a:rPr>
              <a:t>Principio de acción</a:t>
            </a:r>
            <a:endParaRPr lang="es-UY" sz="3600" b="1" dirty="0">
              <a:solidFill>
                <a:schemeClr val="tx1"/>
              </a:solidFill>
            </a:endParaRPr>
          </a:p>
        </p:txBody>
      </p:sp>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3" name="Picture 3">
            <a:extLst>
              <a:ext uri="{FF2B5EF4-FFF2-40B4-BE49-F238E27FC236}">
                <a16:creationId xmlns:a16="http://schemas.microsoft.com/office/drawing/2014/main" id="{7F2921CA-A13F-064B-2FF0-993DB02D1DF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538" t="34575"/>
          <a:stretch/>
        </p:blipFill>
        <p:spPr>
          <a:xfrm>
            <a:off x="2270702" y="912099"/>
            <a:ext cx="7650596" cy="38917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 Box 11">
            <a:extLst>
              <a:ext uri="{FF2B5EF4-FFF2-40B4-BE49-F238E27FC236}">
                <a16:creationId xmlns:a16="http://schemas.microsoft.com/office/drawing/2014/main" id="{21B6BDFA-AFB8-274F-0F00-20FD643ADDFE}"/>
              </a:ext>
            </a:extLst>
          </p:cNvPr>
          <p:cNvSpPr txBox="1">
            <a:spLocks noChangeArrowheads="1"/>
          </p:cNvSpPr>
          <p:nvPr/>
        </p:nvSpPr>
        <p:spPr bwMode="auto">
          <a:xfrm>
            <a:off x="35739" y="6553200"/>
            <a:ext cx="4764117" cy="307777"/>
          </a:xfrm>
          <a:prstGeom prst="rect">
            <a:avLst/>
          </a:prstGeom>
          <a:noFill/>
          <a:ln w="9525">
            <a:noFill/>
            <a:miter lim="800000"/>
            <a:headEnd/>
            <a:tailEnd/>
          </a:ln>
        </p:spPr>
        <p:txBody>
          <a:bodyPr wrap="square">
            <a:spAutoFit/>
          </a:bodyPr>
          <a:lstStyle/>
          <a:p>
            <a:pPr>
              <a:spcBef>
                <a:spcPct val="50000"/>
              </a:spcBef>
            </a:pPr>
            <a:r>
              <a:rPr lang="es-ES_tradnl" sz="1400" dirty="0">
                <a:solidFill>
                  <a:schemeClr val="tx1"/>
                </a:solidFill>
              </a:rPr>
              <a:t>FUENTE: Ing. </a:t>
            </a:r>
            <a:r>
              <a:rPr lang="es-ES_tradnl" sz="1400" dirty="0" err="1">
                <a:solidFill>
                  <a:schemeClr val="tx1"/>
                </a:solidFill>
              </a:rPr>
              <a:t>Livardo</a:t>
            </a:r>
            <a:r>
              <a:rPr lang="es-ES_tradnl" sz="1400" dirty="0">
                <a:solidFill>
                  <a:schemeClr val="tx1"/>
                </a:solidFill>
              </a:rPr>
              <a:t> Sánchez, </a:t>
            </a:r>
            <a:r>
              <a:rPr lang="es-ES_tradnl" sz="1400" dirty="0" err="1">
                <a:solidFill>
                  <a:schemeClr val="tx1"/>
                </a:solidFill>
              </a:rPr>
              <a:t>Colimbia</a:t>
            </a:r>
            <a:r>
              <a:rPr lang="es-ES_tradnl" sz="1400" dirty="0">
                <a:solidFill>
                  <a:schemeClr val="tx1"/>
                </a:solidFill>
              </a:rPr>
              <a:t>, </a:t>
            </a:r>
            <a:r>
              <a:rPr lang="es-ES_tradnl" sz="1400" dirty="0" err="1">
                <a:solidFill>
                  <a:schemeClr val="tx1"/>
                </a:solidFill>
              </a:rPr>
              <a:t>Enhosa</a:t>
            </a:r>
            <a:endParaRPr lang="es-ES_tradnl" sz="1400" dirty="0">
              <a:solidFill>
                <a:schemeClr val="tx1"/>
              </a:solidFill>
            </a:endParaRPr>
          </a:p>
        </p:txBody>
      </p:sp>
      <p:sp>
        <p:nvSpPr>
          <p:cNvPr id="4" name="CuadroTexto 3">
            <a:extLst>
              <a:ext uri="{FF2B5EF4-FFF2-40B4-BE49-F238E27FC236}">
                <a16:creationId xmlns:a16="http://schemas.microsoft.com/office/drawing/2014/main" id="{BF273764-3673-00FC-13EB-CCB45FCAF831}"/>
              </a:ext>
            </a:extLst>
          </p:cNvPr>
          <p:cNvSpPr txBox="1"/>
          <p:nvPr/>
        </p:nvSpPr>
        <p:spPr>
          <a:xfrm>
            <a:off x="2153562" y="5263008"/>
            <a:ext cx="7884876" cy="830997"/>
          </a:xfrm>
          <a:prstGeom prst="rect">
            <a:avLst/>
          </a:prstGeom>
          <a:noFill/>
        </p:spPr>
        <p:txBody>
          <a:bodyPr wrap="square">
            <a:spAutoFit/>
          </a:bodyPr>
          <a:lstStyle/>
          <a:p>
            <a:pPr marL="342900" indent="-342900" algn="l">
              <a:buFont typeface="Arial" panose="020B0604020202020204" pitchFamily="34" charset="0"/>
              <a:buChar char="•"/>
            </a:pPr>
            <a:r>
              <a:rPr lang="es-UY" sz="2400" b="0" i="0" u="none" strike="noStrike" baseline="0" dirty="0">
                <a:solidFill>
                  <a:schemeClr val="tx1"/>
                </a:solidFill>
                <a:latin typeface="ArialMT"/>
              </a:rPr>
              <a:t>El desinfectante penetra a través de la pared celular</a:t>
            </a:r>
          </a:p>
          <a:p>
            <a:pPr marL="342900" indent="-342900" algn="l">
              <a:buFont typeface="Arial" panose="020B0604020202020204" pitchFamily="34" charset="0"/>
              <a:buChar char="•"/>
            </a:pPr>
            <a:r>
              <a:rPr lang="es-UY" sz="2400" b="0" i="0" u="none" strike="noStrike" baseline="0" dirty="0">
                <a:solidFill>
                  <a:schemeClr val="tx1"/>
                </a:solidFill>
                <a:latin typeface="ArialMT"/>
              </a:rPr>
              <a:t>Reacciona con las enzimas en el interior de la célula.</a:t>
            </a:r>
            <a:endParaRPr lang="es-UY" sz="2400" dirty="0">
              <a:solidFill>
                <a:schemeClr val="tx1"/>
              </a:solidFill>
            </a:endParaRPr>
          </a:p>
        </p:txBody>
      </p:sp>
    </p:spTree>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0" name="Text Box 11"/>
          <p:cNvSpPr txBox="1">
            <a:spLocks noChangeArrowheads="1"/>
          </p:cNvSpPr>
          <p:nvPr/>
        </p:nvSpPr>
        <p:spPr bwMode="auto">
          <a:xfrm>
            <a:off x="1271464" y="891662"/>
            <a:ext cx="10009112" cy="1200329"/>
          </a:xfrm>
          <a:prstGeom prst="rect">
            <a:avLst/>
          </a:prstGeom>
          <a:noFill/>
          <a:ln w="9525">
            <a:noFill/>
            <a:miter lim="800000"/>
            <a:headEnd/>
            <a:tailEnd/>
          </a:ln>
        </p:spPr>
        <p:txBody>
          <a:bodyPr wrap="square">
            <a:spAutoFit/>
          </a:bodyPr>
          <a:lstStyle/>
          <a:p>
            <a:pPr algn="just">
              <a:spcBef>
                <a:spcPct val="50000"/>
              </a:spcBef>
            </a:pPr>
            <a:r>
              <a:rPr lang="es-ES" sz="2400" dirty="0">
                <a:solidFill>
                  <a:schemeClr val="tx1"/>
                </a:solidFill>
                <a:cs typeface="Times New Roman" pitchFamily="18" charset="0"/>
              </a:rPr>
              <a:t>La remoción y/o inactivación de contaminantes microbianos se puede expresar como una cantidad x-log, donde x es un número decimal positivo:</a:t>
            </a:r>
            <a:endParaRPr lang="es-ES_tradnl" sz="2400" dirty="0">
              <a:solidFill>
                <a:schemeClr val="tx1"/>
              </a:solidFill>
              <a:cs typeface="Times New Roman" pitchFamily="18" charset="0"/>
            </a:endParaRPr>
          </a:p>
        </p:txBody>
      </p:sp>
      <p:grpSp>
        <p:nvGrpSpPr>
          <p:cNvPr id="2" name="Group 19"/>
          <p:cNvGrpSpPr>
            <a:grpSpLocks/>
          </p:cNvGrpSpPr>
          <p:nvPr/>
        </p:nvGrpSpPr>
        <p:grpSpPr bwMode="auto">
          <a:xfrm>
            <a:off x="3719736" y="2204864"/>
            <a:ext cx="4752528" cy="2160414"/>
            <a:chOff x="612" y="2205"/>
            <a:chExt cx="3447" cy="1724"/>
          </a:xfrm>
        </p:grpSpPr>
        <p:sp>
          <p:nvSpPr>
            <p:cNvPr id="1034" name="Rectangle 18"/>
            <p:cNvSpPr>
              <a:spLocks noChangeArrowheads="1"/>
            </p:cNvSpPr>
            <p:nvPr/>
          </p:nvSpPr>
          <p:spPr bwMode="auto">
            <a:xfrm>
              <a:off x="612" y="2205"/>
              <a:ext cx="3447" cy="1724"/>
            </a:xfrm>
            <a:prstGeom prst="rect">
              <a:avLst/>
            </a:prstGeom>
            <a:solidFill>
              <a:schemeClr val="bg1"/>
            </a:solidFill>
            <a:ln w="9525">
              <a:solidFill>
                <a:schemeClr val="tx1"/>
              </a:solidFill>
              <a:miter lim="800000"/>
              <a:headEnd/>
              <a:tailEnd/>
            </a:ln>
          </p:spPr>
          <p:txBody>
            <a:bodyPr wrap="none" anchor="ctr"/>
            <a:lstStyle/>
            <a:p>
              <a:endParaRPr lang="es-UY">
                <a:solidFill>
                  <a:schemeClr val="tx1"/>
                </a:solidFill>
              </a:endParaRPr>
            </a:p>
          </p:txBody>
        </p:sp>
        <p:graphicFrame>
          <p:nvGraphicFramePr>
            <p:cNvPr id="1026" name="Object 12"/>
            <p:cNvGraphicFramePr>
              <a:graphicFrameLocks noChangeAspect="1"/>
            </p:cNvGraphicFramePr>
            <p:nvPr/>
          </p:nvGraphicFramePr>
          <p:xfrm>
            <a:off x="657" y="2251"/>
            <a:ext cx="2087" cy="490"/>
          </p:xfrm>
          <a:graphic>
            <a:graphicData uri="http://schemas.openxmlformats.org/presentationml/2006/ole">
              <mc:AlternateContent xmlns:mc="http://schemas.openxmlformats.org/markup-compatibility/2006">
                <mc:Choice xmlns:v="urn:schemas-microsoft-com:vml" Requires="v">
                  <p:oleObj name="Ecuación" r:id="rId3" imgW="1828800" imgH="431800" progId="Equation.3">
                    <p:embed/>
                  </p:oleObj>
                </mc:Choice>
                <mc:Fallback>
                  <p:oleObj name="Ecuación" r:id="rId3" imgW="1828800" imgH="431800" progId="Equation.3">
                    <p:embed/>
                    <p:pic>
                      <p:nvPicPr>
                        <p:cNvPr id="1026"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 y="2251"/>
                          <a:ext cx="2087" cy="490"/>
                        </a:xfrm>
                        <a:prstGeom prst="rect">
                          <a:avLst/>
                        </a:prstGeom>
                        <a:solidFill>
                          <a:schemeClr val="bg1"/>
                        </a:solidFill>
                      </p:spPr>
                    </p:pic>
                  </p:oleObj>
                </mc:Fallback>
              </mc:AlternateContent>
            </a:graphicData>
          </a:graphic>
        </p:graphicFrame>
        <p:graphicFrame>
          <p:nvGraphicFramePr>
            <p:cNvPr id="1027" name="Object 14"/>
            <p:cNvGraphicFramePr>
              <a:graphicFrameLocks noChangeAspect="1"/>
            </p:cNvGraphicFramePr>
            <p:nvPr/>
          </p:nvGraphicFramePr>
          <p:xfrm>
            <a:off x="657" y="2795"/>
            <a:ext cx="3357" cy="565"/>
          </p:xfrm>
          <a:graphic>
            <a:graphicData uri="http://schemas.openxmlformats.org/presentationml/2006/ole">
              <mc:AlternateContent xmlns:mc="http://schemas.openxmlformats.org/markup-compatibility/2006">
                <mc:Choice xmlns:v="urn:schemas-microsoft-com:vml" Requires="v">
                  <p:oleObj name="Ecuación" r:id="rId5" imgW="2882900" imgH="482600" progId="Equation.3">
                    <p:embed/>
                  </p:oleObj>
                </mc:Choice>
                <mc:Fallback>
                  <p:oleObj name="Ecuación" r:id="rId5" imgW="2882900" imgH="482600" progId="Equation.3">
                    <p:embed/>
                    <p:pic>
                      <p:nvPicPr>
                        <p:cNvPr id="1027"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 y="2795"/>
                          <a:ext cx="3357" cy="565"/>
                        </a:xfrm>
                        <a:prstGeom prst="rect">
                          <a:avLst/>
                        </a:prstGeom>
                        <a:solidFill>
                          <a:schemeClr val="bg1"/>
                        </a:solidFill>
                      </p:spPr>
                    </p:pic>
                  </p:oleObj>
                </mc:Fallback>
              </mc:AlternateContent>
            </a:graphicData>
          </a:graphic>
        </p:graphicFrame>
        <p:graphicFrame>
          <p:nvGraphicFramePr>
            <p:cNvPr id="1028" name="Object 16"/>
            <p:cNvGraphicFramePr>
              <a:graphicFrameLocks noChangeAspect="1"/>
            </p:cNvGraphicFramePr>
            <p:nvPr/>
          </p:nvGraphicFramePr>
          <p:xfrm>
            <a:off x="657" y="3430"/>
            <a:ext cx="2767" cy="481"/>
          </p:xfrm>
          <a:graphic>
            <a:graphicData uri="http://schemas.openxmlformats.org/presentationml/2006/ole">
              <mc:AlternateContent xmlns:mc="http://schemas.openxmlformats.org/markup-compatibility/2006">
                <mc:Choice xmlns:v="urn:schemas-microsoft-com:vml" Requires="v">
                  <p:oleObj name="Ecuación" r:id="rId7" imgW="2463800" imgH="431800" progId="Equation.3">
                    <p:embed/>
                  </p:oleObj>
                </mc:Choice>
                <mc:Fallback>
                  <p:oleObj name="Ecuación" r:id="rId7" imgW="2463800" imgH="431800" progId="Equation.3">
                    <p:embed/>
                    <p:pic>
                      <p:nvPicPr>
                        <p:cNvPr id="1028"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7" y="3430"/>
                          <a:ext cx="2767" cy="481"/>
                        </a:xfrm>
                        <a:prstGeom prst="rect">
                          <a:avLst/>
                        </a:prstGeom>
                        <a:solidFill>
                          <a:schemeClr val="bg1"/>
                        </a:solidFill>
                      </p:spPr>
                    </p:pic>
                  </p:oleObj>
                </mc:Fallback>
              </mc:AlternateContent>
            </a:graphicData>
          </a:graphic>
        </p:graphicFrame>
      </p:grpSp>
      <p:sp>
        <p:nvSpPr>
          <p:cNvPr id="8" name="Text Box 8"/>
          <p:cNvSpPr txBox="1">
            <a:spLocks noChangeArrowheads="1"/>
          </p:cNvSpPr>
          <p:nvPr/>
        </p:nvSpPr>
        <p:spPr bwMode="auto">
          <a:xfrm>
            <a:off x="1271464" y="4558375"/>
            <a:ext cx="7004441" cy="1938992"/>
          </a:xfrm>
          <a:prstGeom prst="rect">
            <a:avLst/>
          </a:prstGeom>
          <a:noFill/>
          <a:ln w="9525">
            <a:noFill/>
            <a:miter lim="800000"/>
            <a:headEnd/>
            <a:tailEnd/>
          </a:ln>
        </p:spPr>
        <p:txBody>
          <a:bodyPr wrap="square">
            <a:spAutoFit/>
          </a:bodyPr>
          <a:lstStyle/>
          <a:p>
            <a:pPr algn="just"/>
            <a:r>
              <a:rPr lang="es-ES" sz="2400" dirty="0">
                <a:solidFill>
                  <a:schemeClr val="tx1"/>
                </a:solidFill>
              </a:rPr>
              <a:t>0,5 log = 68,38 % de inactivación</a:t>
            </a:r>
          </a:p>
          <a:p>
            <a:pPr algn="just"/>
            <a:r>
              <a:rPr lang="es-ES" sz="2400" dirty="0">
                <a:solidFill>
                  <a:schemeClr val="tx1"/>
                </a:solidFill>
              </a:rPr>
              <a:t>1,0 log = 90% de inactivación</a:t>
            </a:r>
          </a:p>
          <a:p>
            <a:pPr algn="just"/>
            <a:r>
              <a:rPr lang="es-ES" sz="2400" dirty="0">
                <a:solidFill>
                  <a:schemeClr val="tx1"/>
                </a:solidFill>
              </a:rPr>
              <a:t>2,0 log = 99% de inactivación</a:t>
            </a:r>
          </a:p>
          <a:p>
            <a:pPr algn="just"/>
            <a:r>
              <a:rPr lang="es-ES" sz="2400" dirty="0">
                <a:solidFill>
                  <a:schemeClr val="tx1"/>
                </a:solidFill>
              </a:rPr>
              <a:t>3,0 log = 99,9% de inactivación</a:t>
            </a:r>
          </a:p>
          <a:p>
            <a:pPr algn="just"/>
            <a:r>
              <a:rPr lang="es-ES" sz="2400" dirty="0">
                <a:solidFill>
                  <a:schemeClr val="tx1"/>
                </a:solidFill>
              </a:rPr>
              <a:t>4,0 log = 99,99 % de inactivación</a:t>
            </a:r>
          </a:p>
        </p:txBody>
      </p:sp>
    </p:spTree>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upo 48">
            <a:extLst>
              <a:ext uri="{FF2B5EF4-FFF2-40B4-BE49-F238E27FC236}">
                <a16:creationId xmlns:a16="http://schemas.microsoft.com/office/drawing/2014/main" id="{153041E1-9C14-A925-BE2F-F604838188BD}"/>
              </a:ext>
            </a:extLst>
          </p:cNvPr>
          <p:cNvGrpSpPr/>
          <p:nvPr/>
        </p:nvGrpSpPr>
        <p:grpSpPr>
          <a:xfrm>
            <a:off x="5306816" y="939849"/>
            <a:ext cx="5397500" cy="5014913"/>
            <a:chOff x="2966120" y="852487"/>
            <a:chExt cx="5397500" cy="5014913"/>
          </a:xfrm>
        </p:grpSpPr>
        <p:sp>
          <p:nvSpPr>
            <p:cNvPr id="25" name="Text Box 3">
              <a:extLst>
                <a:ext uri="{FF2B5EF4-FFF2-40B4-BE49-F238E27FC236}">
                  <a16:creationId xmlns:a16="http://schemas.microsoft.com/office/drawing/2014/main" id="{2E92A1AE-4C42-28FE-175D-C5288ED4463A}"/>
                </a:ext>
              </a:extLst>
            </p:cNvPr>
            <p:cNvSpPr txBox="1">
              <a:spLocks noChangeArrowheads="1"/>
            </p:cNvSpPr>
            <p:nvPr/>
          </p:nvSpPr>
          <p:spPr bwMode="auto">
            <a:xfrm>
              <a:off x="4566320" y="852487"/>
              <a:ext cx="2108200" cy="366713"/>
            </a:xfrm>
            <a:prstGeom prst="rect">
              <a:avLst/>
            </a:prstGeom>
            <a:noFill/>
            <a:ln w="9525">
              <a:noFill/>
              <a:miter lim="800000"/>
              <a:headEnd/>
              <a:tailEnd/>
            </a:ln>
            <a:effectLst/>
          </p:spPr>
          <p:txBody>
            <a:bodyPr wrap="none">
              <a:spAutoFit/>
            </a:bodyPr>
            <a:lstStyle/>
            <a:p>
              <a:pPr algn="just" eaLnBrk="0" fontAlgn="auto" hangingPunct="0">
                <a:spcBef>
                  <a:spcPts val="0"/>
                </a:spcBef>
                <a:spcAft>
                  <a:spcPts val="0"/>
                </a:spcAft>
                <a:defRPr/>
              </a:pPr>
              <a:r>
                <a:rPr lang="es-ES_tradnl" sz="1800" b="1" i="1">
                  <a:solidFill>
                    <a:schemeClr val="tx1"/>
                  </a:solidFill>
                  <a:effectLst>
                    <a:outerShdw blurRad="38100" dist="38100" dir="2700000" algn="tl">
                      <a:srgbClr val="C0C0C0"/>
                    </a:outerShdw>
                  </a:effectLst>
                  <a:latin typeface="Times New Roman" pitchFamily="18" charset="0"/>
                </a:rPr>
                <a:t>Priones (ACJ, AEE)</a:t>
              </a:r>
            </a:p>
          </p:txBody>
        </p:sp>
        <p:sp>
          <p:nvSpPr>
            <p:cNvPr id="26" name="Text Box 4">
              <a:extLst>
                <a:ext uri="{FF2B5EF4-FFF2-40B4-BE49-F238E27FC236}">
                  <a16:creationId xmlns:a16="http://schemas.microsoft.com/office/drawing/2014/main" id="{45CE9686-ADB7-6851-225D-2AD42EB71D47}"/>
                </a:ext>
              </a:extLst>
            </p:cNvPr>
            <p:cNvSpPr txBox="1">
              <a:spLocks noChangeArrowheads="1"/>
            </p:cNvSpPr>
            <p:nvPr/>
          </p:nvSpPr>
          <p:spPr bwMode="auto">
            <a:xfrm>
              <a:off x="3575720" y="1233487"/>
              <a:ext cx="4152900" cy="366713"/>
            </a:xfrm>
            <a:prstGeom prst="rect">
              <a:avLst/>
            </a:prstGeom>
            <a:noFill/>
            <a:ln w="9525">
              <a:noFill/>
              <a:miter lim="800000"/>
              <a:headEnd/>
              <a:tailEnd/>
            </a:ln>
            <a:effectLst/>
          </p:spPr>
          <p:txBody>
            <a:bodyPr wrap="none">
              <a:spAutoFit/>
            </a:bodyPr>
            <a:lstStyle/>
            <a:p>
              <a:pPr algn="just" eaLnBrk="0" fontAlgn="auto" hangingPunct="0">
                <a:spcBef>
                  <a:spcPts val="0"/>
                </a:spcBef>
                <a:spcAft>
                  <a:spcPts val="0"/>
                </a:spcAft>
                <a:defRPr/>
              </a:pPr>
              <a:r>
                <a:rPr lang="es-ES_tradnl" sz="1800" b="1" i="1">
                  <a:solidFill>
                    <a:schemeClr val="tx1"/>
                  </a:solidFill>
                  <a:effectLst>
                    <a:outerShdw blurRad="38100" dist="38100" dir="2700000" algn="tl">
                      <a:srgbClr val="C0C0C0"/>
                    </a:outerShdw>
                  </a:effectLst>
                  <a:latin typeface="Times New Roman" pitchFamily="18" charset="0"/>
                </a:rPr>
                <a:t>Ooquistes de Coccidios (Cryptosporidium)</a:t>
              </a:r>
            </a:p>
          </p:txBody>
        </p:sp>
        <p:sp>
          <p:nvSpPr>
            <p:cNvPr id="27" name="Text Box 5">
              <a:extLst>
                <a:ext uri="{FF2B5EF4-FFF2-40B4-BE49-F238E27FC236}">
                  <a16:creationId xmlns:a16="http://schemas.microsoft.com/office/drawing/2014/main" id="{848188A3-64D5-2D74-D784-37D3409D655A}"/>
                </a:ext>
              </a:extLst>
            </p:cNvPr>
            <p:cNvSpPr txBox="1">
              <a:spLocks noChangeArrowheads="1"/>
            </p:cNvSpPr>
            <p:nvPr/>
          </p:nvSpPr>
          <p:spPr bwMode="auto">
            <a:xfrm>
              <a:off x="3651920" y="1690687"/>
              <a:ext cx="4051300" cy="366713"/>
            </a:xfrm>
            <a:prstGeom prst="rect">
              <a:avLst/>
            </a:prstGeom>
            <a:noFill/>
            <a:ln w="9525">
              <a:noFill/>
              <a:miter lim="800000"/>
              <a:headEnd/>
              <a:tailEnd/>
            </a:ln>
            <a:effectLst/>
          </p:spPr>
          <p:txBody>
            <a:bodyPr wrap="none">
              <a:spAutoFit/>
            </a:bodyPr>
            <a:lstStyle/>
            <a:p>
              <a:pPr algn="just" eaLnBrk="0" fontAlgn="auto" hangingPunct="0">
                <a:spcBef>
                  <a:spcPts val="0"/>
                </a:spcBef>
                <a:spcAft>
                  <a:spcPts val="0"/>
                </a:spcAft>
                <a:defRPr/>
              </a:pPr>
              <a:r>
                <a:rPr lang="es-ES_tradnl" sz="1800" b="1" i="1" dirty="0">
                  <a:solidFill>
                    <a:schemeClr val="tx1"/>
                  </a:solidFill>
                  <a:effectLst>
                    <a:outerShdw blurRad="38100" dist="38100" dir="2700000" algn="tl">
                      <a:srgbClr val="C0C0C0"/>
                    </a:outerShdw>
                  </a:effectLst>
                  <a:latin typeface="Times New Roman" pitchFamily="18" charset="0"/>
                </a:rPr>
                <a:t>Esporas (</a:t>
              </a:r>
              <a:r>
                <a:rPr lang="es-ES_tradnl" sz="1800" b="1" i="1" dirty="0" err="1">
                  <a:solidFill>
                    <a:schemeClr val="tx1"/>
                  </a:solidFill>
                  <a:effectLst>
                    <a:outerShdw blurRad="38100" dist="38100" dir="2700000" algn="tl">
                      <a:srgbClr val="C0C0C0"/>
                    </a:outerShdw>
                  </a:effectLst>
                  <a:latin typeface="Times New Roman" pitchFamily="18" charset="0"/>
                </a:rPr>
                <a:t>Bacillus</a:t>
              </a:r>
              <a:r>
                <a:rPr lang="es-ES_tradnl" sz="1800" b="1" i="1" dirty="0">
                  <a:solidFill>
                    <a:schemeClr val="tx1"/>
                  </a:solidFill>
                  <a:effectLst>
                    <a:outerShdw blurRad="38100" dist="38100" dir="2700000" algn="tl">
                      <a:srgbClr val="C0C0C0"/>
                    </a:outerShdw>
                  </a:effectLst>
                  <a:latin typeface="Times New Roman" pitchFamily="18" charset="0"/>
                </a:rPr>
                <a:t>, </a:t>
              </a:r>
              <a:r>
                <a:rPr lang="es-ES_tradnl" sz="1800" b="1" i="1" dirty="0" err="1">
                  <a:solidFill>
                    <a:schemeClr val="tx1"/>
                  </a:solidFill>
                  <a:effectLst>
                    <a:outerShdw blurRad="38100" dist="38100" dir="2700000" algn="tl">
                      <a:srgbClr val="C0C0C0"/>
                    </a:outerShdw>
                  </a:effectLst>
                  <a:latin typeface="Times New Roman" pitchFamily="18" charset="0"/>
                </a:rPr>
                <a:t>Clostridium</a:t>
              </a:r>
              <a:r>
                <a:rPr lang="es-ES_tradnl" sz="1800" b="1" i="1" dirty="0">
                  <a:solidFill>
                    <a:schemeClr val="tx1"/>
                  </a:solidFill>
                  <a:effectLst>
                    <a:outerShdw blurRad="38100" dist="38100" dir="2700000" algn="tl">
                      <a:srgbClr val="C0C0C0"/>
                    </a:outerShdw>
                  </a:effectLst>
                  <a:latin typeface="Times New Roman" pitchFamily="18" charset="0"/>
                </a:rPr>
                <a:t> </a:t>
              </a:r>
              <a:r>
                <a:rPr lang="es-ES_tradnl" sz="1800" b="1" i="1" dirty="0" err="1">
                  <a:solidFill>
                    <a:schemeClr val="tx1"/>
                  </a:solidFill>
                  <a:effectLst>
                    <a:outerShdw blurRad="38100" dist="38100" dir="2700000" algn="tl">
                      <a:srgbClr val="C0C0C0"/>
                    </a:outerShdw>
                  </a:effectLst>
                  <a:latin typeface="Times New Roman" pitchFamily="18" charset="0"/>
                </a:rPr>
                <a:t>Difficile</a:t>
              </a:r>
              <a:r>
                <a:rPr lang="es-ES_tradnl" sz="1800" b="1" i="1" dirty="0">
                  <a:solidFill>
                    <a:schemeClr val="tx1"/>
                  </a:solidFill>
                  <a:effectLst>
                    <a:outerShdw blurRad="38100" dist="38100" dir="2700000" algn="tl">
                      <a:srgbClr val="C0C0C0"/>
                    </a:outerShdw>
                  </a:effectLst>
                  <a:latin typeface="Times New Roman" pitchFamily="18" charset="0"/>
                </a:rPr>
                <a:t>) </a:t>
              </a:r>
            </a:p>
          </p:txBody>
        </p:sp>
        <p:sp>
          <p:nvSpPr>
            <p:cNvPr id="28" name="Text Box 6">
              <a:extLst>
                <a:ext uri="{FF2B5EF4-FFF2-40B4-BE49-F238E27FC236}">
                  <a16:creationId xmlns:a16="http://schemas.microsoft.com/office/drawing/2014/main" id="{7D2C5303-0E20-E049-082F-E01A639B4535}"/>
                </a:ext>
              </a:extLst>
            </p:cNvPr>
            <p:cNvSpPr txBox="1">
              <a:spLocks noChangeArrowheads="1"/>
            </p:cNvSpPr>
            <p:nvPr/>
          </p:nvSpPr>
          <p:spPr bwMode="auto">
            <a:xfrm>
              <a:off x="3499520" y="2147887"/>
              <a:ext cx="4356100" cy="366713"/>
            </a:xfrm>
            <a:prstGeom prst="rect">
              <a:avLst/>
            </a:prstGeom>
            <a:noFill/>
            <a:ln w="9525">
              <a:noFill/>
              <a:miter lim="800000"/>
              <a:headEnd/>
              <a:tailEnd/>
            </a:ln>
            <a:effectLst/>
          </p:spPr>
          <p:txBody>
            <a:bodyPr wrap="none">
              <a:spAutoFit/>
            </a:bodyPr>
            <a:lstStyle/>
            <a:p>
              <a:pPr algn="just" eaLnBrk="0" fontAlgn="auto" hangingPunct="0">
                <a:spcBef>
                  <a:spcPts val="0"/>
                </a:spcBef>
                <a:spcAft>
                  <a:spcPts val="0"/>
                </a:spcAft>
                <a:defRPr/>
              </a:pPr>
              <a:r>
                <a:rPr lang="es-ES_tradnl" sz="1800" b="1" i="1">
                  <a:solidFill>
                    <a:schemeClr val="tx1"/>
                  </a:solidFill>
                  <a:effectLst>
                    <a:outerShdw blurRad="38100" dist="38100" dir="2700000" algn="tl">
                      <a:srgbClr val="C0C0C0"/>
                    </a:outerShdw>
                  </a:effectLst>
                  <a:latin typeface="Times New Roman" pitchFamily="18" charset="0"/>
                </a:rPr>
                <a:t>Mycobacterias (M. Tuberculosis, M. Avium)</a:t>
              </a:r>
            </a:p>
          </p:txBody>
        </p:sp>
        <p:sp>
          <p:nvSpPr>
            <p:cNvPr id="29" name="Text Box 7">
              <a:extLst>
                <a:ext uri="{FF2B5EF4-FFF2-40B4-BE49-F238E27FC236}">
                  <a16:creationId xmlns:a16="http://schemas.microsoft.com/office/drawing/2014/main" id="{F51CFFCB-80CB-30CD-C0C2-F84C089914EF}"/>
                </a:ext>
              </a:extLst>
            </p:cNvPr>
            <p:cNvSpPr txBox="1">
              <a:spLocks noChangeArrowheads="1"/>
            </p:cNvSpPr>
            <p:nvPr/>
          </p:nvSpPr>
          <p:spPr bwMode="auto">
            <a:xfrm>
              <a:off x="4109120" y="2528887"/>
              <a:ext cx="3073400" cy="366713"/>
            </a:xfrm>
            <a:prstGeom prst="rect">
              <a:avLst/>
            </a:prstGeom>
            <a:noFill/>
            <a:ln w="9525">
              <a:noFill/>
              <a:miter lim="800000"/>
              <a:headEnd/>
              <a:tailEnd/>
            </a:ln>
            <a:effectLst/>
          </p:spPr>
          <p:txBody>
            <a:bodyPr wrap="none">
              <a:spAutoFit/>
            </a:bodyPr>
            <a:lstStyle/>
            <a:p>
              <a:pPr algn="just" eaLnBrk="0" fontAlgn="auto" hangingPunct="0">
                <a:spcBef>
                  <a:spcPts val="0"/>
                </a:spcBef>
                <a:spcAft>
                  <a:spcPts val="0"/>
                </a:spcAft>
                <a:defRPr/>
              </a:pPr>
              <a:r>
                <a:rPr lang="es-ES_tradnl" sz="1800" b="1" i="1">
                  <a:solidFill>
                    <a:schemeClr val="tx1"/>
                  </a:solidFill>
                  <a:effectLst>
                    <a:outerShdw blurRad="38100" dist="38100" dir="2700000" algn="tl">
                      <a:srgbClr val="C0C0C0"/>
                    </a:outerShdw>
                  </a:effectLst>
                  <a:latin typeface="Times New Roman" pitchFamily="18" charset="0"/>
                </a:rPr>
                <a:t>Quistes de Protozoos (Giardia)</a:t>
              </a:r>
            </a:p>
          </p:txBody>
        </p:sp>
        <p:sp>
          <p:nvSpPr>
            <p:cNvPr id="30" name="Text Box 8">
              <a:extLst>
                <a:ext uri="{FF2B5EF4-FFF2-40B4-BE49-F238E27FC236}">
                  <a16:creationId xmlns:a16="http://schemas.microsoft.com/office/drawing/2014/main" id="{C5818FA4-2708-056F-C8E9-273C2345424D}"/>
                </a:ext>
              </a:extLst>
            </p:cNvPr>
            <p:cNvSpPr txBox="1">
              <a:spLocks noChangeArrowheads="1"/>
            </p:cNvSpPr>
            <p:nvPr/>
          </p:nvSpPr>
          <p:spPr bwMode="auto">
            <a:xfrm>
              <a:off x="3575720" y="3062287"/>
              <a:ext cx="4133850" cy="366713"/>
            </a:xfrm>
            <a:prstGeom prst="rect">
              <a:avLst/>
            </a:prstGeom>
            <a:noFill/>
            <a:ln w="9525">
              <a:noFill/>
              <a:miter lim="800000"/>
              <a:headEnd/>
              <a:tailEnd/>
            </a:ln>
            <a:effectLst/>
          </p:spPr>
          <p:txBody>
            <a:bodyPr wrap="none">
              <a:spAutoFit/>
            </a:bodyPr>
            <a:lstStyle/>
            <a:p>
              <a:pPr algn="just" eaLnBrk="0" fontAlgn="auto" hangingPunct="0">
                <a:spcBef>
                  <a:spcPts val="0"/>
                </a:spcBef>
                <a:spcAft>
                  <a:spcPts val="0"/>
                </a:spcAft>
                <a:defRPr/>
              </a:pPr>
              <a:r>
                <a:rPr lang="es-ES_tradnl" sz="1800" b="1" i="1">
                  <a:solidFill>
                    <a:schemeClr val="tx1"/>
                  </a:solidFill>
                  <a:effectLst>
                    <a:outerShdw blurRad="38100" dist="38100" dir="2700000" algn="tl">
                      <a:srgbClr val="C0C0C0"/>
                    </a:outerShdw>
                  </a:effectLst>
                  <a:latin typeface="Times New Roman" pitchFamily="18" charset="0"/>
                </a:rPr>
                <a:t>Virus pequeños sin cobertura (Poliovirus)</a:t>
              </a:r>
            </a:p>
          </p:txBody>
        </p:sp>
        <p:sp>
          <p:nvSpPr>
            <p:cNvPr id="31" name="Text Box 9">
              <a:extLst>
                <a:ext uri="{FF2B5EF4-FFF2-40B4-BE49-F238E27FC236}">
                  <a16:creationId xmlns:a16="http://schemas.microsoft.com/office/drawing/2014/main" id="{16AA9AD4-925D-54EB-9EEE-A103C1ABCFCE}"/>
                </a:ext>
              </a:extLst>
            </p:cNvPr>
            <p:cNvSpPr txBox="1">
              <a:spLocks noChangeArrowheads="1"/>
            </p:cNvSpPr>
            <p:nvPr/>
          </p:nvSpPr>
          <p:spPr bwMode="auto">
            <a:xfrm>
              <a:off x="4185320" y="3519487"/>
              <a:ext cx="2882900" cy="366713"/>
            </a:xfrm>
            <a:prstGeom prst="rect">
              <a:avLst/>
            </a:prstGeom>
            <a:noFill/>
            <a:ln w="9525">
              <a:noFill/>
              <a:miter lim="800000"/>
              <a:headEnd/>
              <a:tailEnd/>
            </a:ln>
            <a:effectLst/>
          </p:spPr>
          <p:txBody>
            <a:bodyPr wrap="none">
              <a:spAutoFit/>
            </a:bodyPr>
            <a:lstStyle/>
            <a:p>
              <a:pPr algn="just" eaLnBrk="0" fontAlgn="auto" hangingPunct="0">
                <a:spcBef>
                  <a:spcPts val="0"/>
                </a:spcBef>
                <a:spcAft>
                  <a:spcPts val="0"/>
                </a:spcAft>
                <a:defRPr/>
              </a:pPr>
              <a:r>
                <a:rPr lang="es-ES_tradnl" sz="1800" b="1" i="1" dirty="0" err="1">
                  <a:solidFill>
                    <a:schemeClr val="tx1"/>
                  </a:solidFill>
                  <a:effectLst>
                    <a:outerShdw blurRad="38100" dist="38100" dir="2700000" algn="tl">
                      <a:srgbClr val="C0C0C0"/>
                    </a:outerShdw>
                  </a:effectLst>
                  <a:latin typeface="Times New Roman" pitchFamily="18" charset="0"/>
                </a:rPr>
                <a:t>Trofozoitos</a:t>
              </a:r>
              <a:r>
                <a:rPr lang="es-ES_tradnl" sz="1800" b="1" i="1" dirty="0">
                  <a:solidFill>
                    <a:schemeClr val="tx1"/>
                  </a:solidFill>
                  <a:effectLst>
                    <a:outerShdw blurRad="38100" dist="38100" dir="2700000" algn="tl">
                      <a:srgbClr val="C0C0C0"/>
                    </a:outerShdw>
                  </a:effectLst>
                  <a:latin typeface="Times New Roman" pitchFamily="18" charset="0"/>
                </a:rPr>
                <a:t> (</a:t>
              </a:r>
              <a:r>
                <a:rPr lang="es-ES_tradnl" sz="1800" b="1" i="1" dirty="0" err="1">
                  <a:solidFill>
                    <a:schemeClr val="tx1"/>
                  </a:solidFill>
                  <a:effectLst>
                    <a:outerShdw blurRad="38100" dist="38100" dir="2700000" algn="tl">
                      <a:srgbClr val="C0C0C0"/>
                    </a:outerShdw>
                  </a:effectLst>
                  <a:latin typeface="Times New Roman" pitchFamily="18" charset="0"/>
                </a:rPr>
                <a:t>Acanthamoeba</a:t>
              </a:r>
              <a:r>
                <a:rPr lang="es-ES_tradnl" sz="1800" b="1" i="1" dirty="0">
                  <a:solidFill>
                    <a:schemeClr val="tx1"/>
                  </a:solidFill>
                  <a:effectLst>
                    <a:outerShdw blurRad="38100" dist="38100" dir="2700000" algn="tl">
                      <a:srgbClr val="C0C0C0"/>
                    </a:outerShdw>
                  </a:effectLst>
                  <a:latin typeface="Times New Roman" pitchFamily="18" charset="0"/>
                </a:rPr>
                <a:t>)</a:t>
              </a:r>
            </a:p>
          </p:txBody>
        </p:sp>
        <p:sp>
          <p:nvSpPr>
            <p:cNvPr id="32" name="Text Box 10">
              <a:extLst>
                <a:ext uri="{FF2B5EF4-FFF2-40B4-BE49-F238E27FC236}">
                  <a16:creationId xmlns:a16="http://schemas.microsoft.com/office/drawing/2014/main" id="{A313937F-2761-82BD-FB78-1CA3DE5B1076}"/>
                </a:ext>
              </a:extLst>
            </p:cNvPr>
            <p:cNvSpPr txBox="1">
              <a:spLocks noChangeArrowheads="1"/>
            </p:cNvSpPr>
            <p:nvPr/>
          </p:nvSpPr>
          <p:spPr bwMode="auto">
            <a:xfrm>
              <a:off x="3499520" y="3900487"/>
              <a:ext cx="4292600" cy="641350"/>
            </a:xfrm>
            <a:prstGeom prst="rect">
              <a:avLst/>
            </a:prstGeom>
            <a:noFill/>
            <a:ln w="9525">
              <a:noFill/>
              <a:miter lim="800000"/>
              <a:headEnd/>
              <a:tailEnd/>
            </a:ln>
            <a:effectLst/>
          </p:spPr>
          <p:txBody>
            <a:bodyPr wrap="none">
              <a:spAutoFit/>
            </a:bodyPr>
            <a:lstStyle/>
            <a:p>
              <a:pPr algn="ctr" eaLnBrk="0" fontAlgn="auto" hangingPunct="0">
                <a:spcBef>
                  <a:spcPts val="0"/>
                </a:spcBef>
                <a:spcAft>
                  <a:spcPts val="0"/>
                </a:spcAft>
                <a:defRPr/>
              </a:pPr>
              <a:r>
                <a:rPr lang="es-ES_tradnl" sz="1800" b="1" i="1" dirty="0">
                  <a:solidFill>
                    <a:schemeClr val="tx1"/>
                  </a:solidFill>
                  <a:effectLst>
                    <a:outerShdw blurRad="38100" dist="38100" dir="2700000" algn="tl">
                      <a:srgbClr val="C0C0C0"/>
                    </a:outerShdw>
                  </a:effectLst>
                  <a:latin typeface="Times New Roman" pitchFamily="18" charset="0"/>
                </a:rPr>
                <a:t>Bacterias Gram </a:t>
              </a:r>
              <a:r>
                <a:rPr lang="es-ES_tradnl" sz="1800" b="1" i="1" dirty="0">
                  <a:solidFill>
                    <a:schemeClr val="tx1"/>
                  </a:solidFill>
                  <a:latin typeface="Times New Roman" pitchFamily="18" charset="0"/>
                </a:rPr>
                <a:t>Negativas</a:t>
              </a:r>
              <a:r>
                <a:rPr lang="es-ES_tradnl" sz="1800" b="1" i="1" dirty="0">
                  <a:solidFill>
                    <a:schemeClr val="tx1"/>
                  </a:solidFill>
                  <a:effectLst>
                    <a:outerShdw blurRad="38100" dist="38100" dir="2700000" algn="tl">
                      <a:srgbClr val="C0C0C0"/>
                    </a:outerShdw>
                  </a:effectLst>
                  <a:latin typeface="Times New Roman" pitchFamily="18" charset="0"/>
                </a:rPr>
                <a:t> No Esporuladas </a:t>
              </a:r>
            </a:p>
            <a:p>
              <a:pPr algn="ctr" eaLnBrk="0" fontAlgn="auto" hangingPunct="0">
                <a:spcBef>
                  <a:spcPts val="0"/>
                </a:spcBef>
                <a:spcAft>
                  <a:spcPts val="0"/>
                </a:spcAft>
                <a:defRPr/>
              </a:pPr>
              <a:r>
                <a:rPr lang="es-ES_tradnl" sz="1800" b="1" i="1" dirty="0">
                  <a:solidFill>
                    <a:schemeClr val="tx1"/>
                  </a:solidFill>
                  <a:effectLst>
                    <a:outerShdw blurRad="38100" dist="38100" dir="2700000" algn="tl">
                      <a:srgbClr val="C0C0C0"/>
                    </a:outerShdw>
                  </a:effectLst>
                  <a:latin typeface="Times New Roman" pitchFamily="18" charset="0"/>
                </a:rPr>
                <a:t>(Pseudomonas, E. </a:t>
              </a:r>
              <a:r>
                <a:rPr lang="es-ES_tradnl" sz="1800" b="1" i="1" dirty="0" err="1">
                  <a:solidFill>
                    <a:schemeClr val="tx1"/>
                  </a:solidFill>
                  <a:effectLst>
                    <a:outerShdw blurRad="38100" dist="38100" dir="2700000" algn="tl">
                      <a:srgbClr val="C0C0C0"/>
                    </a:outerShdw>
                  </a:effectLst>
                  <a:latin typeface="Times New Roman" pitchFamily="18" charset="0"/>
                </a:rPr>
                <a:t>Coli</a:t>
              </a:r>
              <a:r>
                <a:rPr lang="es-ES_tradnl" sz="1800" b="1" i="1" dirty="0">
                  <a:solidFill>
                    <a:schemeClr val="tx1"/>
                  </a:solidFill>
                  <a:effectLst>
                    <a:outerShdw blurRad="38100" dist="38100" dir="2700000" algn="tl">
                      <a:srgbClr val="C0C0C0"/>
                    </a:outerShdw>
                  </a:effectLst>
                  <a:latin typeface="Times New Roman" pitchFamily="18" charset="0"/>
                </a:rPr>
                <a:t>)</a:t>
              </a:r>
            </a:p>
          </p:txBody>
        </p:sp>
        <p:sp>
          <p:nvSpPr>
            <p:cNvPr id="33" name="Text Box 11">
              <a:extLst>
                <a:ext uri="{FF2B5EF4-FFF2-40B4-BE49-F238E27FC236}">
                  <a16:creationId xmlns:a16="http://schemas.microsoft.com/office/drawing/2014/main" id="{92F15E6C-8020-569D-A2C2-E304B8D1CDEF}"/>
                </a:ext>
              </a:extLst>
            </p:cNvPr>
            <p:cNvSpPr txBox="1">
              <a:spLocks noChangeArrowheads="1"/>
            </p:cNvSpPr>
            <p:nvPr/>
          </p:nvSpPr>
          <p:spPr bwMode="auto">
            <a:xfrm>
              <a:off x="4109120" y="4662487"/>
              <a:ext cx="3111500" cy="366713"/>
            </a:xfrm>
            <a:prstGeom prst="rect">
              <a:avLst/>
            </a:prstGeom>
            <a:noFill/>
            <a:ln w="9525">
              <a:noFill/>
              <a:miter lim="800000"/>
              <a:headEnd/>
              <a:tailEnd/>
            </a:ln>
            <a:effectLst/>
          </p:spPr>
          <p:txBody>
            <a:bodyPr>
              <a:spAutoFit/>
            </a:bodyPr>
            <a:lstStyle/>
            <a:p>
              <a:pPr algn="just" eaLnBrk="0" fontAlgn="auto" hangingPunct="0">
                <a:spcBef>
                  <a:spcPts val="0"/>
                </a:spcBef>
                <a:spcAft>
                  <a:spcPts val="0"/>
                </a:spcAft>
                <a:defRPr/>
              </a:pPr>
              <a:r>
                <a:rPr lang="es-ES_tradnl" sz="1800" b="1" i="1">
                  <a:solidFill>
                    <a:schemeClr val="tx1"/>
                  </a:solidFill>
                  <a:effectLst>
                    <a:outerShdw blurRad="38100" dist="38100" dir="2700000" algn="tl">
                      <a:srgbClr val="C0C0C0"/>
                    </a:outerShdw>
                  </a:effectLst>
                  <a:latin typeface="Times New Roman" pitchFamily="18" charset="0"/>
                </a:rPr>
                <a:t>Hongos (Cándida, Aspergillus)</a:t>
              </a:r>
            </a:p>
          </p:txBody>
        </p:sp>
        <p:sp>
          <p:nvSpPr>
            <p:cNvPr id="34" name="Text Box 12">
              <a:extLst>
                <a:ext uri="{FF2B5EF4-FFF2-40B4-BE49-F238E27FC236}">
                  <a16:creationId xmlns:a16="http://schemas.microsoft.com/office/drawing/2014/main" id="{FF82FDAA-889F-DB22-2E90-6FB0346D6AE8}"/>
                </a:ext>
              </a:extLst>
            </p:cNvPr>
            <p:cNvSpPr txBox="1">
              <a:spLocks noChangeArrowheads="1"/>
            </p:cNvSpPr>
            <p:nvPr/>
          </p:nvSpPr>
          <p:spPr bwMode="auto">
            <a:xfrm>
              <a:off x="2966120" y="5043487"/>
              <a:ext cx="5397500" cy="366713"/>
            </a:xfrm>
            <a:prstGeom prst="rect">
              <a:avLst/>
            </a:prstGeom>
            <a:noFill/>
            <a:ln w="9525">
              <a:noFill/>
              <a:miter lim="800000"/>
              <a:headEnd/>
              <a:tailEnd/>
            </a:ln>
            <a:effectLst/>
          </p:spPr>
          <p:txBody>
            <a:bodyPr wrap="none">
              <a:spAutoFit/>
            </a:bodyPr>
            <a:lstStyle/>
            <a:p>
              <a:pPr algn="just" eaLnBrk="0" fontAlgn="auto" hangingPunct="0">
                <a:spcBef>
                  <a:spcPts val="0"/>
                </a:spcBef>
                <a:spcAft>
                  <a:spcPts val="0"/>
                </a:spcAft>
                <a:defRPr/>
              </a:pPr>
              <a:r>
                <a:rPr lang="es-ES_tradnl" sz="1800" b="1" i="1">
                  <a:solidFill>
                    <a:schemeClr val="tx1"/>
                  </a:solidFill>
                  <a:effectLst>
                    <a:outerShdw blurRad="38100" dist="38100" dir="2700000" algn="tl">
                      <a:srgbClr val="C0C0C0"/>
                    </a:outerShdw>
                  </a:effectLst>
                  <a:latin typeface="Times New Roman" pitchFamily="18" charset="0"/>
                </a:rPr>
                <a:t>Virus grandes sin cobertura (Entero virus, Adenovirus)</a:t>
              </a:r>
            </a:p>
          </p:txBody>
        </p:sp>
        <p:sp>
          <p:nvSpPr>
            <p:cNvPr id="35" name="Text Box 13">
              <a:extLst>
                <a:ext uri="{FF2B5EF4-FFF2-40B4-BE49-F238E27FC236}">
                  <a16:creationId xmlns:a16="http://schemas.microsoft.com/office/drawing/2014/main" id="{A0F2CADD-370E-D19C-4C17-F6D12034F995}"/>
                </a:ext>
              </a:extLst>
            </p:cNvPr>
            <p:cNvSpPr txBox="1">
              <a:spLocks noChangeArrowheads="1"/>
            </p:cNvSpPr>
            <p:nvPr/>
          </p:nvSpPr>
          <p:spPr bwMode="auto">
            <a:xfrm>
              <a:off x="3042320" y="5500687"/>
              <a:ext cx="5048250" cy="366713"/>
            </a:xfrm>
            <a:prstGeom prst="rect">
              <a:avLst/>
            </a:prstGeom>
            <a:noFill/>
            <a:ln w="9525">
              <a:noFill/>
              <a:miter lim="800000"/>
              <a:headEnd/>
              <a:tailEnd/>
            </a:ln>
            <a:effectLst/>
          </p:spPr>
          <p:txBody>
            <a:bodyPr wrap="none">
              <a:spAutoFit/>
            </a:bodyPr>
            <a:lstStyle/>
            <a:p>
              <a:pPr algn="just" eaLnBrk="0" fontAlgn="auto" hangingPunct="0">
                <a:spcBef>
                  <a:spcPts val="0"/>
                </a:spcBef>
                <a:spcAft>
                  <a:spcPts val="0"/>
                </a:spcAft>
                <a:defRPr/>
              </a:pPr>
              <a:r>
                <a:rPr lang="es-ES_tradnl" sz="1800" b="1" i="1" dirty="0">
                  <a:solidFill>
                    <a:schemeClr val="tx1"/>
                  </a:solidFill>
                  <a:effectLst>
                    <a:outerShdw blurRad="38100" dist="38100" dir="2700000" algn="tl">
                      <a:srgbClr val="C0C0C0"/>
                    </a:outerShdw>
                  </a:effectLst>
                  <a:latin typeface="Times New Roman" pitchFamily="18" charset="0"/>
                </a:rPr>
                <a:t>Bacterias Gram Positivas  (S. </a:t>
              </a:r>
              <a:r>
                <a:rPr lang="es-ES_tradnl" sz="1800" b="1" i="1" dirty="0" err="1">
                  <a:solidFill>
                    <a:schemeClr val="tx1"/>
                  </a:solidFill>
                  <a:effectLst>
                    <a:outerShdw blurRad="38100" dist="38100" dir="2700000" algn="tl">
                      <a:srgbClr val="C0C0C0"/>
                    </a:outerShdw>
                  </a:effectLst>
                  <a:latin typeface="Times New Roman" pitchFamily="18" charset="0"/>
                </a:rPr>
                <a:t>Aureus</a:t>
              </a:r>
              <a:r>
                <a:rPr lang="es-ES_tradnl" sz="1800" b="1" i="1" dirty="0">
                  <a:solidFill>
                    <a:schemeClr val="tx1"/>
                  </a:solidFill>
                  <a:effectLst>
                    <a:outerShdw blurRad="38100" dist="38100" dir="2700000" algn="tl">
                      <a:srgbClr val="C0C0C0"/>
                    </a:outerShdw>
                  </a:effectLst>
                  <a:latin typeface="Times New Roman" pitchFamily="18" charset="0"/>
                </a:rPr>
                <a:t>, Enterococos)</a:t>
              </a:r>
            </a:p>
          </p:txBody>
        </p:sp>
        <p:sp>
          <p:nvSpPr>
            <p:cNvPr id="37" name="AutoShape 15">
              <a:extLst>
                <a:ext uri="{FF2B5EF4-FFF2-40B4-BE49-F238E27FC236}">
                  <a16:creationId xmlns:a16="http://schemas.microsoft.com/office/drawing/2014/main" id="{3548B37D-A192-C250-7015-662044D20BC9}"/>
                </a:ext>
              </a:extLst>
            </p:cNvPr>
            <p:cNvSpPr>
              <a:spLocks noChangeArrowheads="1"/>
            </p:cNvSpPr>
            <p:nvPr/>
          </p:nvSpPr>
          <p:spPr bwMode="auto">
            <a:xfrm>
              <a:off x="5633120" y="1157287"/>
              <a:ext cx="101600" cy="171450"/>
            </a:xfrm>
            <a:prstGeom prst="downArrow">
              <a:avLst>
                <a:gd name="adj1" fmla="val 50000"/>
                <a:gd name="adj2" fmla="val 42188"/>
              </a:avLst>
            </a:prstGeom>
            <a:solidFill>
              <a:schemeClr val="accent2"/>
            </a:solidFill>
            <a:ln>
              <a:noFill/>
            </a:ln>
          </p:spPr>
          <p:txBody>
            <a:bodyPr wrap="none"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altLang="es-ES" sz="1800" b="0" i="0" u="none" strike="noStrike" kern="0" cap="none" spc="0" normalizeH="0" baseline="0" noProof="0">
                <a:ln>
                  <a:noFill/>
                </a:ln>
                <a:solidFill>
                  <a:prstClr val="black"/>
                </a:solidFill>
                <a:effectLst/>
                <a:uLnTx/>
                <a:uFillTx/>
                <a:latin typeface="Arial" pitchFamily="34" charset="0"/>
                <a:cs typeface="Arial" pitchFamily="34" charset="0"/>
              </a:endParaRPr>
            </a:p>
          </p:txBody>
        </p:sp>
        <p:sp>
          <p:nvSpPr>
            <p:cNvPr id="38" name="AutoShape 16">
              <a:extLst>
                <a:ext uri="{FF2B5EF4-FFF2-40B4-BE49-F238E27FC236}">
                  <a16:creationId xmlns:a16="http://schemas.microsoft.com/office/drawing/2014/main" id="{43B506F0-BFDB-1EE6-68A7-C2BF82018FE3}"/>
                </a:ext>
              </a:extLst>
            </p:cNvPr>
            <p:cNvSpPr>
              <a:spLocks noChangeArrowheads="1"/>
            </p:cNvSpPr>
            <p:nvPr/>
          </p:nvSpPr>
          <p:spPr bwMode="auto">
            <a:xfrm>
              <a:off x="5633120" y="1538287"/>
              <a:ext cx="101600" cy="171450"/>
            </a:xfrm>
            <a:prstGeom prst="downArrow">
              <a:avLst>
                <a:gd name="adj1" fmla="val 50000"/>
                <a:gd name="adj2" fmla="val 42188"/>
              </a:avLst>
            </a:prstGeom>
            <a:solidFill>
              <a:schemeClr val="accent2"/>
            </a:solidFill>
            <a:ln>
              <a:noFill/>
            </a:ln>
          </p:spPr>
          <p:txBody>
            <a:bodyPr wrap="none"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altLang="es-ES" sz="1800" b="0" i="0" u="none" strike="noStrike" kern="0" cap="none" spc="0" normalizeH="0" baseline="0" noProof="0">
                <a:ln>
                  <a:noFill/>
                </a:ln>
                <a:solidFill>
                  <a:prstClr val="black"/>
                </a:solidFill>
                <a:effectLst/>
                <a:uLnTx/>
                <a:uFillTx/>
                <a:latin typeface="Arial" pitchFamily="34" charset="0"/>
                <a:cs typeface="Arial" pitchFamily="34" charset="0"/>
              </a:endParaRPr>
            </a:p>
          </p:txBody>
        </p:sp>
        <p:sp>
          <p:nvSpPr>
            <p:cNvPr id="39" name="AutoShape 17">
              <a:extLst>
                <a:ext uri="{FF2B5EF4-FFF2-40B4-BE49-F238E27FC236}">
                  <a16:creationId xmlns:a16="http://schemas.microsoft.com/office/drawing/2014/main" id="{35FE4495-9C9B-2332-F1C3-4E6356D0695A}"/>
                </a:ext>
              </a:extLst>
            </p:cNvPr>
            <p:cNvSpPr>
              <a:spLocks noChangeArrowheads="1"/>
            </p:cNvSpPr>
            <p:nvPr/>
          </p:nvSpPr>
          <p:spPr bwMode="auto">
            <a:xfrm>
              <a:off x="5633120" y="1995487"/>
              <a:ext cx="101600" cy="171450"/>
            </a:xfrm>
            <a:prstGeom prst="downArrow">
              <a:avLst>
                <a:gd name="adj1" fmla="val 50000"/>
                <a:gd name="adj2" fmla="val 42188"/>
              </a:avLst>
            </a:prstGeom>
            <a:solidFill>
              <a:schemeClr val="accent2"/>
            </a:solidFill>
            <a:ln>
              <a:noFill/>
            </a:ln>
          </p:spPr>
          <p:txBody>
            <a:bodyPr wrap="none"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altLang="es-ES" sz="1800" b="0" i="0" u="none" strike="noStrike" kern="0" cap="none" spc="0" normalizeH="0" baseline="0" noProof="0">
                <a:ln>
                  <a:noFill/>
                </a:ln>
                <a:solidFill>
                  <a:prstClr val="black"/>
                </a:solidFill>
                <a:effectLst/>
                <a:uLnTx/>
                <a:uFillTx/>
                <a:latin typeface="Arial" pitchFamily="34" charset="0"/>
                <a:cs typeface="Arial" pitchFamily="34" charset="0"/>
              </a:endParaRPr>
            </a:p>
          </p:txBody>
        </p:sp>
        <p:sp>
          <p:nvSpPr>
            <p:cNvPr id="40" name="AutoShape 18">
              <a:extLst>
                <a:ext uri="{FF2B5EF4-FFF2-40B4-BE49-F238E27FC236}">
                  <a16:creationId xmlns:a16="http://schemas.microsoft.com/office/drawing/2014/main" id="{80F95B75-1BBD-EE13-CCF5-425E3227AC7D}"/>
                </a:ext>
              </a:extLst>
            </p:cNvPr>
            <p:cNvSpPr>
              <a:spLocks noChangeArrowheads="1"/>
            </p:cNvSpPr>
            <p:nvPr/>
          </p:nvSpPr>
          <p:spPr bwMode="auto">
            <a:xfrm>
              <a:off x="5633120" y="2452687"/>
              <a:ext cx="101600" cy="171450"/>
            </a:xfrm>
            <a:prstGeom prst="downArrow">
              <a:avLst>
                <a:gd name="adj1" fmla="val 50000"/>
                <a:gd name="adj2" fmla="val 42188"/>
              </a:avLst>
            </a:prstGeom>
            <a:solidFill>
              <a:schemeClr val="accent2"/>
            </a:solidFill>
            <a:ln>
              <a:noFill/>
            </a:ln>
          </p:spPr>
          <p:txBody>
            <a:bodyPr wrap="none"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altLang="es-ES" sz="1800" b="0" i="0" u="none" strike="noStrike" kern="0" cap="none" spc="0" normalizeH="0" baseline="0" noProof="0">
                <a:ln>
                  <a:noFill/>
                </a:ln>
                <a:solidFill>
                  <a:prstClr val="black"/>
                </a:solidFill>
                <a:effectLst/>
                <a:uLnTx/>
                <a:uFillTx/>
                <a:latin typeface="Arial" pitchFamily="34" charset="0"/>
                <a:cs typeface="Arial" pitchFamily="34" charset="0"/>
              </a:endParaRPr>
            </a:p>
          </p:txBody>
        </p:sp>
        <p:sp>
          <p:nvSpPr>
            <p:cNvPr id="41" name="AutoShape 19">
              <a:extLst>
                <a:ext uri="{FF2B5EF4-FFF2-40B4-BE49-F238E27FC236}">
                  <a16:creationId xmlns:a16="http://schemas.microsoft.com/office/drawing/2014/main" id="{3BA353B2-96E7-C4AC-E56C-91837E6F87F4}"/>
                </a:ext>
              </a:extLst>
            </p:cNvPr>
            <p:cNvSpPr>
              <a:spLocks noChangeArrowheads="1"/>
            </p:cNvSpPr>
            <p:nvPr/>
          </p:nvSpPr>
          <p:spPr bwMode="auto">
            <a:xfrm>
              <a:off x="5633120" y="2890837"/>
              <a:ext cx="101600" cy="171450"/>
            </a:xfrm>
            <a:prstGeom prst="downArrow">
              <a:avLst>
                <a:gd name="adj1" fmla="val 50000"/>
                <a:gd name="adj2" fmla="val 42188"/>
              </a:avLst>
            </a:prstGeom>
            <a:solidFill>
              <a:schemeClr val="accent2"/>
            </a:solidFill>
            <a:ln>
              <a:noFill/>
            </a:ln>
          </p:spPr>
          <p:txBody>
            <a:bodyPr wrap="none"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altLang="es-ES" sz="1800" b="0" i="0" u="none" strike="noStrike" kern="0" cap="none" spc="0" normalizeH="0" baseline="0" noProof="0">
                <a:ln>
                  <a:noFill/>
                </a:ln>
                <a:solidFill>
                  <a:prstClr val="black"/>
                </a:solidFill>
                <a:effectLst/>
                <a:uLnTx/>
                <a:uFillTx/>
                <a:latin typeface="Arial" pitchFamily="34" charset="0"/>
                <a:cs typeface="Arial" pitchFamily="34" charset="0"/>
              </a:endParaRPr>
            </a:p>
          </p:txBody>
        </p:sp>
        <p:sp>
          <p:nvSpPr>
            <p:cNvPr id="42" name="AutoShape 20">
              <a:extLst>
                <a:ext uri="{FF2B5EF4-FFF2-40B4-BE49-F238E27FC236}">
                  <a16:creationId xmlns:a16="http://schemas.microsoft.com/office/drawing/2014/main" id="{9A97D216-95F5-483F-35FE-FD4221ED1450}"/>
                </a:ext>
              </a:extLst>
            </p:cNvPr>
            <p:cNvSpPr>
              <a:spLocks noChangeArrowheads="1"/>
            </p:cNvSpPr>
            <p:nvPr/>
          </p:nvSpPr>
          <p:spPr bwMode="auto">
            <a:xfrm>
              <a:off x="5633120" y="3367087"/>
              <a:ext cx="101600" cy="171450"/>
            </a:xfrm>
            <a:prstGeom prst="downArrow">
              <a:avLst>
                <a:gd name="adj1" fmla="val 50000"/>
                <a:gd name="adj2" fmla="val 42188"/>
              </a:avLst>
            </a:prstGeom>
            <a:solidFill>
              <a:schemeClr val="accent2"/>
            </a:solidFill>
            <a:ln>
              <a:noFill/>
            </a:ln>
          </p:spPr>
          <p:txBody>
            <a:bodyPr wrap="none"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altLang="es-ES" sz="1800" b="0" i="0" u="none" strike="noStrike" kern="0" cap="none" spc="0" normalizeH="0" baseline="0" noProof="0">
                <a:ln>
                  <a:noFill/>
                </a:ln>
                <a:solidFill>
                  <a:prstClr val="black"/>
                </a:solidFill>
                <a:effectLst/>
                <a:uLnTx/>
                <a:uFillTx/>
                <a:latin typeface="Arial" pitchFamily="34" charset="0"/>
                <a:cs typeface="Arial" pitchFamily="34" charset="0"/>
              </a:endParaRPr>
            </a:p>
          </p:txBody>
        </p:sp>
        <p:sp>
          <p:nvSpPr>
            <p:cNvPr id="43" name="AutoShape 21">
              <a:extLst>
                <a:ext uri="{FF2B5EF4-FFF2-40B4-BE49-F238E27FC236}">
                  <a16:creationId xmlns:a16="http://schemas.microsoft.com/office/drawing/2014/main" id="{3E9968D7-C7AB-62A9-A742-ED4AB5C2BBD4}"/>
                </a:ext>
              </a:extLst>
            </p:cNvPr>
            <p:cNvSpPr>
              <a:spLocks noChangeArrowheads="1"/>
            </p:cNvSpPr>
            <p:nvPr/>
          </p:nvSpPr>
          <p:spPr bwMode="auto">
            <a:xfrm>
              <a:off x="5633120" y="3824287"/>
              <a:ext cx="101600" cy="171450"/>
            </a:xfrm>
            <a:prstGeom prst="downArrow">
              <a:avLst>
                <a:gd name="adj1" fmla="val 50000"/>
                <a:gd name="adj2" fmla="val 42188"/>
              </a:avLst>
            </a:prstGeom>
            <a:solidFill>
              <a:schemeClr val="accent2"/>
            </a:solidFill>
            <a:ln>
              <a:noFill/>
            </a:ln>
          </p:spPr>
          <p:txBody>
            <a:bodyPr wrap="none"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altLang="es-ES" sz="1800" b="0" i="0" u="none" strike="noStrike" kern="0" cap="none" spc="0" normalizeH="0" baseline="0" noProof="0">
                <a:ln>
                  <a:noFill/>
                </a:ln>
                <a:solidFill>
                  <a:prstClr val="black"/>
                </a:solidFill>
                <a:effectLst/>
                <a:uLnTx/>
                <a:uFillTx/>
                <a:latin typeface="Arial" pitchFamily="34" charset="0"/>
                <a:cs typeface="Arial" pitchFamily="34" charset="0"/>
              </a:endParaRPr>
            </a:p>
          </p:txBody>
        </p:sp>
        <p:sp>
          <p:nvSpPr>
            <p:cNvPr id="44" name="AutoShape 22">
              <a:extLst>
                <a:ext uri="{FF2B5EF4-FFF2-40B4-BE49-F238E27FC236}">
                  <a16:creationId xmlns:a16="http://schemas.microsoft.com/office/drawing/2014/main" id="{ABC10205-9789-22FB-FA93-A0B79B79D458}"/>
                </a:ext>
              </a:extLst>
            </p:cNvPr>
            <p:cNvSpPr>
              <a:spLocks noChangeArrowheads="1"/>
            </p:cNvSpPr>
            <p:nvPr/>
          </p:nvSpPr>
          <p:spPr bwMode="auto">
            <a:xfrm>
              <a:off x="5633120" y="4510087"/>
              <a:ext cx="101600" cy="171450"/>
            </a:xfrm>
            <a:prstGeom prst="downArrow">
              <a:avLst>
                <a:gd name="adj1" fmla="val 50000"/>
                <a:gd name="adj2" fmla="val 42188"/>
              </a:avLst>
            </a:prstGeom>
            <a:solidFill>
              <a:schemeClr val="accent2"/>
            </a:solidFill>
            <a:ln>
              <a:noFill/>
            </a:ln>
          </p:spPr>
          <p:txBody>
            <a:bodyPr wrap="none"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altLang="es-ES" sz="1800" b="0" i="0" u="none" strike="noStrike" kern="0" cap="none" spc="0" normalizeH="0" baseline="0" noProof="0">
                <a:ln>
                  <a:noFill/>
                </a:ln>
                <a:solidFill>
                  <a:prstClr val="black"/>
                </a:solidFill>
                <a:effectLst/>
                <a:uLnTx/>
                <a:uFillTx/>
                <a:latin typeface="Arial" pitchFamily="34" charset="0"/>
                <a:cs typeface="Arial" pitchFamily="34" charset="0"/>
              </a:endParaRPr>
            </a:p>
          </p:txBody>
        </p:sp>
        <p:sp>
          <p:nvSpPr>
            <p:cNvPr id="45" name="AutoShape 23">
              <a:extLst>
                <a:ext uri="{FF2B5EF4-FFF2-40B4-BE49-F238E27FC236}">
                  <a16:creationId xmlns:a16="http://schemas.microsoft.com/office/drawing/2014/main" id="{4F5CA63B-FE29-16C9-2D35-D74851E7FE10}"/>
                </a:ext>
              </a:extLst>
            </p:cNvPr>
            <p:cNvSpPr>
              <a:spLocks noChangeArrowheads="1"/>
            </p:cNvSpPr>
            <p:nvPr/>
          </p:nvSpPr>
          <p:spPr bwMode="auto">
            <a:xfrm>
              <a:off x="5633120" y="4967287"/>
              <a:ext cx="101600" cy="171450"/>
            </a:xfrm>
            <a:prstGeom prst="downArrow">
              <a:avLst>
                <a:gd name="adj1" fmla="val 50000"/>
                <a:gd name="adj2" fmla="val 42188"/>
              </a:avLst>
            </a:prstGeom>
            <a:solidFill>
              <a:schemeClr val="accent2"/>
            </a:solidFill>
            <a:ln>
              <a:noFill/>
            </a:ln>
          </p:spPr>
          <p:txBody>
            <a:bodyPr wrap="none"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altLang="es-ES" sz="1800" b="0" i="0" u="none" strike="noStrike" kern="0" cap="none" spc="0" normalizeH="0" baseline="0" noProof="0">
                <a:ln>
                  <a:noFill/>
                </a:ln>
                <a:solidFill>
                  <a:prstClr val="black"/>
                </a:solidFill>
                <a:effectLst/>
                <a:uLnTx/>
                <a:uFillTx/>
                <a:latin typeface="Arial" pitchFamily="34" charset="0"/>
                <a:cs typeface="Arial" pitchFamily="34" charset="0"/>
              </a:endParaRPr>
            </a:p>
          </p:txBody>
        </p:sp>
        <p:sp>
          <p:nvSpPr>
            <p:cNvPr id="46" name="AutoShape 24">
              <a:extLst>
                <a:ext uri="{FF2B5EF4-FFF2-40B4-BE49-F238E27FC236}">
                  <a16:creationId xmlns:a16="http://schemas.microsoft.com/office/drawing/2014/main" id="{718D9D45-A5D5-623F-A946-321E7C01A2BA}"/>
                </a:ext>
              </a:extLst>
            </p:cNvPr>
            <p:cNvSpPr>
              <a:spLocks noChangeArrowheads="1"/>
            </p:cNvSpPr>
            <p:nvPr/>
          </p:nvSpPr>
          <p:spPr bwMode="auto">
            <a:xfrm>
              <a:off x="5633120" y="5348287"/>
              <a:ext cx="101600" cy="171450"/>
            </a:xfrm>
            <a:prstGeom prst="downArrow">
              <a:avLst>
                <a:gd name="adj1" fmla="val 50000"/>
                <a:gd name="adj2" fmla="val 42188"/>
              </a:avLst>
            </a:prstGeom>
            <a:solidFill>
              <a:schemeClr val="accent2"/>
            </a:solidFill>
            <a:ln>
              <a:noFill/>
            </a:ln>
          </p:spPr>
          <p:txBody>
            <a:bodyPr wrap="none"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altLang="es-ES" sz="1800" b="0" i="0" u="none" strike="noStrike" kern="0" cap="none" spc="0" normalizeH="0" baseline="0" noProof="0">
                <a:ln>
                  <a:noFill/>
                </a:ln>
                <a:solidFill>
                  <a:prstClr val="black"/>
                </a:solidFill>
                <a:effectLst/>
                <a:uLnTx/>
                <a:uFillTx/>
                <a:latin typeface="Arial" pitchFamily="34" charset="0"/>
                <a:cs typeface="Arial" pitchFamily="34" charset="0"/>
              </a:endParaRPr>
            </a:p>
          </p:txBody>
        </p:sp>
      </p:grpSp>
      <p:sp>
        <p:nvSpPr>
          <p:cNvPr id="50" name="Elipse 49">
            <a:extLst>
              <a:ext uri="{FF2B5EF4-FFF2-40B4-BE49-F238E27FC236}">
                <a16:creationId xmlns:a16="http://schemas.microsoft.com/office/drawing/2014/main" id="{66EF5B04-37AD-E935-41B5-AEC371594286}"/>
              </a:ext>
            </a:extLst>
          </p:cNvPr>
          <p:cNvSpPr/>
          <p:nvPr/>
        </p:nvSpPr>
        <p:spPr bwMode="auto">
          <a:xfrm>
            <a:off x="695400" y="1913038"/>
            <a:ext cx="3491036" cy="329803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000" b="0" i="0" u="none" strike="noStrike" cap="none" normalizeH="0" baseline="0">
              <a:ln>
                <a:noFill/>
              </a:ln>
              <a:solidFill>
                <a:schemeClr val="bg1"/>
              </a:solidFill>
              <a:effectLst/>
              <a:latin typeface="Arial" pitchFamily="34" charset="0"/>
            </a:endParaRPr>
          </a:p>
        </p:txBody>
      </p:sp>
      <p:sp>
        <p:nvSpPr>
          <p:cNvPr id="48" name="Text Box 2">
            <a:extLst>
              <a:ext uri="{FF2B5EF4-FFF2-40B4-BE49-F238E27FC236}">
                <a16:creationId xmlns:a16="http://schemas.microsoft.com/office/drawing/2014/main" id="{707A67ED-B7E9-CDEF-AD94-216E5AB7F655}"/>
              </a:ext>
            </a:extLst>
          </p:cNvPr>
          <p:cNvSpPr txBox="1">
            <a:spLocks noChangeArrowheads="1"/>
          </p:cNvSpPr>
          <p:nvPr/>
        </p:nvSpPr>
        <p:spPr bwMode="auto">
          <a:xfrm>
            <a:off x="379214" y="2777223"/>
            <a:ext cx="4152900" cy="1569660"/>
          </a:xfrm>
          <a:prstGeom prst="rect">
            <a:avLst/>
          </a:prstGeom>
          <a:noFill/>
          <a:ln w="9525">
            <a:noFill/>
            <a:miter lim="800000"/>
            <a:headEnd/>
            <a:tailEnd/>
          </a:ln>
          <a:effectLst/>
        </p:spPr>
        <p:txBody>
          <a:bodyPr wrap="square">
            <a:spAutoFit/>
          </a:bodyPr>
          <a:lstStyle/>
          <a:p>
            <a:pPr algn="ctr" eaLnBrk="0" hangingPunct="0">
              <a:defRPr/>
            </a:pPr>
            <a:r>
              <a:rPr lang="es-ES_tradnl" sz="2400" b="1" dirty="0">
                <a:solidFill>
                  <a:schemeClr val="tx1"/>
                </a:solidFill>
                <a:latin typeface="Times New Roman" pitchFamily="18" charset="0"/>
              </a:rPr>
              <a:t>Resistencia de microorganismos a la desinfección química</a:t>
            </a:r>
          </a:p>
          <a:p>
            <a:pPr algn="ctr" eaLnBrk="0" hangingPunct="0">
              <a:defRPr/>
            </a:pPr>
            <a:r>
              <a:rPr lang="es-ES_tradnl" sz="2400" b="1" dirty="0">
                <a:solidFill>
                  <a:schemeClr val="tx1"/>
                </a:solidFill>
                <a:latin typeface="Times New Roman" pitchFamily="18" charset="0"/>
              </a:rPr>
              <a:t>(orden descendente)</a:t>
            </a:r>
          </a:p>
        </p:txBody>
      </p:sp>
      <p:sp>
        <p:nvSpPr>
          <p:cNvPr id="51" name="Flecha: a la derecha 50">
            <a:extLst>
              <a:ext uri="{FF2B5EF4-FFF2-40B4-BE49-F238E27FC236}">
                <a16:creationId xmlns:a16="http://schemas.microsoft.com/office/drawing/2014/main" id="{029B1038-4BC9-1413-6034-84044CE7A8F3}"/>
              </a:ext>
            </a:extLst>
          </p:cNvPr>
          <p:cNvSpPr/>
          <p:nvPr/>
        </p:nvSpPr>
        <p:spPr bwMode="auto">
          <a:xfrm>
            <a:off x="4532114" y="3447306"/>
            <a:ext cx="920751" cy="37951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000" b="0" i="0" u="none" strike="noStrike" cap="none" normalizeH="0" baseline="0">
              <a:ln>
                <a:noFill/>
              </a:ln>
              <a:solidFill>
                <a:schemeClr val="bg1"/>
              </a:solidFill>
              <a:effectLst/>
              <a:latin typeface="Arial" pitchFamily="34" charset="0"/>
            </a:endParaRPr>
          </a:p>
        </p:txBody>
      </p:sp>
      <p:sp>
        <p:nvSpPr>
          <p:cNvPr id="52" name="CuadroTexto 51">
            <a:extLst>
              <a:ext uri="{FF2B5EF4-FFF2-40B4-BE49-F238E27FC236}">
                <a16:creationId xmlns:a16="http://schemas.microsoft.com/office/drawing/2014/main" id="{94CEF908-AF0E-C222-A37C-A5AA61278588}"/>
              </a:ext>
            </a:extLst>
          </p:cNvPr>
          <p:cNvSpPr txBox="1"/>
          <p:nvPr/>
        </p:nvSpPr>
        <p:spPr>
          <a:xfrm>
            <a:off x="191344" y="6539697"/>
            <a:ext cx="3600400" cy="307777"/>
          </a:xfrm>
          <a:prstGeom prst="rect">
            <a:avLst/>
          </a:prstGeom>
          <a:noFill/>
        </p:spPr>
        <p:txBody>
          <a:bodyPr wrap="square" rtlCol="0">
            <a:spAutoFit/>
          </a:bodyPr>
          <a:lstStyle/>
          <a:p>
            <a:r>
              <a:rPr lang="es-AR" sz="1400" dirty="0">
                <a:solidFill>
                  <a:schemeClr val="tx1"/>
                </a:solidFill>
              </a:rPr>
              <a:t>Fuente: Calderón, 2023</a:t>
            </a:r>
          </a:p>
        </p:txBody>
      </p:sp>
    </p:spTree>
    <p:extLst>
      <p:ext uri="{BB962C8B-B14F-4D97-AF65-F5344CB8AC3E}">
        <p14:creationId xmlns:p14="http://schemas.microsoft.com/office/powerpoint/2010/main" val="1593046574"/>
      </p:ext>
    </p:extLst>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3"/>
          <p:cNvSpPr>
            <a:spLocks noGrp="1" noChangeArrowheads="1"/>
          </p:cNvSpPr>
          <p:nvPr>
            <p:ph idx="1"/>
          </p:nvPr>
        </p:nvSpPr>
        <p:spPr>
          <a:xfrm>
            <a:off x="1091444" y="1988840"/>
            <a:ext cx="9865096" cy="4248472"/>
          </a:xfrm>
        </p:spPr>
        <p:txBody>
          <a:bodyPr/>
          <a:lstStyle/>
          <a:p>
            <a:pPr marL="0" indent="0" eaLnBrk="1" hangingPunct="1">
              <a:buNone/>
            </a:pPr>
            <a:r>
              <a:rPr lang="es-ES_tradnl" altLang="es-ES" sz="2400" dirty="0"/>
              <a:t>Las diferencias en la resistencia a desinfectantes entre bacterias Gram positivas y Gram negativas obedecen a la composición o estructura de las respectivas paredes celulares y/o a la capacidad de formar cápsulas.</a:t>
            </a:r>
          </a:p>
          <a:p>
            <a:pPr marL="0" indent="0" eaLnBrk="1" hangingPunct="1">
              <a:buNone/>
            </a:pPr>
            <a:r>
              <a:rPr lang="es-ES_tradnl" altLang="es-ES" sz="2400" dirty="0"/>
              <a:t>Las Gram positivas, si bien tienen una pared celular más gruesa, no tienen la membrana lipídica exterior que caracteriza a las Gram negativas, que las hace más resistentes.</a:t>
            </a:r>
          </a:p>
          <a:p>
            <a:pPr marL="0" indent="0" eaLnBrk="1" hangingPunct="1">
              <a:buNone/>
            </a:pPr>
            <a:r>
              <a:rPr lang="es-ES_tradnl" altLang="es-ES" sz="2400" dirty="0"/>
              <a:t>Cuando las bacterias están sometidas a condiciones desfavorable de crecimiento (stress), se ha comprobado la formación de proteínas específicas que podrían ser responsables de la resistencia.</a:t>
            </a:r>
          </a:p>
        </p:txBody>
      </p:sp>
      <p:sp>
        <p:nvSpPr>
          <p:cNvPr id="117762" name="Rectangle 2"/>
          <p:cNvSpPr>
            <a:spLocks noGrp="1" noChangeArrowheads="1"/>
          </p:cNvSpPr>
          <p:nvPr>
            <p:ph type="title"/>
          </p:nvPr>
        </p:nvSpPr>
        <p:spPr>
          <a:xfrm>
            <a:off x="1859868" y="620688"/>
            <a:ext cx="8328248" cy="720080"/>
          </a:xfrm>
        </p:spPr>
        <p:txBody>
          <a:bodyPr/>
          <a:lstStyle/>
          <a:p>
            <a:pPr eaLnBrk="1" hangingPunct="1"/>
            <a:r>
              <a:rPr lang="es-ES_tradnl" altLang="es-ES" sz="3600" b="1" dirty="0"/>
              <a:t>Resistencia de los microorganismos a los desinfectantes</a:t>
            </a:r>
            <a:endParaRPr lang="es-ES_tradnl" altLang="es-ES" sz="3600" dirty="0"/>
          </a:p>
        </p:txBody>
      </p:sp>
      <p:sp>
        <p:nvSpPr>
          <p:cNvPr id="2" name="CuadroTexto 1">
            <a:extLst>
              <a:ext uri="{FF2B5EF4-FFF2-40B4-BE49-F238E27FC236}">
                <a16:creationId xmlns:a16="http://schemas.microsoft.com/office/drawing/2014/main" id="{3F00C167-C8E5-3491-33EA-95EBEB0FECD4}"/>
              </a:ext>
            </a:extLst>
          </p:cNvPr>
          <p:cNvSpPr txBox="1"/>
          <p:nvPr/>
        </p:nvSpPr>
        <p:spPr>
          <a:xfrm>
            <a:off x="191344" y="6539697"/>
            <a:ext cx="3600400" cy="307777"/>
          </a:xfrm>
          <a:prstGeom prst="rect">
            <a:avLst/>
          </a:prstGeom>
          <a:noFill/>
        </p:spPr>
        <p:txBody>
          <a:bodyPr wrap="square" rtlCol="0">
            <a:spAutoFit/>
          </a:bodyPr>
          <a:lstStyle/>
          <a:p>
            <a:r>
              <a:rPr lang="es-AR" sz="1400" dirty="0">
                <a:solidFill>
                  <a:schemeClr val="tx1"/>
                </a:solidFill>
              </a:rPr>
              <a:t>Fuente: Calderón, 2023</a:t>
            </a:r>
          </a:p>
        </p:txBody>
      </p:sp>
    </p:spTree>
    <p:extLst>
      <p:ext uri="{BB962C8B-B14F-4D97-AF65-F5344CB8AC3E}">
        <p14:creationId xmlns:p14="http://schemas.microsoft.com/office/powerpoint/2010/main" val="3629243843"/>
      </p:ext>
    </p:extLst>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3"/>
          <p:cNvSpPr>
            <a:spLocks noGrp="1" noChangeArrowheads="1"/>
          </p:cNvSpPr>
          <p:nvPr>
            <p:ph idx="1"/>
          </p:nvPr>
        </p:nvSpPr>
        <p:spPr>
          <a:xfrm>
            <a:off x="2209800" y="1520788"/>
            <a:ext cx="7918648" cy="3816424"/>
          </a:xfrm>
          <a:solidFill>
            <a:schemeClr val="bg2">
              <a:lumMod val="20000"/>
              <a:lumOff val="80000"/>
            </a:schemeClr>
          </a:solidFill>
        </p:spPr>
        <p:txBody>
          <a:bodyPr/>
          <a:lstStyle/>
          <a:p>
            <a:pPr eaLnBrk="1" hangingPunct="1">
              <a:lnSpc>
                <a:spcPct val="90000"/>
              </a:lnSpc>
            </a:pPr>
            <a:r>
              <a:rPr lang="es-ES_tradnl" altLang="es-ES" sz="2000" u="sng" dirty="0"/>
              <a:t>INTRINSECA</a:t>
            </a:r>
            <a:r>
              <a:rPr lang="es-ES_tradnl" altLang="es-ES" sz="2000" dirty="0"/>
              <a:t> </a:t>
            </a:r>
          </a:p>
          <a:p>
            <a:pPr lvl="1" eaLnBrk="1" hangingPunct="1">
              <a:lnSpc>
                <a:spcPct val="90000"/>
              </a:lnSpc>
            </a:pPr>
            <a:r>
              <a:rPr lang="es-ES_tradnl" altLang="es-ES" sz="2000" dirty="0"/>
              <a:t>TIPO DE MICROORGANISMOS   Bacterias - Virus - 						 Protozoos - 				       		              Hongos - Helmintos </a:t>
            </a:r>
          </a:p>
          <a:p>
            <a:pPr lvl="1" eaLnBrk="1" hangingPunct="1">
              <a:lnSpc>
                <a:spcPct val="90000"/>
              </a:lnSpc>
            </a:pPr>
            <a:endParaRPr lang="es-ES_tradnl" altLang="es-ES" sz="2000" dirty="0"/>
          </a:p>
          <a:p>
            <a:pPr lvl="1" eaLnBrk="1" hangingPunct="1">
              <a:lnSpc>
                <a:spcPct val="90000"/>
              </a:lnSpc>
            </a:pPr>
            <a:r>
              <a:rPr lang="es-ES_tradnl" altLang="es-ES" sz="2000" dirty="0"/>
              <a:t>FORMAS DE RESISTENCIA      	 Esporas de bacterias  						 Quistes de protozoos </a:t>
            </a:r>
          </a:p>
          <a:p>
            <a:pPr lvl="1" eaLnBrk="1" hangingPunct="1">
              <a:lnSpc>
                <a:spcPct val="90000"/>
              </a:lnSpc>
            </a:pPr>
            <a:endParaRPr lang="es-ES_tradnl" altLang="es-ES" sz="2000" dirty="0"/>
          </a:p>
          <a:p>
            <a:pPr eaLnBrk="1" hangingPunct="1">
              <a:lnSpc>
                <a:spcPct val="90000"/>
              </a:lnSpc>
            </a:pPr>
            <a:r>
              <a:rPr lang="es-ES_tradnl" altLang="es-ES" sz="2000" u="sng" dirty="0"/>
              <a:t>ADQUIRIDA </a:t>
            </a:r>
            <a:endParaRPr lang="es-ES_tradnl" altLang="es-ES" sz="2000" dirty="0"/>
          </a:p>
          <a:p>
            <a:pPr lvl="1" eaLnBrk="1" hangingPunct="1">
              <a:lnSpc>
                <a:spcPct val="90000"/>
              </a:lnSpc>
            </a:pPr>
            <a:r>
              <a:rPr lang="es-ES_tradnl" altLang="es-ES" sz="2000" dirty="0"/>
              <a:t>CONDICIONES DE CRECIMIENTO </a:t>
            </a:r>
          </a:p>
          <a:p>
            <a:pPr lvl="1" eaLnBrk="1" hangingPunct="1">
              <a:lnSpc>
                <a:spcPct val="90000"/>
              </a:lnSpc>
            </a:pPr>
            <a:r>
              <a:rPr lang="es-ES_tradnl" altLang="es-ES" sz="2000" dirty="0"/>
              <a:t>ESTADO FISIOLÓGICO DE LAS BACTERIAS</a:t>
            </a:r>
          </a:p>
        </p:txBody>
      </p:sp>
      <p:sp>
        <p:nvSpPr>
          <p:cNvPr id="4" name="CuadroTexto 3">
            <a:extLst>
              <a:ext uri="{FF2B5EF4-FFF2-40B4-BE49-F238E27FC236}">
                <a16:creationId xmlns:a16="http://schemas.microsoft.com/office/drawing/2014/main" id="{5535EC07-FCC6-06A6-B510-289D86000900}"/>
              </a:ext>
            </a:extLst>
          </p:cNvPr>
          <p:cNvSpPr txBox="1"/>
          <p:nvPr/>
        </p:nvSpPr>
        <p:spPr>
          <a:xfrm>
            <a:off x="191344" y="6539697"/>
            <a:ext cx="3600400" cy="307777"/>
          </a:xfrm>
          <a:prstGeom prst="rect">
            <a:avLst/>
          </a:prstGeom>
          <a:noFill/>
        </p:spPr>
        <p:txBody>
          <a:bodyPr wrap="square" rtlCol="0">
            <a:spAutoFit/>
          </a:bodyPr>
          <a:lstStyle/>
          <a:p>
            <a:r>
              <a:rPr lang="es-AR" sz="1400" dirty="0">
                <a:solidFill>
                  <a:schemeClr val="tx1"/>
                </a:solidFill>
              </a:rPr>
              <a:t>Fuente: Calderón, 2023</a:t>
            </a:r>
          </a:p>
        </p:txBody>
      </p:sp>
    </p:spTree>
    <p:extLst>
      <p:ext uri="{BB962C8B-B14F-4D97-AF65-F5344CB8AC3E}">
        <p14:creationId xmlns:p14="http://schemas.microsoft.com/office/powerpoint/2010/main" val="3043118028"/>
      </p:ext>
    </p:extLst>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idx="1"/>
          </p:nvPr>
        </p:nvSpPr>
        <p:spPr>
          <a:xfrm>
            <a:off x="587388" y="2440633"/>
            <a:ext cx="11017224" cy="3024336"/>
          </a:xfrm>
        </p:spPr>
        <p:txBody>
          <a:bodyPr>
            <a:noAutofit/>
          </a:bodyPr>
          <a:lstStyle/>
          <a:p>
            <a:pPr marL="0" indent="0" eaLnBrk="1" hangingPunct="1">
              <a:buNone/>
            </a:pPr>
            <a:r>
              <a:rPr lang="es-ES_tradnl" altLang="es-ES" sz="2400" dirty="0">
                <a:latin typeface="Candara" panose="020E0502030303020204" pitchFamily="34" charset="0"/>
              </a:rPr>
              <a:t>Se asume que:</a:t>
            </a:r>
          </a:p>
          <a:p>
            <a:pPr lvl="1"/>
            <a:r>
              <a:rPr lang="es-ES_tradnl" altLang="es-ES" sz="2400" dirty="0">
                <a:latin typeface="Candara" panose="020E0502030303020204" pitchFamily="34" charset="0"/>
              </a:rPr>
              <a:t> la </a:t>
            </a:r>
            <a:r>
              <a:rPr lang="es-ES_tradnl" altLang="es-ES" sz="2400" dirty="0">
                <a:solidFill>
                  <a:srgbClr val="FF0000"/>
                </a:solidFill>
                <a:latin typeface="Candara" panose="020E0502030303020204" pitchFamily="34" charset="0"/>
              </a:rPr>
              <a:t>susceptibilidad del organismo </a:t>
            </a:r>
            <a:r>
              <a:rPr lang="es-ES_tradnl" altLang="es-ES" sz="2400" dirty="0">
                <a:latin typeface="Candara" panose="020E0502030303020204" pitchFamily="34" charset="0"/>
              </a:rPr>
              <a:t>de prueba es indicativa de la sensibilidad de todos los microorganismos patógenos que se pueden encontrar en el agua </a:t>
            </a:r>
          </a:p>
          <a:p>
            <a:pPr lvl="1"/>
            <a:r>
              <a:rPr lang="es-ES_tradnl" altLang="es-ES" sz="2400" dirty="0">
                <a:latin typeface="Candara" panose="020E0502030303020204" pitchFamily="34" charset="0"/>
              </a:rPr>
              <a:t>La </a:t>
            </a:r>
            <a:r>
              <a:rPr lang="es-ES_tradnl" altLang="es-ES" sz="2400" dirty="0">
                <a:solidFill>
                  <a:srgbClr val="FF0000"/>
                </a:solidFill>
                <a:latin typeface="Candara" panose="020E0502030303020204" pitchFamily="34" charset="0"/>
              </a:rPr>
              <a:t>sensibilidad </a:t>
            </a:r>
            <a:r>
              <a:rPr lang="es-ES_tradnl" altLang="es-ES" sz="2400" dirty="0">
                <a:latin typeface="Candara" panose="020E0502030303020204" pitchFamily="34" charset="0"/>
              </a:rPr>
              <a:t>de las bacterias que crecen en condiciones de laboratorio es similar a la de las bacterias que crecen en condiciones naturales </a:t>
            </a:r>
          </a:p>
          <a:p>
            <a:pPr lvl="1"/>
            <a:r>
              <a:rPr lang="es-ES_tradnl" altLang="es-ES" sz="2400" dirty="0">
                <a:latin typeface="Candara" panose="020E0502030303020204" pitchFamily="34" charset="0"/>
              </a:rPr>
              <a:t>las </a:t>
            </a:r>
            <a:r>
              <a:rPr lang="es-ES_tradnl" altLang="es-ES" sz="2400" dirty="0">
                <a:solidFill>
                  <a:srgbClr val="FF0000"/>
                </a:solidFill>
                <a:latin typeface="Candara" panose="020E0502030303020204" pitchFamily="34" charset="0"/>
              </a:rPr>
              <a:t>bacterias que no son capaces de crecer</a:t>
            </a:r>
            <a:r>
              <a:rPr lang="es-ES_tradnl" altLang="es-ES" sz="2400" dirty="0">
                <a:latin typeface="Candara" panose="020E0502030303020204" pitchFamily="34" charset="0"/>
              </a:rPr>
              <a:t> en los medios de cultivo habituales es porque han sido inactivadas  por el desinfectante</a:t>
            </a:r>
          </a:p>
        </p:txBody>
      </p:sp>
      <p:sp>
        <p:nvSpPr>
          <p:cNvPr id="119810" name="Rectangle 2"/>
          <p:cNvSpPr>
            <a:spLocks noGrp="1" noChangeArrowheads="1"/>
          </p:cNvSpPr>
          <p:nvPr>
            <p:ph type="title"/>
          </p:nvPr>
        </p:nvSpPr>
        <p:spPr>
          <a:xfrm>
            <a:off x="2495600" y="954316"/>
            <a:ext cx="7200800" cy="1512168"/>
          </a:xfrm>
        </p:spPr>
        <p:txBody>
          <a:bodyPr>
            <a:normAutofit/>
          </a:bodyPr>
          <a:lstStyle/>
          <a:p>
            <a:pPr eaLnBrk="1" hangingPunct="1"/>
            <a:r>
              <a:rPr lang="es-ES_tradnl" altLang="es-ES" sz="3600" b="1" dirty="0">
                <a:latin typeface="Candara" panose="020E0502030303020204" pitchFamily="34" charset="0"/>
              </a:rPr>
              <a:t> Limitaciones de los estudios de eficacia de la desinfección</a:t>
            </a:r>
            <a:endParaRPr lang="es-ES_tradnl" altLang="es-ES" sz="3600" dirty="0">
              <a:latin typeface="Candara" panose="020E0502030303020204" pitchFamily="34" charset="0"/>
            </a:endParaRPr>
          </a:p>
        </p:txBody>
      </p:sp>
      <p:sp>
        <p:nvSpPr>
          <p:cNvPr id="4" name="CuadroTexto 3">
            <a:extLst>
              <a:ext uri="{FF2B5EF4-FFF2-40B4-BE49-F238E27FC236}">
                <a16:creationId xmlns:a16="http://schemas.microsoft.com/office/drawing/2014/main" id="{E0B65443-3BB3-023A-5866-FA7F974A0F92}"/>
              </a:ext>
            </a:extLst>
          </p:cNvPr>
          <p:cNvSpPr txBox="1"/>
          <p:nvPr/>
        </p:nvSpPr>
        <p:spPr>
          <a:xfrm>
            <a:off x="191344" y="6539697"/>
            <a:ext cx="3600400" cy="307777"/>
          </a:xfrm>
          <a:prstGeom prst="rect">
            <a:avLst/>
          </a:prstGeom>
          <a:noFill/>
        </p:spPr>
        <p:txBody>
          <a:bodyPr wrap="square" rtlCol="0">
            <a:spAutoFit/>
          </a:bodyPr>
          <a:lstStyle/>
          <a:p>
            <a:r>
              <a:rPr lang="es-AR" sz="1400" dirty="0">
                <a:solidFill>
                  <a:schemeClr val="tx1"/>
                </a:solidFill>
              </a:rPr>
              <a:t>Fuente: Calderón, 2023</a:t>
            </a:r>
          </a:p>
        </p:txBody>
      </p:sp>
    </p:spTree>
    <p:extLst>
      <p:ext uri="{BB962C8B-B14F-4D97-AF65-F5344CB8AC3E}">
        <p14:creationId xmlns:p14="http://schemas.microsoft.com/office/powerpoint/2010/main" val="3853317598"/>
      </p:ext>
    </p:extLst>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2"/>
          <p:cNvSpPr>
            <a:spLocks noGrp="1" noChangeArrowheads="1"/>
          </p:cNvSpPr>
          <p:nvPr>
            <p:ph type="title"/>
          </p:nvPr>
        </p:nvSpPr>
        <p:spPr>
          <a:xfrm>
            <a:off x="0" y="762352"/>
            <a:ext cx="12192000" cy="684791"/>
          </a:xfrm>
        </p:spPr>
        <p:txBody>
          <a:bodyPr/>
          <a:lstStyle/>
          <a:p>
            <a:pPr eaLnBrk="1" hangingPunct="1"/>
            <a:r>
              <a:rPr lang="es-MX" sz="3600" b="1" dirty="0">
                <a:solidFill>
                  <a:schemeClr val="tx1"/>
                </a:solidFill>
                <a:latin typeface="Candara" panose="020E0502030303020204" pitchFamily="34" charset="0"/>
                <a:cs typeface="Arial" panose="020B0604020202020204" pitchFamily="34" charset="0"/>
              </a:rPr>
              <a:t>Cinética de la desinfección química</a:t>
            </a:r>
            <a:endParaRPr lang="es-ES" sz="3600" b="1" dirty="0">
              <a:solidFill>
                <a:schemeClr val="tx1"/>
              </a:solidFill>
              <a:latin typeface="Candara" panose="020E0502030303020204" pitchFamily="34" charset="0"/>
            </a:endParaRPr>
          </a:p>
        </p:txBody>
      </p:sp>
      <p:sp>
        <p:nvSpPr>
          <p:cNvPr id="52227" name="Rectangle 3"/>
          <p:cNvSpPr>
            <a:spLocks noChangeArrowheads="1"/>
          </p:cNvSpPr>
          <p:nvPr/>
        </p:nvSpPr>
        <p:spPr bwMode="auto">
          <a:xfrm>
            <a:off x="417366" y="1898878"/>
            <a:ext cx="11223249" cy="1938992"/>
          </a:xfrm>
          <a:prstGeom prst="rect">
            <a:avLst/>
          </a:prstGeom>
          <a:noFill/>
          <a:ln w="9525">
            <a:noFill/>
            <a:miter lim="800000"/>
            <a:headEnd/>
            <a:tailEnd/>
          </a:ln>
        </p:spPr>
        <p:txBody>
          <a:bodyPr wrap="square">
            <a:spAutoFit/>
          </a:bodyPr>
          <a:lstStyle/>
          <a:p>
            <a:pPr algn="just">
              <a:spcBef>
                <a:spcPts val="0"/>
              </a:spcBef>
              <a:spcAft>
                <a:spcPts val="0"/>
              </a:spcAft>
            </a:pPr>
            <a:r>
              <a:rPr lang="es-MX" sz="2400" dirty="0">
                <a:solidFill>
                  <a:schemeClr val="tx1"/>
                </a:solidFill>
                <a:latin typeface="Candara" panose="020E0502030303020204" pitchFamily="34" charset="0"/>
              </a:rPr>
              <a:t>La destrucción o inactivación de microorganismos no se produce en forma instantánea, el proceso ocurre gradualmente. </a:t>
            </a:r>
            <a:r>
              <a:rPr lang="es-ES" sz="2400" dirty="0">
                <a:solidFill>
                  <a:schemeClr val="tx1"/>
                </a:solidFill>
                <a:latin typeface="Candara" panose="020E0502030303020204" pitchFamily="34" charset="0"/>
              </a:rPr>
              <a:t>Los conceptos más importantes de la cinética de la desinfección fueron enunciados por</a:t>
            </a:r>
            <a:r>
              <a:rPr lang="es-MX" sz="2400" dirty="0">
                <a:solidFill>
                  <a:schemeClr val="tx1"/>
                </a:solidFill>
                <a:latin typeface="Candara" panose="020E0502030303020204" pitchFamily="34" charset="0"/>
              </a:rPr>
              <a:t> </a:t>
            </a:r>
            <a:r>
              <a:rPr lang="es-ES" sz="2400" i="1" dirty="0" err="1">
                <a:solidFill>
                  <a:schemeClr val="tx1"/>
                </a:solidFill>
                <a:latin typeface="Candara" panose="020E0502030303020204" pitchFamily="34" charset="0"/>
              </a:rPr>
              <a:t>Chick</a:t>
            </a:r>
            <a:r>
              <a:rPr lang="es-ES" sz="2400" dirty="0">
                <a:solidFill>
                  <a:schemeClr val="tx1"/>
                </a:solidFill>
                <a:latin typeface="Candara" panose="020E0502030303020204" pitchFamily="34" charset="0"/>
              </a:rPr>
              <a:t>, quién reconoció la similitud que existe entre la inactivación microbiológica</a:t>
            </a:r>
            <a:r>
              <a:rPr lang="es-MX" sz="2400" dirty="0">
                <a:solidFill>
                  <a:schemeClr val="tx1"/>
                </a:solidFill>
                <a:latin typeface="Candara" panose="020E0502030303020204" pitchFamily="34" charset="0"/>
              </a:rPr>
              <a:t> </a:t>
            </a:r>
            <a:r>
              <a:rPr lang="es-ES" sz="2400" dirty="0">
                <a:solidFill>
                  <a:schemeClr val="tx1"/>
                </a:solidFill>
                <a:latin typeface="Candara" panose="020E0502030303020204" pitchFamily="34" charset="0"/>
              </a:rPr>
              <a:t>y las reacciones químicas. </a:t>
            </a:r>
            <a:r>
              <a:rPr lang="es-MX" sz="2400" dirty="0">
                <a:solidFill>
                  <a:schemeClr val="tx1"/>
                </a:solidFill>
                <a:latin typeface="Candara" panose="020E0502030303020204" pitchFamily="34" charset="0"/>
              </a:rPr>
              <a:t>La reacción global de desinfección comprende una serie de etapas físicas, químicas y bioquímicas.</a:t>
            </a:r>
            <a:endParaRPr lang="es-ES" sz="2400" dirty="0">
              <a:solidFill>
                <a:schemeClr val="tx1"/>
              </a:solidFill>
              <a:latin typeface="Candara" panose="020E0502030303020204" pitchFamily="34" charset="0"/>
            </a:endParaRPr>
          </a:p>
        </p:txBody>
      </p:sp>
      <p:sp>
        <p:nvSpPr>
          <p:cNvPr id="112645" name="Text Box 10"/>
          <p:cNvSpPr txBox="1">
            <a:spLocks noChangeArrowheads="1"/>
          </p:cNvSpPr>
          <p:nvPr/>
        </p:nvSpPr>
        <p:spPr bwMode="auto">
          <a:xfrm>
            <a:off x="300037" y="6587990"/>
            <a:ext cx="2447925" cy="261610"/>
          </a:xfrm>
          <a:prstGeom prst="rect">
            <a:avLst/>
          </a:prstGeom>
          <a:noFill/>
          <a:ln w="9525">
            <a:noFill/>
            <a:miter lim="800000"/>
            <a:headEnd/>
            <a:tailEnd/>
          </a:ln>
        </p:spPr>
        <p:txBody>
          <a:bodyPr>
            <a:spAutoFit/>
          </a:bodyPr>
          <a:lstStyle/>
          <a:p>
            <a:pPr>
              <a:spcBef>
                <a:spcPct val="50000"/>
              </a:spcBef>
            </a:pPr>
            <a:r>
              <a:rPr lang="es-ES_tradnl" sz="1100" dirty="0">
                <a:solidFill>
                  <a:schemeClr val="tx1"/>
                </a:solidFill>
              </a:rPr>
              <a:t>FUENTE: ENOHSA</a:t>
            </a:r>
          </a:p>
        </p:txBody>
      </p:sp>
      <p:sp>
        <p:nvSpPr>
          <p:cNvPr id="2" name="Rectangle 12">
            <a:extLst>
              <a:ext uri="{FF2B5EF4-FFF2-40B4-BE49-F238E27FC236}">
                <a16:creationId xmlns:a16="http://schemas.microsoft.com/office/drawing/2014/main" id="{EE52A549-3D2B-A548-D7A6-11C372DD4926}"/>
              </a:ext>
            </a:extLst>
          </p:cNvPr>
          <p:cNvSpPr>
            <a:spLocks noChangeArrowheads="1"/>
          </p:cNvSpPr>
          <p:nvPr/>
        </p:nvSpPr>
        <p:spPr bwMode="auto">
          <a:xfrm>
            <a:off x="417245" y="3853818"/>
            <a:ext cx="11089232" cy="2462213"/>
          </a:xfrm>
          <a:prstGeom prst="rect">
            <a:avLst/>
          </a:prstGeom>
          <a:noFill/>
          <a:ln w="9525">
            <a:noFill/>
            <a:miter lim="800000"/>
            <a:headEnd/>
            <a:tailEnd/>
          </a:ln>
        </p:spPr>
        <p:txBody>
          <a:bodyPr wrap="square">
            <a:spAutoFit/>
          </a:bodyPr>
          <a:lstStyle/>
          <a:p>
            <a:pPr algn="just">
              <a:spcBef>
                <a:spcPts val="600"/>
              </a:spcBef>
            </a:pPr>
            <a:r>
              <a:rPr lang="es-ES_tradnl" sz="2400" dirty="0">
                <a:solidFill>
                  <a:schemeClr val="tx1"/>
                </a:solidFill>
                <a:latin typeface="Candara" panose="020E0502030303020204" pitchFamily="34" charset="0"/>
              </a:rPr>
              <a:t>La Ley de </a:t>
            </a:r>
            <a:r>
              <a:rPr lang="es-ES_tradnl" sz="2400" dirty="0" err="1">
                <a:solidFill>
                  <a:schemeClr val="tx1"/>
                </a:solidFill>
                <a:latin typeface="Candara" panose="020E0502030303020204" pitchFamily="34" charset="0"/>
              </a:rPr>
              <a:t>Chick</a:t>
            </a:r>
            <a:r>
              <a:rPr lang="es-ES_tradnl" sz="2400" dirty="0">
                <a:solidFill>
                  <a:schemeClr val="tx1"/>
                </a:solidFill>
                <a:latin typeface="Candara" panose="020E0502030303020204" pitchFamily="34" charset="0"/>
              </a:rPr>
              <a:t> establece que la velocidad de destrucción de los microorganismos es proporcional al número de ellos que sobrevive en un tiempo determinado.</a:t>
            </a:r>
          </a:p>
          <a:p>
            <a:pPr algn="just">
              <a:spcBef>
                <a:spcPts val="600"/>
              </a:spcBef>
            </a:pPr>
            <a:r>
              <a:rPr lang="es-ES_tradnl" sz="2400" dirty="0">
                <a:solidFill>
                  <a:schemeClr val="tx1"/>
                </a:solidFill>
                <a:latin typeface="Candara" panose="020E0502030303020204" pitchFamily="34" charset="0"/>
              </a:rPr>
              <a:t>Esto implica que todas las especies presentes tienen una susceptibilidad uniforme al desinfectante.</a:t>
            </a:r>
          </a:p>
          <a:p>
            <a:pPr algn="just">
              <a:spcBef>
                <a:spcPts val="600"/>
              </a:spcBef>
            </a:pPr>
            <a:r>
              <a:rPr lang="es-ES_tradnl" sz="2400" dirty="0">
                <a:solidFill>
                  <a:schemeClr val="tx1"/>
                </a:solidFill>
                <a:latin typeface="Candara" panose="020E0502030303020204" pitchFamily="34" charset="0"/>
              </a:rPr>
              <a:t>La ley de </a:t>
            </a:r>
            <a:r>
              <a:rPr lang="es-ES_tradnl" sz="2400" dirty="0" err="1">
                <a:solidFill>
                  <a:schemeClr val="tx1"/>
                </a:solidFill>
                <a:latin typeface="Candara" panose="020E0502030303020204" pitchFamily="34" charset="0"/>
              </a:rPr>
              <a:t>Chick</a:t>
            </a:r>
            <a:r>
              <a:rPr lang="es-ES_tradnl" sz="2400" dirty="0">
                <a:solidFill>
                  <a:schemeClr val="tx1"/>
                </a:solidFill>
                <a:latin typeface="Candara" panose="020E0502030303020204" pitchFamily="34" charset="0"/>
              </a:rPr>
              <a:t> supone una concentración constante de desinfectante, ausencia de compuestos que puedan interferir, pH y temperatura constantes.</a:t>
            </a:r>
          </a:p>
        </p:txBody>
      </p:sp>
      <p:sp>
        <p:nvSpPr>
          <p:cNvPr id="3" name="Rectangle 2">
            <a:extLst>
              <a:ext uri="{FF2B5EF4-FFF2-40B4-BE49-F238E27FC236}">
                <a16:creationId xmlns:a16="http://schemas.microsoft.com/office/drawing/2014/main" id="{2649F5D6-7971-B68C-67FF-66C557E36E8A}"/>
              </a:ext>
            </a:extLst>
          </p:cNvPr>
          <p:cNvSpPr txBox="1">
            <a:spLocks noChangeArrowheads="1"/>
          </p:cNvSpPr>
          <p:nvPr/>
        </p:nvSpPr>
        <p:spPr>
          <a:xfrm>
            <a:off x="-1608856" y="1331844"/>
            <a:ext cx="15141678" cy="50063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r>
              <a:rPr lang="es-MX" sz="2800" b="1" kern="0" dirty="0">
                <a:solidFill>
                  <a:schemeClr val="tx1"/>
                </a:solidFill>
                <a:latin typeface="Candara" panose="020E0502030303020204" pitchFamily="34" charset="0"/>
                <a:cs typeface="Arial" panose="020B0604020202020204" pitchFamily="34" charset="0"/>
              </a:rPr>
              <a:t>Ley de </a:t>
            </a:r>
            <a:r>
              <a:rPr lang="es-MX" sz="2800" b="1" kern="0" dirty="0" err="1">
                <a:solidFill>
                  <a:schemeClr val="tx1"/>
                </a:solidFill>
                <a:latin typeface="Candara" panose="020E0502030303020204" pitchFamily="34" charset="0"/>
                <a:cs typeface="Arial" panose="020B0604020202020204" pitchFamily="34" charset="0"/>
              </a:rPr>
              <a:t>Chick</a:t>
            </a:r>
            <a:endParaRPr lang="es-MX" sz="2800" b="1" kern="0" dirty="0">
              <a:solidFill>
                <a:schemeClr val="tx1"/>
              </a:solidFill>
              <a:latin typeface="Candara" panose="020E0502030303020204" pitchFamily="34" charset="0"/>
              <a:cs typeface="Arial" panose="020B0604020202020204" pitchFamily="34" charset="0"/>
            </a:endParaRPr>
          </a:p>
        </p:txBody>
      </p:sp>
    </p:spTree>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1" name="Text Box 3"/>
          <p:cNvSpPr txBox="1">
            <a:spLocks noChangeArrowheads="1"/>
          </p:cNvSpPr>
          <p:nvPr/>
        </p:nvSpPr>
        <p:spPr bwMode="auto">
          <a:xfrm>
            <a:off x="1919536" y="2274838"/>
            <a:ext cx="8064896" cy="2308324"/>
          </a:xfrm>
          <a:prstGeom prst="rect">
            <a:avLst/>
          </a:prstGeom>
          <a:noFill/>
          <a:ln w="9525">
            <a:noFill/>
            <a:miter lim="800000"/>
            <a:headEnd/>
            <a:tailEnd/>
          </a:ln>
        </p:spPr>
        <p:txBody>
          <a:bodyPr wrap="square">
            <a:spAutoFit/>
          </a:bodyPr>
          <a:lstStyle/>
          <a:p>
            <a:pPr algn="just">
              <a:spcBef>
                <a:spcPct val="50000"/>
              </a:spcBef>
            </a:pPr>
            <a:r>
              <a:rPr lang="es-MX" sz="2400" dirty="0">
                <a:solidFill>
                  <a:schemeClr val="tx1"/>
                </a:solidFill>
                <a:latin typeface="Candara" panose="020E0502030303020204" pitchFamily="34" charset="0"/>
                <a:cs typeface="Arial" panose="020B0604020202020204" pitchFamily="34" charset="0"/>
              </a:rPr>
              <a:t>N es el número de microorganismos por unidad de volumen que sobreviven en un tiempo t </a:t>
            </a:r>
          </a:p>
          <a:p>
            <a:pPr algn="just">
              <a:spcBef>
                <a:spcPct val="50000"/>
              </a:spcBef>
            </a:pPr>
            <a:r>
              <a:rPr lang="es-MX" sz="2400" dirty="0">
                <a:solidFill>
                  <a:schemeClr val="tx1"/>
                </a:solidFill>
                <a:latin typeface="Candara" panose="020E0502030303020204" pitchFamily="34" charset="0"/>
                <a:cs typeface="Arial" panose="020B0604020202020204" pitchFamily="34" charset="0"/>
              </a:rPr>
              <a:t>- </a:t>
            </a:r>
            <a:r>
              <a:rPr lang="es-MX" sz="2400" dirty="0" err="1">
                <a:solidFill>
                  <a:schemeClr val="tx1"/>
                </a:solidFill>
                <a:latin typeface="Candara" panose="020E0502030303020204" pitchFamily="34" charset="0"/>
                <a:cs typeface="Arial" panose="020B0604020202020204" pitchFamily="34" charset="0"/>
              </a:rPr>
              <a:t>dN</a:t>
            </a:r>
            <a:r>
              <a:rPr lang="es-MX" sz="2400" dirty="0">
                <a:solidFill>
                  <a:schemeClr val="tx1"/>
                </a:solidFill>
                <a:latin typeface="Candara" panose="020E0502030303020204" pitchFamily="34" charset="0"/>
                <a:cs typeface="Arial" panose="020B0604020202020204" pitchFamily="34" charset="0"/>
              </a:rPr>
              <a:t>/</a:t>
            </a:r>
            <a:r>
              <a:rPr lang="es-MX" sz="2400" dirty="0" err="1">
                <a:solidFill>
                  <a:schemeClr val="tx1"/>
                </a:solidFill>
                <a:latin typeface="Candara" panose="020E0502030303020204" pitchFamily="34" charset="0"/>
                <a:cs typeface="Arial" panose="020B0604020202020204" pitchFamily="34" charset="0"/>
              </a:rPr>
              <a:t>dt</a:t>
            </a:r>
            <a:r>
              <a:rPr lang="es-MX" sz="2400" dirty="0">
                <a:solidFill>
                  <a:schemeClr val="tx1"/>
                </a:solidFill>
                <a:latin typeface="Candara" panose="020E0502030303020204" pitchFamily="34" charset="0"/>
                <a:cs typeface="Arial" panose="020B0604020202020204" pitchFamily="34" charset="0"/>
              </a:rPr>
              <a:t> es la velocidad de destrucción</a:t>
            </a:r>
          </a:p>
          <a:p>
            <a:pPr algn="just">
              <a:spcBef>
                <a:spcPct val="50000"/>
              </a:spcBef>
            </a:pPr>
            <a:r>
              <a:rPr lang="es-MX" sz="2400" dirty="0">
                <a:solidFill>
                  <a:schemeClr val="tx1"/>
                </a:solidFill>
                <a:latin typeface="Candara" panose="020E0502030303020204" pitchFamily="34" charset="0"/>
                <a:cs typeface="Arial" panose="020B0604020202020204" pitchFamily="34" charset="0"/>
              </a:rPr>
              <a:t>K es la constante de velocidad, característica de los microorganismos, del sistema y del tipo de desinfectante</a:t>
            </a:r>
          </a:p>
        </p:txBody>
      </p:sp>
      <p:graphicFrame>
        <p:nvGraphicFramePr>
          <p:cNvPr id="53258" name="Object 10"/>
          <p:cNvGraphicFramePr>
            <a:graphicFrameLocks noChangeAspect="1"/>
          </p:cNvGraphicFramePr>
          <p:nvPr>
            <p:extLst>
              <p:ext uri="{D42A27DB-BD31-4B8C-83A1-F6EECF244321}">
                <p14:modId xmlns:p14="http://schemas.microsoft.com/office/powerpoint/2010/main" val="934943752"/>
              </p:ext>
            </p:extLst>
          </p:nvPr>
        </p:nvGraphicFramePr>
        <p:xfrm>
          <a:off x="3431033" y="764704"/>
          <a:ext cx="5186796" cy="1147762"/>
        </p:xfrm>
        <a:graphic>
          <a:graphicData uri="http://schemas.openxmlformats.org/presentationml/2006/ole">
            <mc:AlternateContent xmlns:mc="http://schemas.openxmlformats.org/markup-compatibility/2006">
              <mc:Choice xmlns:v="urn:schemas-microsoft-com:vml" Requires="v">
                <p:oleObj name="Ecuación" r:id="rId3" imgW="2120900" imgH="482600" progId="Equation.3">
                  <p:embed/>
                </p:oleObj>
              </mc:Choice>
              <mc:Fallback>
                <p:oleObj name="Ecuación" r:id="rId3" imgW="2120900" imgH="482600" progId="Equation.3">
                  <p:embed/>
                  <p:pic>
                    <p:nvPicPr>
                      <p:cNvPr id="53258"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1033" y="764704"/>
                        <a:ext cx="5186796" cy="1147762"/>
                      </a:xfrm>
                      <a:prstGeom prst="rect">
                        <a:avLst/>
                      </a:prstGeom>
                      <a:solidFill>
                        <a:schemeClr val="bg1"/>
                      </a:solidFill>
                    </p:spPr>
                  </p:pic>
                </p:oleObj>
              </mc:Fallback>
            </mc:AlternateContent>
          </a:graphicData>
        </a:graphic>
      </p:graphicFrame>
      <p:sp>
        <p:nvSpPr>
          <p:cNvPr id="6" name="Text Box 10"/>
          <p:cNvSpPr txBox="1">
            <a:spLocks noChangeArrowheads="1"/>
          </p:cNvSpPr>
          <p:nvPr/>
        </p:nvSpPr>
        <p:spPr bwMode="auto">
          <a:xfrm>
            <a:off x="263352" y="6596390"/>
            <a:ext cx="2447925" cy="261610"/>
          </a:xfrm>
          <a:prstGeom prst="rect">
            <a:avLst/>
          </a:prstGeom>
          <a:noFill/>
          <a:ln w="9525">
            <a:noFill/>
            <a:miter lim="800000"/>
            <a:headEnd/>
            <a:tailEnd/>
          </a:ln>
        </p:spPr>
        <p:txBody>
          <a:bodyPr>
            <a:spAutoFit/>
          </a:bodyPr>
          <a:lstStyle/>
          <a:p>
            <a:pPr>
              <a:spcBef>
                <a:spcPct val="50000"/>
              </a:spcBef>
            </a:pPr>
            <a:r>
              <a:rPr lang="es-ES_tradnl" sz="1100" dirty="0">
                <a:solidFill>
                  <a:schemeClr val="tx1"/>
                </a:solidFill>
              </a:rPr>
              <a:t>FUENTE: ENOHSA</a:t>
            </a:r>
          </a:p>
        </p:txBody>
      </p:sp>
      <mc:AlternateContent xmlns:mc="http://schemas.openxmlformats.org/markup-compatibility/2006" xmlns:a14="http://schemas.microsoft.com/office/drawing/2010/main">
        <mc:Choice Requires="a14">
          <p:sp>
            <p:nvSpPr>
              <p:cNvPr id="2" name="Object 10">
                <a:extLst>
                  <a:ext uri="{FF2B5EF4-FFF2-40B4-BE49-F238E27FC236}">
                    <a16:creationId xmlns:a16="http://schemas.microsoft.com/office/drawing/2014/main" id="{323306C1-DA90-E54F-884D-AF305D40B332}"/>
                  </a:ext>
                </a:extLst>
              </p:cNvPr>
              <p:cNvSpPr txBox="1"/>
              <p:nvPr/>
            </p:nvSpPr>
            <p:spPr bwMode="auto">
              <a:xfrm>
                <a:off x="2166124" y="5015895"/>
                <a:ext cx="5186795" cy="1147762"/>
              </a:xfrm>
              <a:prstGeom prst="rect">
                <a:avLst/>
              </a:prstGeom>
              <a:solidFill>
                <a:schemeClr val="bg1"/>
              </a:solidFill>
            </p:spPr>
            <p:txBody>
              <a:bodyPr>
                <a:normAutofit/>
              </a:bodyPr>
              <a:lstStyle/>
              <a:p>
                <a:pPr/>
                <a14:m>
                  <m:oMathPara xmlns:m="http://schemas.openxmlformats.org/officeDocument/2006/math">
                    <m:oMathParaPr>
                      <m:jc m:val="left"/>
                    </m:oMathParaPr>
                    <m:oMath xmlns:m="http://schemas.openxmlformats.org/officeDocument/2006/math">
                      <m:nary>
                        <m:naryPr>
                          <m:ctrlPr>
                            <a:rPr lang="es-UY" i="1" smtClean="0">
                              <a:solidFill>
                                <a:srgbClr val="000000"/>
                              </a:solidFill>
                              <a:latin typeface="Cambria Math" panose="02040503050406030204" pitchFamily="18" charset="0"/>
                            </a:rPr>
                          </m:ctrlPr>
                        </m:naryPr>
                        <m:sub>
                          <m:r>
                            <m:rPr>
                              <m:brk m:alnAt="23"/>
                            </m:rPr>
                            <a:rPr lang="es-UY" b="0" i="1" smtClean="0">
                              <a:solidFill>
                                <a:srgbClr val="000000"/>
                              </a:solidFill>
                              <a:latin typeface="Cambria Math" panose="02040503050406030204" pitchFamily="18" charset="0"/>
                            </a:rPr>
                            <m:t>𝑁</m:t>
                          </m:r>
                          <m:r>
                            <a:rPr lang="es-UY" b="0" i="1" smtClean="0">
                              <a:solidFill>
                                <a:srgbClr val="000000"/>
                              </a:solidFill>
                              <a:latin typeface="Cambria Math" panose="02040503050406030204" pitchFamily="18" charset="0"/>
                            </a:rPr>
                            <m:t>𝑜</m:t>
                          </m:r>
                        </m:sub>
                        <m:sup>
                          <m:r>
                            <a:rPr lang="es-UY" b="0" i="1" smtClean="0">
                              <a:solidFill>
                                <a:srgbClr val="000000"/>
                              </a:solidFill>
                              <a:latin typeface="Cambria Math" panose="02040503050406030204" pitchFamily="18" charset="0"/>
                            </a:rPr>
                            <m:t>𝑁</m:t>
                          </m:r>
                        </m:sup>
                        <m:e>
                          <m:f>
                            <m:fPr>
                              <m:ctrlPr>
                                <a:rPr lang="es-UY" i="1" smtClean="0">
                                  <a:solidFill>
                                    <a:srgbClr val="000000"/>
                                  </a:solidFill>
                                  <a:latin typeface="Cambria Math" panose="02040503050406030204" pitchFamily="18" charset="0"/>
                                </a:rPr>
                              </m:ctrlPr>
                            </m:fPr>
                            <m:num>
                              <m:r>
                                <a:rPr lang="es-UY" b="0" i="1" smtClean="0">
                                  <a:solidFill>
                                    <a:srgbClr val="000000"/>
                                  </a:solidFill>
                                  <a:latin typeface="Cambria Math" panose="02040503050406030204" pitchFamily="18" charset="0"/>
                                </a:rPr>
                                <m:t>𝑑𝑁</m:t>
                              </m:r>
                            </m:num>
                            <m:den>
                              <m:r>
                                <a:rPr lang="es-UY" b="0" i="1" smtClean="0">
                                  <a:solidFill>
                                    <a:srgbClr val="000000"/>
                                  </a:solidFill>
                                  <a:latin typeface="Cambria Math" panose="02040503050406030204" pitchFamily="18" charset="0"/>
                                </a:rPr>
                                <m:t>𝑁</m:t>
                              </m:r>
                            </m:den>
                          </m:f>
                        </m:e>
                      </m:nary>
                      <m:r>
                        <a:rPr lang="es-UY" i="1">
                          <a:solidFill>
                            <a:srgbClr val="000000"/>
                          </a:solidFill>
                          <a:latin typeface="Cambria Math" panose="02040503050406030204" pitchFamily="18" charset="0"/>
                        </a:rPr>
                        <m:t>=</m:t>
                      </m:r>
                      <m:r>
                        <m:rPr>
                          <m:nor/>
                        </m:rPr>
                        <a:rPr lang="es-UY" b="0" i="0" smtClean="0">
                          <a:solidFill>
                            <a:srgbClr val="000000"/>
                          </a:solidFill>
                          <a:latin typeface="Cambria Math" panose="02040503050406030204" pitchFamily="18" charset="0"/>
                        </a:rPr>
                        <m:t>−</m:t>
                      </m:r>
                      <m:r>
                        <m:rPr>
                          <m:nor/>
                        </m:rPr>
                        <a:rPr lang="es-UY" i="0">
                          <a:solidFill>
                            <a:srgbClr val="000000"/>
                          </a:solidFill>
                          <a:latin typeface="Cambria Math" panose="02040503050406030204" pitchFamily="18" charset="0"/>
                        </a:rPr>
                        <m:t>K</m:t>
                      </m:r>
                      <m:r>
                        <m:rPr>
                          <m:nor/>
                        </m:rPr>
                        <a:rPr lang="es-UY" b="0" i="0" smtClean="0">
                          <a:solidFill>
                            <a:srgbClr val="000000"/>
                          </a:solidFill>
                          <a:latin typeface="Cambria Math" panose="02040503050406030204" pitchFamily="18" charset="0"/>
                        </a:rPr>
                        <m:t> </m:t>
                      </m:r>
                      <m:nary>
                        <m:naryPr>
                          <m:ctrlPr>
                            <a:rPr lang="es-UY" b="0" i="1" smtClean="0">
                              <a:solidFill>
                                <a:srgbClr val="000000"/>
                              </a:solidFill>
                              <a:latin typeface="Cambria Math" panose="02040503050406030204" pitchFamily="18" charset="0"/>
                            </a:rPr>
                          </m:ctrlPr>
                        </m:naryPr>
                        <m:sub>
                          <m:r>
                            <m:rPr>
                              <m:brk m:alnAt="23"/>
                            </m:rPr>
                            <a:rPr lang="es-UY" b="0" i="1" smtClean="0">
                              <a:solidFill>
                                <a:srgbClr val="000000"/>
                              </a:solidFill>
                              <a:latin typeface="Cambria Math" panose="02040503050406030204" pitchFamily="18" charset="0"/>
                            </a:rPr>
                            <m:t>0</m:t>
                          </m:r>
                        </m:sub>
                        <m:sup>
                          <m:r>
                            <a:rPr lang="es-UY" b="0" i="1" smtClean="0">
                              <a:solidFill>
                                <a:srgbClr val="000000"/>
                              </a:solidFill>
                              <a:latin typeface="Cambria Math" panose="02040503050406030204" pitchFamily="18" charset="0"/>
                            </a:rPr>
                            <m:t>𝑡</m:t>
                          </m:r>
                        </m:sup>
                        <m:e>
                          <m:r>
                            <a:rPr lang="es-UY" b="0" i="1" smtClean="0">
                              <a:solidFill>
                                <a:srgbClr val="000000"/>
                              </a:solidFill>
                              <a:latin typeface="Cambria Math" panose="02040503050406030204" pitchFamily="18" charset="0"/>
                            </a:rPr>
                            <m:t>𝑑𝑡</m:t>
                          </m:r>
                        </m:e>
                      </m:nary>
                      <m:r>
                        <a:rPr lang="es-UY" i="1">
                          <a:solidFill>
                            <a:srgbClr val="000000"/>
                          </a:solidFill>
                          <a:latin typeface="Cambria Math" panose="02040503050406030204" pitchFamily="18" charset="0"/>
                        </a:rPr>
                        <m:t> ⇒ </m:t>
                      </m:r>
                      <m:r>
                        <m:rPr>
                          <m:sty m:val="p"/>
                        </m:rPr>
                        <a:rPr lang="es-UY" i="0">
                          <a:solidFill>
                            <a:srgbClr val="000000"/>
                          </a:solidFill>
                          <a:latin typeface="Cambria Math" panose="02040503050406030204" pitchFamily="18" charset="0"/>
                        </a:rPr>
                        <m:t>L</m:t>
                      </m:r>
                      <m:d>
                        <m:dPr>
                          <m:ctrlPr>
                            <a:rPr lang="es-UY" i="1">
                              <a:solidFill>
                                <a:srgbClr val="000000"/>
                              </a:solidFill>
                              <a:latin typeface="Cambria Math" panose="02040503050406030204" pitchFamily="18" charset="0"/>
                            </a:rPr>
                          </m:ctrlPr>
                        </m:dPr>
                        <m:e>
                          <m:f>
                            <m:fPr>
                              <m:ctrlPr>
                                <a:rPr lang="es-UY" i="1">
                                  <a:solidFill>
                                    <a:srgbClr val="000000"/>
                                  </a:solidFill>
                                  <a:latin typeface="Cambria Math" panose="02040503050406030204" pitchFamily="18" charset="0"/>
                                </a:rPr>
                              </m:ctrlPr>
                            </m:fPr>
                            <m:num>
                              <m:r>
                                <m:rPr>
                                  <m:sty m:val="p"/>
                                </m:rPr>
                                <a:rPr lang="es-UY" i="0">
                                  <a:solidFill>
                                    <a:srgbClr val="000000"/>
                                  </a:solidFill>
                                  <a:latin typeface="Cambria Math" panose="02040503050406030204" pitchFamily="18" charset="0"/>
                                </a:rPr>
                                <m:t>N</m:t>
                              </m:r>
                            </m:num>
                            <m:den>
                              <m:sSub>
                                <m:sSubPr>
                                  <m:ctrlPr>
                                    <a:rPr lang="es-UY" i="1">
                                      <a:solidFill>
                                        <a:srgbClr val="000000"/>
                                      </a:solidFill>
                                      <a:latin typeface="Cambria Math" panose="02040503050406030204" pitchFamily="18" charset="0"/>
                                    </a:rPr>
                                  </m:ctrlPr>
                                </m:sSubPr>
                                <m:e>
                                  <m:r>
                                    <m:rPr>
                                      <m:sty m:val="p"/>
                                    </m:rPr>
                                    <a:rPr lang="es-UY" i="0">
                                      <a:solidFill>
                                        <a:srgbClr val="000000"/>
                                      </a:solidFill>
                                      <a:latin typeface="Cambria Math" panose="02040503050406030204" pitchFamily="18" charset="0"/>
                                    </a:rPr>
                                    <m:t>N</m:t>
                                  </m:r>
                                </m:e>
                                <m:sub>
                                  <m:r>
                                    <a:rPr lang="es-UY" i="0">
                                      <a:solidFill>
                                        <a:srgbClr val="000000"/>
                                      </a:solidFill>
                                      <a:latin typeface="Cambria Math" panose="02040503050406030204" pitchFamily="18" charset="0"/>
                                    </a:rPr>
                                    <m:t>0</m:t>
                                  </m:r>
                                </m:sub>
                              </m:sSub>
                            </m:den>
                          </m:f>
                        </m:e>
                      </m:d>
                      <m:r>
                        <a:rPr lang="es-UY" i="1">
                          <a:solidFill>
                            <a:srgbClr val="000000"/>
                          </a:solidFill>
                          <a:latin typeface="Cambria Math" panose="02040503050406030204" pitchFamily="18" charset="0"/>
                        </a:rPr>
                        <m:t>=−</m:t>
                      </m:r>
                      <m:r>
                        <m:rPr>
                          <m:nor/>
                        </m:rPr>
                        <a:rPr lang="es-UY" i="0">
                          <a:solidFill>
                            <a:srgbClr val="000000"/>
                          </a:solidFill>
                          <a:latin typeface="Cambria Math" panose="02040503050406030204" pitchFamily="18" charset="0"/>
                        </a:rPr>
                        <m:t>K</m:t>
                      </m:r>
                      <m:r>
                        <m:rPr>
                          <m:nor/>
                        </m:rPr>
                        <a:rPr lang="es-UY" i="0">
                          <a:solidFill>
                            <a:srgbClr val="000000"/>
                          </a:solidFill>
                          <a:latin typeface="Cambria Math" panose="02040503050406030204" pitchFamily="18" charset="0"/>
                        </a:rPr>
                        <m:t>.</m:t>
                      </m:r>
                      <m:r>
                        <m:rPr>
                          <m:sty m:val="p"/>
                        </m:rPr>
                        <a:rPr lang="es-UY" i="0">
                          <a:solidFill>
                            <a:srgbClr val="000000"/>
                          </a:solidFill>
                          <a:latin typeface="Cambria Math" panose="02040503050406030204" pitchFamily="18" charset="0"/>
                        </a:rPr>
                        <m:t>t</m:t>
                      </m:r>
                    </m:oMath>
                  </m:oMathPara>
                </a14:m>
                <a:endParaRPr lang="es-UY" dirty="0"/>
              </a:p>
            </p:txBody>
          </p:sp>
        </mc:Choice>
        <mc:Fallback xmlns="">
          <p:sp>
            <p:nvSpPr>
              <p:cNvPr id="2" name="Object 10">
                <a:extLst>
                  <a:ext uri="{FF2B5EF4-FFF2-40B4-BE49-F238E27FC236}">
                    <a16:creationId xmlns:a16="http://schemas.microsoft.com/office/drawing/2014/main" id="{323306C1-DA90-E54F-884D-AF305D40B332}"/>
                  </a:ext>
                </a:extLst>
              </p:cNvPr>
              <p:cNvSpPr txBox="1">
                <a:spLocks noRot="1" noChangeAspect="1" noMove="1" noResize="1" noEditPoints="1" noAdjustHandles="1" noChangeArrowheads="1" noChangeShapeType="1" noTextEdit="1"/>
              </p:cNvSpPr>
              <p:nvPr/>
            </p:nvSpPr>
            <p:spPr bwMode="auto">
              <a:xfrm>
                <a:off x="2166124" y="5015895"/>
                <a:ext cx="5186795" cy="1147762"/>
              </a:xfrm>
              <a:prstGeom prst="rect">
                <a:avLst/>
              </a:prstGeom>
              <a:blipFill>
                <a:blip r:embed="rId5"/>
                <a:stretch>
                  <a:fillRect/>
                </a:stretch>
              </a:blipFill>
            </p:spPr>
            <p:txBody>
              <a:bodyPr/>
              <a:lstStyle/>
              <a:p>
                <a:r>
                  <a:rPr lang="es-UY">
                    <a:noFill/>
                  </a:rPr>
                  <a:t> </a:t>
                </a:r>
              </a:p>
            </p:txBody>
          </p:sp>
        </mc:Fallback>
      </mc:AlternateContent>
      <p:grpSp>
        <p:nvGrpSpPr>
          <p:cNvPr id="8" name="Grupo 7">
            <a:extLst>
              <a:ext uri="{FF2B5EF4-FFF2-40B4-BE49-F238E27FC236}">
                <a16:creationId xmlns:a16="http://schemas.microsoft.com/office/drawing/2014/main" id="{71490187-7EA9-74BB-A990-20587D1EFDE2}"/>
              </a:ext>
            </a:extLst>
          </p:cNvPr>
          <p:cNvGrpSpPr/>
          <p:nvPr/>
        </p:nvGrpSpPr>
        <p:grpSpPr>
          <a:xfrm>
            <a:off x="7653579" y="5015895"/>
            <a:ext cx="2330853" cy="936104"/>
            <a:chOff x="7653579" y="5009506"/>
            <a:chExt cx="2690893" cy="1083790"/>
          </a:xfrm>
          <a:solidFill>
            <a:schemeClr val="bg1"/>
          </a:solidFill>
        </p:grpSpPr>
        <p:sp>
          <p:nvSpPr>
            <p:cNvPr id="7" name="Rectángulo 6">
              <a:extLst>
                <a:ext uri="{FF2B5EF4-FFF2-40B4-BE49-F238E27FC236}">
                  <a16:creationId xmlns:a16="http://schemas.microsoft.com/office/drawing/2014/main" id="{6C747926-784E-C6C6-6E58-39A7BDD21046}"/>
                </a:ext>
              </a:extLst>
            </p:cNvPr>
            <p:cNvSpPr/>
            <p:nvPr/>
          </p:nvSpPr>
          <p:spPr bwMode="auto">
            <a:xfrm>
              <a:off x="7653579" y="5009506"/>
              <a:ext cx="2690893" cy="108379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UY" sz="1400" b="0" i="0" u="none" strike="noStrike" cap="none" normalizeH="0" baseline="0">
                <a:ln>
                  <a:noFill/>
                </a:ln>
                <a:solidFill>
                  <a:schemeClr val="bg1"/>
                </a:solidFill>
                <a:effectLst/>
                <a:latin typeface="Arial" pitchFamily="34" charset="0"/>
              </a:endParaRPr>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D859FD93-5B6D-0A2A-D962-348AD74CF75A}"/>
                    </a:ext>
                  </a:extLst>
                </p:cNvPr>
                <p:cNvSpPr txBox="1"/>
                <p:nvPr/>
              </p:nvSpPr>
              <p:spPr>
                <a:xfrm>
                  <a:off x="7797595" y="5337166"/>
                  <a:ext cx="2546877" cy="356334"/>
                </a:xfrm>
                <a:prstGeom prst="rect">
                  <a:avLst/>
                </a:prstGeom>
                <a:grpFill/>
              </p:spPr>
              <p:txBody>
                <a:bodyPr wrap="square" lIns="0" tIns="0" rIns="0" bIns="0" rtlCol="0">
                  <a:spAutoFit/>
                </a:bodyPr>
                <a:lstStyle/>
                <a:p>
                  <a:r>
                    <a:rPr lang="es-UY" dirty="0">
                      <a:solidFill>
                        <a:schemeClr val="tx1"/>
                      </a:solidFill>
                    </a:rPr>
                    <a:t>N = N</a:t>
                  </a:r>
                  <a:r>
                    <a:rPr lang="es-UY" baseline="-25000" dirty="0">
                      <a:solidFill>
                        <a:schemeClr val="tx1"/>
                      </a:solidFill>
                    </a:rPr>
                    <a:t>o</a:t>
                  </a:r>
                  <a:r>
                    <a:rPr lang="es-UY" dirty="0">
                      <a:solidFill>
                        <a:schemeClr val="tx1"/>
                      </a:solidFill>
                    </a:rPr>
                    <a:t> </a:t>
                  </a:r>
                  <a14:m>
                    <m:oMath xmlns:m="http://schemas.openxmlformats.org/officeDocument/2006/math">
                      <m:sSup>
                        <m:sSupPr>
                          <m:ctrlPr>
                            <a:rPr lang="es-UY" i="1" smtClean="0">
                              <a:solidFill>
                                <a:schemeClr val="tx1"/>
                              </a:solidFill>
                              <a:latin typeface="Cambria Math" panose="02040503050406030204" pitchFamily="18" charset="0"/>
                            </a:rPr>
                          </m:ctrlPr>
                        </m:sSupPr>
                        <m:e>
                          <m:r>
                            <a:rPr lang="es-UY" b="0" i="1" smtClean="0">
                              <a:solidFill>
                                <a:schemeClr val="tx1"/>
                              </a:solidFill>
                              <a:latin typeface="Cambria Math" panose="02040503050406030204" pitchFamily="18" charset="0"/>
                            </a:rPr>
                            <m:t>𝑒</m:t>
                          </m:r>
                        </m:e>
                        <m:sup>
                          <m:r>
                            <a:rPr lang="es-UY" b="0" i="1" smtClean="0">
                              <a:solidFill>
                                <a:schemeClr val="tx1"/>
                              </a:solidFill>
                              <a:latin typeface="Cambria Math" panose="02040503050406030204" pitchFamily="18" charset="0"/>
                            </a:rPr>
                            <m:t>−</m:t>
                          </m:r>
                          <m:r>
                            <a:rPr lang="es-UY" b="0" i="1" smtClean="0">
                              <a:solidFill>
                                <a:schemeClr val="tx1"/>
                              </a:solidFill>
                              <a:latin typeface="Cambria Math" panose="02040503050406030204" pitchFamily="18" charset="0"/>
                            </a:rPr>
                            <m:t>𝐾𝑡</m:t>
                          </m:r>
                        </m:sup>
                      </m:sSup>
                    </m:oMath>
                  </a14:m>
                  <a:endParaRPr lang="es-UY" dirty="0">
                    <a:solidFill>
                      <a:schemeClr val="tx1"/>
                    </a:solidFill>
                  </a:endParaRPr>
                </a:p>
              </p:txBody>
            </p:sp>
          </mc:Choice>
          <mc:Fallback xmlns="">
            <p:sp>
              <p:nvSpPr>
                <p:cNvPr id="5" name="CuadroTexto 4">
                  <a:extLst>
                    <a:ext uri="{FF2B5EF4-FFF2-40B4-BE49-F238E27FC236}">
                      <a16:creationId xmlns:a16="http://schemas.microsoft.com/office/drawing/2014/main" id="{D859FD93-5B6D-0A2A-D962-348AD74CF75A}"/>
                    </a:ext>
                  </a:extLst>
                </p:cNvPr>
                <p:cNvSpPr txBox="1">
                  <a:spLocks noRot="1" noChangeAspect="1" noMove="1" noResize="1" noEditPoints="1" noAdjustHandles="1" noChangeArrowheads="1" noChangeShapeType="1" noTextEdit="1"/>
                </p:cNvSpPr>
                <p:nvPr/>
              </p:nvSpPr>
              <p:spPr>
                <a:xfrm>
                  <a:off x="7797595" y="5337166"/>
                  <a:ext cx="2546877" cy="356334"/>
                </a:xfrm>
                <a:prstGeom prst="rect">
                  <a:avLst/>
                </a:prstGeom>
                <a:blipFill>
                  <a:blip r:embed="rId6"/>
                  <a:stretch>
                    <a:fillRect l="-7182" t="-23529" b="-50980"/>
                  </a:stretch>
                </a:blipFill>
              </p:spPr>
              <p:txBody>
                <a:bodyPr/>
                <a:lstStyle/>
                <a:p>
                  <a:r>
                    <a:rPr lang="es-UY">
                      <a:noFill/>
                    </a:rPr>
                    <a:t> </a:t>
                  </a:r>
                </a:p>
              </p:txBody>
            </p:sp>
          </mc:Fallback>
        </mc:AlternateContent>
      </p:grpSp>
    </p:spTree>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4275" name="Picture 3"/>
          <p:cNvPicPr>
            <a:picLocks noChangeAspect="1" noChangeArrowheads="1"/>
          </p:cNvPicPr>
          <p:nvPr/>
        </p:nvPicPr>
        <p:blipFill>
          <a:blip r:embed="rId3" cstate="print"/>
          <a:srcRect/>
          <a:stretch>
            <a:fillRect/>
          </a:stretch>
        </p:blipFill>
        <p:spPr bwMode="auto">
          <a:xfrm>
            <a:off x="2063552" y="1988840"/>
            <a:ext cx="4650648" cy="3672409"/>
          </a:xfrm>
          <a:prstGeom prst="rect">
            <a:avLst/>
          </a:prstGeom>
          <a:noFill/>
          <a:ln w="9525">
            <a:noFill/>
            <a:miter lim="800000"/>
            <a:headEnd/>
            <a:tailEnd/>
          </a:ln>
        </p:spPr>
      </p:pic>
      <p:sp>
        <p:nvSpPr>
          <p:cNvPr id="7" name="Text Box 11"/>
          <p:cNvSpPr txBox="1">
            <a:spLocks noChangeArrowheads="1"/>
          </p:cNvSpPr>
          <p:nvPr/>
        </p:nvSpPr>
        <p:spPr bwMode="auto">
          <a:xfrm>
            <a:off x="191344" y="6596390"/>
            <a:ext cx="2447925" cy="261610"/>
          </a:xfrm>
          <a:prstGeom prst="rect">
            <a:avLst/>
          </a:prstGeom>
          <a:noFill/>
          <a:ln w="9525">
            <a:noFill/>
            <a:miter lim="800000"/>
            <a:headEnd/>
            <a:tailEnd/>
          </a:ln>
        </p:spPr>
        <p:txBody>
          <a:bodyPr>
            <a:spAutoFit/>
          </a:bodyPr>
          <a:lstStyle/>
          <a:p>
            <a:pPr>
              <a:spcBef>
                <a:spcPct val="50000"/>
              </a:spcBef>
            </a:pPr>
            <a:r>
              <a:rPr lang="es-ES_tradnl" sz="1100" dirty="0">
                <a:solidFill>
                  <a:schemeClr val="tx1"/>
                </a:solidFill>
              </a:rPr>
              <a:t>FUENTE: ENOHSA, CEPIS</a:t>
            </a:r>
          </a:p>
        </p:txBody>
      </p:sp>
      <p:pic>
        <p:nvPicPr>
          <p:cNvPr id="2" name="Imagen 1"/>
          <p:cNvPicPr>
            <a:picLocks noChangeAspect="1"/>
          </p:cNvPicPr>
          <p:nvPr/>
        </p:nvPicPr>
        <p:blipFill>
          <a:blip r:embed="rId4"/>
          <a:stretch>
            <a:fillRect/>
          </a:stretch>
        </p:blipFill>
        <p:spPr>
          <a:xfrm>
            <a:off x="6960096" y="2077599"/>
            <a:ext cx="3305334" cy="3494884"/>
          </a:xfrm>
          <a:prstGeom prst="rect">
            <a:avLst/>
          </a:prstGeom>
        </p:spPr>
      </p:pic>
    </p:spTree>
    <p:extLst>
      <p:ext uri="{BB962C8B-B14F-4D97-AF65-F5344CB8AC3E}">
        <p14:creationId xmlns:p14="http://schemas.microsoft.com/office/powerpoint/2010/main" val="2373346271"/>
      </p:ext>
    </p:extLst>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9416" y="1412776"/>
            <a:ext cx="10742984" cy="4525963"/>
          </a:xfrm>
        </p:spPr>
        <p:txBody>
          <a:bodyPr>
            <a:normAutofit lnSpcReduction="10000"/>
          </a:bodyPr>
          <a:lstStyle/>
          <a:p>
            <a:pPr marL="0" indent="0">
              <a:buNone/>
            </a:pPr>
            <a:r>
              <a:rPr lang="es-AR" sz="2800" dirty="0">
                <a:latin typeface="Candara" panose="020E0502030303020204" pitchFamily="34" charset="0"/>
              </a:rPr>
              <a:t>Remoción y desinfección son etapas complementarias, ninguna de ellas por sí sola logra la inocuidad microbiológica del agua, cuando esta es de origen superficial. </a:t>
            </a:r>
          </a:p>
          <a:p>
            <a:pPr marL="0" indent="0">
              <a:buNone/>
            </a:pPr>
            <a:r>
              <a:rPr lang="es-AR" sz="2800" dirty="0">
                <a:latin typeface="Candara" panose="020E0502030303020204" pitchFamily="34" charset="0"/>
              </a:rPr>
              <a:t>La desinfección  como única medida de control de microorganismos puede utilizarse cuando la fuente de agua es de muy buena calidad (generalmente agua subterránea).</a:t>
            </a:r>
          </a:p>
          <a:p>
            <a:pPr marL="0" indent="0">
              <a:buNone/>
            </a:pPr>
            <a:r>
              <a:rPr lang="es-AR" sz="2800" dirty="0">
                <a:latin typeface="Candara" panose="020E0502030303020204" pitchFamily="34" charset="0"/>
              </a:rPr>
              <a:t>Cuando la fuente es de origen superficial, la desinfección debe ser  aplicada como una más de las etapas que constituyen el proceso de tratamiento, de acuerdo al concepto de </a:t>
            </a:r>
            <a:r>
              <a:rPr lang="es-AR" sz="2800" u="sng" dirty="0">
                <a:latin typeface="Candara" panose="020E0502030303020204" pitchFamily="34" charset="0"/>
              </a:rPr>
              <a:t>barreras múltiples</a:t>
            </a:r>
            <a:r>
              <a:rPr lang="es-AR" sz="2800" dirty="0">
                <a:latin typeface="Candara" panose="020E0502030303020204" pitchFamily="34" charset="0"/>
              </a:rPr>
              <a:t>.</a:t>
            </a:r>
          </a:p>
          <a:p>
            <a:pPr marL="0" indent="0">
              <a:buNone/>
            </a:pPr>
            <a:r>
              <a:rPr lang="es-AR" sz="2800" dirty="0">
                <a:latin typeface="Candara" panose="020E0502030303020204" pitchFamily="34" charset="0"/>
              </a:rPr>
              <a:t>Este criterio se sigue en forma estricta en Uruguay</a:t>
            </a:r>
          </a:p>
          <a:p>
            <a:endParaRPr lang="es-AR" sz="2800" dirty="0">
              <a:latin typeface="Candara" panose="020E0502030303020204" pitchFamily="34" charset="0"/>
            </a:endParaRPr>
          </a:p>
        </p:txBody>
      </p:sp>
      <p:sp>
        <p:nvSpPr>
          <p:cNvPr id="6" name="CuadroTexto 5">
            <a:extLst>
              <a:ext uri="{FF2B5EF4-FFF2-40B4-BE49-F238E27FC236}">
                <a16:creationId xmlns:a16="http://schemas.microsoft.com/office/drawing/2014/main" id="{6711C3CF-B439-C407-7B20-D3EEE2CC8106}"/>
              </a:ext>
            </a:extLst>
          </p:cNvPr>
          <p:cNvSpPr txBox="1"/>
          <p:nvPr/>
        </p:nvSpPr>
        <p:spPr>
          <a:xfrm>
            <a:off x="263352" y="6463208"/>
            <a:ext cx="3600400" cy="307777"/>
          </a:xfrm>
          <a:prstGeom prst="rect">
            <a:avLst/>
          </a:prstGeom>
          <a:noFill/>
        </p:spPr>
        <p:txBody>
          <a:bodyPr wrap="square" rtlCol="0">
            <a:spAutoFit/>
          </a:bodyPr>
          <a:lstStyle/>
          <a:p>
            <a:r>
              <a:rPr lang="es-AR" sz="1400" dirty="0">
                <a:solidFill>
                  <a:schemeClr val="tx1"/>
                </a:solidFill>
              </a:rPr>
              <a:t>Fuente: Calderón, 2023</a:t>
            </a:r>
          </a:p>
        </p:txBody>
      </p:sp>
    </p:spTree>
    <p:extLst>
      <p:ext uri="{BB962C8B-B14F-4D97-AF65-F5344CB8AC3E}">
        <p14:creationId xmlns:p14="http://schemas.microsoft.com/office/powerpoint/2010/main" val="2766787668"/>
      </p:ext>
    </p:extLst>
  </p:cSld>
  <p:clrMapOvr>
    <a:masterClrMapping/>
  </p:clrMapOvr>
  <p:transition>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ChangeArrowheads="1"/>
          </p:cNvSpPr>
          <p:nvPr/>
        </p:nvSpPr>
        <p:spPr bwMode="auto">
          <a:xfrm>
            <a:off x="587388" y="908720"/>
            <a:ext cx="11017224" cy="5355312"/>
          </a:xfrm>
          <a:prstGeom prst="rect">
            <a:avLst/>
          </a:prstGeom>
          <a:noFill/>
          <a:ln w="9525">
            <a:noFill/>
            <a:miter lim="800000"/>
            <a:headEnd/>
            <a:tailEnd/>
          </a:ln>
        </p:spPr>
        <p:txBody>
          <a:bodyPr wrap="square">
            <a:spAutoFit/>
          </a:bodyPr>
          <a:lstStyle/>
          <a:p>
            <a:pPr algn="just">
              <a:spcBef>
                <a:spcPts val="1200"/>
              </a:spcBef>
            </a:pPr>
            <a:r>
              <a:rPr lang="es-ES" sz="2400" dirty="0">
                <a:solidFill>
                  <a:schemeClr val="tx1"/>
                </a:solidFill>
                <a:latin typeface="Candara" panose="020E0502030303020204" pitchFamily="34" charset="0"/>
              </a:rPr>
              <a:t>En la práctica, la velocidad de destrucción no permanece constante, sino que aumenta o disminuye</a:t>
            </a:r>
            <a:r>
              <a:rPr lang="es-MX" sz="2400" dirty="0">
                <a:solidFill>
                  <a:schemeClr val="tx1"/>
                </a:solidFill>
                <a:latin typeface="Candara" panose="020E0502030303020204" pitchFamily="34" charset="0"/>
              </a:rPr>
              <a:t> </a:t>
            </a:r>
            <a:r>
              <a:rPr lang="es-ES" sz="2400" dirty="0">
                <a:solidFill>
                  <a:schemeClr val="tx1"/>
                </a:solidFill>
                <a:latin typeface="Candara" panose="020E0502030303020204" pitchFamily="34" charset="0"/>
              </a:rPr>
              <a:t>con el tiempo, dependiendo </a:t>
            </a:r>
            <a:r>
              <a:rPr lang="es-MX" sz="2400" dirty="0">
                <a:solidFill>
                  <a:schemeClr val="tx1"/>
                </a:solidFill>
                <a:latin typeface="Candara" panose="020E0502030303020204" pitchFamily="34" charset="0"/>
              </a:rPr>
              <a:t>del tipo de organismo y del desinfectante. </a:t>
            </a:r>
          </a:p>
          <a:p>
            <a:pPr algn="just">
              <a:spcBef>
                <a:spcPts val="1200"/>
              </a:spcBef>
            </a:pPr>
            <a:r>
              <a:rPr lang="es-MX" sz="2400" dirty="0">
                <a:solidFill>
                  <a:schemeClr val="tx1"/>
                </a:solidFill>
                <a:latin typeface="Candara" panose="020E0502030303020204" pitchFamily="34" charset="0"/>
              </a:rPr>
              <a:t>El hecho de que dentro de la célula debe acumularse desinfectante hasta alcanzar una concentración tóxica, explica los períodos iniciales de retraso observados en muchas operaciones de desinfección.</a:t>
            </a:r>
          </a:p>
          <a:p>
            <a:pPr algn="just">
              <a:spcBef>
                <a:spcPts val="1200"/>
              </a:spcBef>
            </a:pPr>
            <a:r>
              <a:rPr lang="es-MX" sz="2400" dirty="0">
                <a:solidFill>
                  <a:schemeClr val="tx1"/>
                </a:solidFill>
                <a:latin typeface="Candara" panose="020E0502030303020204" pitchFamily="34" charset="0"/>
              </a:rPr>
              <a:t>La competición de las impurezas por el desinfectante (metales, materia orgánica), la distribución no homogénea de este en el agua, y concentraciones localizadas de organismos (aglutinación), pueden contribuir a la disminución de la velocidad.</a:t>
            </a:r>
          </a:p>
          <a:p>
            <a:pPr algn="just">
              <a:spcBef>
                <a:spcPts val="600"/>
              </a:spcBef>
            </a:pPr>
            <a:r>
              <a:rPr lang="es-MX" sz="2400" dirty="0">
                <a:solidFill>
                  <a:schemeClr val="tx1"/>
                </a:solidFill>
                <a:latin typeface="Candara" panose="020E0502030303020204" pitchFamily="34" charset="0"/>
              </a:rPr>
              <a:t>Las desviaciones a la ley de </a:t>
            </a:r>
            <a:r>
              <a:rPr lang="es-MX" sz="2400" dirty="0" err="1">
                <a:solidFill>
                  <a:schemeClr val="tx1"/>
                </a:solidFill>
                <a:latin typeface="Candara" panose="020E0502030303020204" pitchFamily="34" charset="0"/>
              </a:rPr>
              <a:t>Chick</a:t>
            </a:r>
            <a:r>
              <a:rPr lang="es-MX" sz="2400" dirty="0">
                <a:solidFill>
                  <a:schemeClr val="tx1"/>
                </a:solidFill>
                <a:latin typeface="Candara" panose="020E0502030303020204" pitchFamily="34" charset="0"/>
              </a:rPr>
              <a:t> se pueden expresar con ecuaciones modificadas de la cinética de primer orden, incluyendo procesos retardativos y </a:t>
            </a:r>
            <a:r>
              <a:rPr lang="es-MX" sz="2400" dirty="0" err="1">
                <a:solidFill>
                  <a:schemeClr val="tx1"/>
                </a:solidFill>
                <a:latin typeface="Candara" panose="020E0502030303020204" pitchFamily="34" charset="0"/>
              </a:rPr>
              <a:t>autocatalíticos</a:t>
            </a:r>
            <a:r>
              <a:rPr lang="es-MX" sz="2400" dirty="0">
                <a:solidFill>
                  <a:schemeClr val="tx1"/>
                </a:solidFill>
                <a:latin typeface="Candara" panose="020E0502030303020204" pitchFamily="34" charset="0"/>
              </a:rPr>
              <a:t>.</a:t>
            </a:r>
          </a:p>
          <a:p>
            <a:pPr algn="just">
              <a:spcBef>
                <a:spcPts val="600"/>
              </a:spcBef>
            </a:pPr>
            <a:r>
              <a:rPr lang="es-MX" sz="2400" dirty="0">
                <a:solidFill>
                  <a:schemeClr val="tx1"/>
                </a:solidFill>
                <a:latin typeface="Candara" panose="020E0502030303020204" pitchFamily="34" charset="0"/>
              </a:rPr>
              <a:t>Para procesos que exhiben comportamiento cinético catalítico, la ley de </a:t>
            </a:r>
            <a:r>
              <a:rPr lang="es-MX" sz="2400" dirty="0" err="1">
                <a:solidFill>
                  <a:schemeClr val="tx1"/>
                </a:solidFill>
                <a:latin typeface="Candara" panose="020E0502030303020204" pitchFamily="34" charset="0"/>
              </a:rPr>
              <a:t>Chick</a:t>
            </a:r>
            <a:r>
              <a:rPr lang="es-MX" sz="2400" dirty="0">
                <a:solidFill>
                  <a:schemeClr val="tx1"/>
                </a:solidFill>
                <a:latin typeface="Candara" panose="020E0502030303020204" pitchFamily="34" charset="0"/>
              </a:rPr>
              <a:t> se modifica y pasa a ser:</a:t>
            </a:r>
            <a:endParaRPr lang="es-ES" sz="2400" dirty="0">
              <a:solidFill>
                <a:schemeClr val="tx1"/>
              </a:solidFill>
              <a:latin typeface="Candara" panose="020E0502030303020204" pitchFamily="34" charset="0"/>
            </a:endParaRPr>
          </a:p>
        </p:txBody>
      </p:sp>
      <p:sp>
        <p:nvSpPr>
          <p:cNvPr id="5" name="Text Box 11"/>
          <p:cNvSpPr txBox="1">
            <a:spLocks noChangeArrowheads="1"/>
          </p:cNvSpPr>
          <p:nvPr/>
        </p:nvSpPr>
        <p:spPr bwMode="auto">
          <a:xfrm>
            <a:off x="191344" y="6596390"/>
            <a:ext cx="2447925" cy="261610"/>
          </a:xfrm>
          <a:prstGeom prst="rect">
            <a:avLst/>
          </a:prstGeom>
          <a:noFill/>
          <a:ln w="9525">
            <a:noFill/>
            <a:miter lim="800000"/>
            <a:headEnd/>
            <a:tailEnd/>
          </a:ln>
        </p:spPr>
        <p:txBody>
          <a:bodyPr>
            <a:spAutoFit/>
          </a:bodyPr>
          <a:lstStyle/>
          <a:p>
            <a:pPr>
              <a:spcBef>
                <a:spcPct val="50000"/>
              </a:spcBef>
            </a:pPr>
            <a:r>
              <a:rPr lang="es-ES_tradnl" sz="1100" dirty="0">
                <a:solidFill>
                  <a:schemeClr val="tx1"/>
                </a:solidFill>
              </a:rPr>
              <a:t>FUENTE: ENOHSA</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5299"/>
                                        </p:tgtEl>
                                        <p:attrNameLst>
                                          <p:attrName>style.visibility</p:attrName>
                                        </p:attrNameLst>
                                      </p:cBhvr>
                                      <p:to>
                                        <p:strVal val="visible"/>
                                      </p:to>
                                    </p:set>
                                    <p:animEffect transition="in" filter="checkerboard(across)">
                                      <p:cBhvr>
                                        <p:cTn id="7" dur="500"/>
                                        <p:tgtEl>
                                          <p:spTgt spid="55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281361" y="6563279"/>
            <a:ext cx="2447925" cy="261610"/>
          </a:xfrm>
          <a:prstGeom prst="rect">
            <a:avLst/>
          </a:prstGeom>
          <a:noFill/>
          <a:ln w="9525">
            <a:noFill/>
            <a:miter lim="800000"/>
            <a:headEnd/>
            <a:tailEnd/>
          </a:ln>
        </p:spPr>
        <p:txBody>
          <a:bodyPr>
            <a:spAutoFit/>
          </a:bodyPr>
          <a:lstStyle/>
          <a:p>
            <a:pPr>
              <a:spcBef>
                <a:spcPct val="50000"/>
              </a:spcBef>
            </a:pPr>
            <a:r>
              <a:rPr lang="es-ES_tradnl" sz="1100" dirty="0">
                <a:solidFill>
                  <a:schemeClr val="tx1"/>
                </a:solidFill>
              </a:rPr>
              <a:t>FUENTE: ENOHSA</a:t>
            </a:r>
          </a:p>
        </p:txBody>
      </p:sp>
      <mc:AlternateContent xmlns:mc="http://schemas.openxmlformats.org/markup-compatibility/2006" xmlns:a14="http://schemas.microsoft.com/office/drawing/2010/main">
        <mc:Choice Requires="a14">
          <p:sp>
            <p:nvSpPr>
              <p:cNvPr id="6" name="Object 9"/>
              <p:cNvSpPr txBox="1"/>
              <p:nvPr/>
            </p:nvSpPr>
            <p:spPr bwMode="auto">
              <a:xfrm>
                <a:off x="4007768" y="780747"/>
                <a:ext cx="3400357" cy="946150"/>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r>
                        <a:rPr lang="es-UY" i="1">
                          <a:solidFill>
                            <a:srgbClr val="000000"/>
                          </a:solidFill>
                          <a:latin typeface="Cambria Math" panose="02040503050406030204" pitchFamily="18" charset="0"/>
                        </a:rPr>
                        <m:t>−</m:t>
                      </m:r>
                      <m:f>
                        <m:fPr>
                          <m:ctrlPr>
                            <a:rPr lang="es-UY" i="1">
                              <a:solidFill>
                                <a:srgbClr val="000000"/>
                              </a:solidFill>
                              <a:latin typeface="Cambria Math" panose="02040503050406030204" pitchFamily="18" charset="0"/>
                            </a:rPr>
                          </m:ctrlPr>
                        </m:fPr>
                        <m:num>
                          <m:r>
                            <m:rPr>
                              <m:nor/>
                            </m:rPr>
                            <a:rPr lang="es-UY" i="0">
                              <a:solidFill>
                                <a:srgbClr val="000000"/>
                              </a:solidFill>
                              <a:latin typeface="Cambria Math" panose="02040503050406030204" pitchFamily="18" charset="0"/>
                            </a:rPr>
                            <m:t>dN</m:t>
                          </m:r>
                        </m:num>
                        <m:den>
                          <m:r>
                            <m:rPr>
                              <m:nor/>
                            </m:rPr>
                            <a:rPr lang="es-UY" i="0">
                              <a:solidFill>
                                <a:srgbClr val="000000"/>
                              </a:solidFill>
                              <a:latin typeface="Cambria Math" panose="02040503050406030204" pitchFamily="18" charset="0"/>
                            </a:rPr>
                            <m:t>dt</m:t>
                          </m:r>
                        </m:den>
                      </m:f>
                      <m:r>
                        <a:rPr lang="es-UY" i="1">
                          <a:solidFill>
                            <a:srgbClr val="000000"/>
                          </a:solidFill>
                          <a:latin typeface="Cambria Math" panose="02040503050406030204" pitchFamily="18" charset="0"/>
                        </a:rPr>
                        <m:t>=</m:t>
                      </m:r>
                      <m:sSub>
                        <m:sSubPr>
                          <m:ctrlPr>
                            <a:rPr lang="es-UY" i="1">
                              <a:solidFill>
                                <a:srgbClr val="000000"/>
                              </a:solidFill>
                              <a:latin typeface="Cambria Math" panose="02040503050406030204" pitchFamily="18" charset="0"/>
                            </a:rPr>
                          </m:ctrlPr>
                        </m:sSubPr>
                        <m:e>
                          <m:r>
                            <m:rPr>
                              <m:sty m:val="p"/>
                            </m:rPr>
                            <a:rPr lang="es-UY" i="0">
                              <a:solidFill>
                                <a:srgbClr val="000000"/>
                              </a:solidFill>
                              <a:latin typeface="Cambria Math" panose="02040503050406030204" pitchFamily="18" charset="0"/>
                            </a:rPr>
                            <m:t>K</m:t>
                          </m:r>
                        </m:e>
                        <m:sub>
                          <m:r>
                            <a:rPr lang="es-UY" i="0">
                              <a:solidFill>
                                <a:srgbClr val="000000"/>
                              </a:solidFill>
                              <a:latin typeface="Cambria Math" panose="02040503050406030204" pitchFamily="18" charset="0"/>
                            </a:rPr>
                            <m:t>1</m:t>
                          </m:r>
                        </m:sub>
                      </m:sSub>
                      <m:r>
                        <a:rPr lang="es-UY" i="0">
                          <a:solidFill>
                            <a:srgbClr val="000000"/>
                          </a:solidFill>
                          <a:latin typeface="Cambria Math" panose="02040503050406030204" pitchFamily="18" charset="0"/>
                        </a:rPr>
                        <m:t>.</m:t>
                      </m:r>
                      <m:r>
                        <m:rPr>
                          <m:sty m:val="p"/>
                        </m:rPr>
                        <a:rPr lang="es-UY" i="0">
                          <a:solidFill>
                            <a:srgbClr val="000000"/>
                          </a:solidFill>
                          <a:latin typeface="Cambria Math" panose="02040503050406030204" pitchFamily="18" charset="0"/>
                        </a:rPr>
                        <m:t>N</m:t>
                      </m:r>
                      <m:r>
                        <a:rPr lang="es-UY" i="1">
                          <a:solidFill>
                            <a:srgbClr val="000000"/>
                          </a:solidFill>
                          <a:latin typeface="Cambria Math" panose="02040503050406030204" pitchFamily="18" charset="0"/>
                        </a:rPr>
                        <m:t>+</m:t>
                      </m:r>
                      <m:sSub>
                        <m:sSubPr>
                          <m:ctrlPr>
                            <a:rPr lang="es-UY" i="1">
                              <a:solidFill>
                                <a:srgbClr val="000000"/>
                              </a:solidFill>
                              <a:latin typeface="Cambria Math" panose="02040503050406030204" pitchFamily="18" charset="0"/>
                            </a:rPr>
                          </m:ctrlPr>
                        </m:sSubPr>
                        <m:e>
                          <m:r>
                            <m:rPr>
                              <m:sty m:val="p"/>
                            </m:rPr>
                            <a:rPr lang="es-UY" i="0">
                              <a:solidFill>
                                <a:srgbClr val="000000"/>
                              </a:solidFill>
                              <a:latin typeface="Cambria Math" panose="02040503050406030204" pitchFamily="18" charset="0"/>
                            </a:rPr>
                            <m:t>K</m:t>
                          </m:r>
                        </m:e>
                        <m:sub>
                          <m:r>
                            <a:rPr lang="es-UY" i="0">
                              <a:solidFill>
                                <a:srgbClr val="000000"/>
                              </a:solidFill>
                              <a:latin typeface="Cambria Math" panose="02040503050406030204" pitchFamily="18" charset="0"/>
                            </a:rPr>
                            <m:t>2</m:t>
                          </m:r>
                        </m:sub>
                      </m:sSub>
                      <m:r>
                        <a:rPr lang="es-UY" i="1">
                          <a:solidFill>
                            <a:srgbClr val="000000"/>
                          </a:solidFill>
                          <a:latin typeface="Cambria Math" panose="02040503050406030204" pitchFamily="18" charset="0"/>
                        </a:rPr>
                        <m:t>(</m:t>
                      </m:r>
                      <m:sSub>
                        <m:sSubPr>
                          <m:ctrlPr>
                            <a:rPr lang="es-UY" i="1">
                              <a:solidFill>
                                <a:srgbClr val="000000"/>
                              </a:solidFill>
                              <a:latin typeface="Cambria Math" panose="02040503050406030204" pitchFamily="18" charset="0"/>
                            </a:rPr>
                          </m:ctrlPr>
                        </m:sSubPr>
                        <m:e>
                          <m:r>
                            <m:rPr>
                              <m:sty m:val="p"/>
                            </m:rPr>
                            <a:rPr lang="es-UY" i="0">
                              <a:solidFill>
                                <a:srgbClr val="000000"/>
                              </a:solidFill>
                              <a:latin typeface="Cambria Math" panose="02040503050406030204" pitchFamily="18" charset="0"/>
                            </a:rPr>
                            <m:t>N</m:t>
                          </m:r>
                        </m:e>
                        <m:sub>
                          <m:r>
                            <a:rPr lang="es-UY" i="0">
                              <a:solidFill>
                                <a:srgbClr val="000000"/>
                              </a:solidFill>
                              <a:latin typeface="Cambria Math" panose="02040503050406030204" pitchFamily="18" charset="0"/>
                            </a:rPr>
                            <m:t>0</m:t>
                          </m:r>
                        </m:sub>
                      </m:sSub>
                      <m:r>
                        <a:rPr lang="es-UY" i="1">
                          <a:solidFill>
                            <a:srgbClr val="000000"/>
                          </a:solidFill>
                          <a:latin typeface="Cambria Math" panose="02040503050406030204" pitchFamily="18" charset="0"/>
                        </a:rPr>
                        <m:t>−</m:t>
                      </m:r>
                      <m:r>
                        <m:rPr>
                          <m:sty m:val="p"/>
                        </m:rPr>
                        <a:rPr lang="es-UY" i="0">
                          <a:solidFill>
                            <a:srgbClr val="000000"/>
                          </a:solidFill>
                          <a:latin typeface="Cambria Math" panose="02040503050406030204" pitchFamily="18" charset="0"/>
                        </a:rPr>
                        <m:t>N</m:t>
                      </m:r>
                      <m:r>
                        <a:rPr lang="es-UY" i="1">
                          <a:solidFill>
                            <a:srgbClr val="000000"/>
                          </a:solidFill>
                          <a:latin typeface="Cambria Math" panose="02040503050406030204" pitchFamily="18" charset="0"/>
                        </a:rPr>
                        <m:t>)</m:t>
                      </m:r>
                    </m:oMath>
                  </m:oMathPara>
                </a14:m>
                <a:endParaRPr lang="es-UY" dirty="0"/>
              </a:p>
            </p:txBody>
          </p:sp>
        </mc:Choice>
        <mc:Fallback xmlns="">
          <p:sp>
            <p:nvSpPr>
              <p:cNvPr id="6" name="Object 9"/>
              <p:cNvSpPr txBox="1">
                <a:spLocks noRot="1" noChangeAspect="1" noMove="1" noResize="1" noEditPoints="1" noAdjustHandles="1" noChangeArrowheads="1" noChangeShapeType="1" noTextEdit="1"/>
              </p:cNvSpPr>
              <p:nvPr/>
            </p:nvSpPr>
            <p:spPr bwMode="auto">
              <a:xfrm>
                <a:off x="4007768" y="780747"/>
                <a:ext cx="3400357" cy="946150"/>
              </a:xfrm>
              <a:prstGeom prst="rect">
                <a:avLst/>
              </a:prstGeom>
              <a:blipFill>
                <a:blip r:embed="rId3"/>
                <a:stretch>
                  <a:fillRect/>
                </a:stretch>
              </a:blipFill>
            </p:spPr>
            <p:txBody>
              <a:bodyPr/>
              <a:lstStyle/>
              <a:p>
                <a:r>
                  <a:rPr lang="es-UY">
                    <a:noFill/>
                  </a:rPr>
                  <a:t> </a:t>
                </a:r>
              </a:p>
            </p:txBody>
          </p:sp>
        </mc:Fallback>
      </mc:AlternateContent>
      <p:sp>
        <p:nvSpPr>
          <p:cNvPr id="7" name="Rectangle 10"/>
          <p:cNvSpPr>
            <a:spLocks noChangeArrowheads="1"/>
          </p:cNvSpPr>
          <p:nvPr/>
        </p:nvSpPr>
        <p:spPr bwMode="auto">
          <a:xfrm>
            <a:off x="682706" y="1595555"/>
            <a:ext cx="10801199" cy="2154436"/>
          </a:xfrm>
          <a:prstGeom prst="rect">
            <a:avLst/>
          </a:prstGeom>
          <a:noFill/>
          <a:ln w="9525">
            <a:noFill/>
            <a:miter lim="800000"/>
            <a:headEnd/>
            <a:tailEnd/>
          </a:ln>
        </p:spPr>
        <p:txBody>
          <a:bodyPr wrap="square">
            <a:spAutoFit/>
          </a:bodyPr>
          <a:lstStyle/>
          <a:p>
            <a:pPr algn="just">
              <a:spcBef>
                <a:spcPts val="600"/>
              </a:spcBef>
              <a:spcAft>
                <a:spcPts val="600"/>
              </a:spcAft>
            </a:pPr>
            <a:r>
              <a:rPr lang="es-ES_tradnl" sz="2400" dirty="0">
                <a:solidFill>
                  <a:schemeClr val="tx1"/>
                </a:solidFill>
                <a:latin typeface="Candara" panose="020E0502030303020204" pitchFamily="34" charset="0"/>
              </a:rPr>
              <a:t>El término K</a:t>
            </a:r>
            <a:r>
              <a:rPr lang="es-ES_tradnl" sz="2400" baseline="-25000" dirty="0">
                <a:solidFill>
                  <a:schemeClr val="tx1"/>
                </a:solidFill>
                <a:latin typeface="Candara" panose="020E0502030303020204" pitchFamily="34" charset="0"/>
              </a:rPr>
              <a:t>2</a:t>
            </a:r>
            <a:r>
              <a:rPr lang="es-ES_tradnl" sz="2400" dirty="0">
                <a:solidFill>
                  <a:schemeClr val="tx1"/>
                </a:solidFill>
                <a:latin typeface="Candara" panose="020E0502030303020204" pitchFamily="34" charset="0"/>
              </a:rPr>
              <a:t> (N</a:t>
            </a:r>
            <a:r>
              <a:rPr lang="es-ES_tradnl" sz="2400" baseline="-25000" dirty="0">
                <a:solidFill>
                  <a:schemeClr val="tx1"/>
                </a:solidFill>
                <a:latin typeface="Candara" panose="020E0502030303020204" pitchFamily="34" charset="0"/>
              </a:rPr>
              <a:t>0</a:t>
            </a:r>
            <a:r>
              <a:rPr lang="es-ES_tradnl" sz="2400" dirty="0">
                <a:solidFill>
                  <a:schemeClr val="tx1"/>
                </a:solidFill>
                <a:latin typeface="Candara" panose="020E0502030303020204" pitchFamily="34" charset="0"/>
              </a:rPr>
              <a:t> – N) expresa el efecto </a:t>
            </a:r>
            <a:r>
              <a:rPr lang="es-ES_tradnl" sz="2400" dirty="0" err="1">
                <a:solidFill>
                  <a:schemeClr val="tx1"/>
                </a:solidFill>
                <a:latin typeface="Candara" panose="020E0502030303020204" pitchFamily="34" charset="0"/>
              </a:rPr>
              <a:t>acelerativo</a:t>
            </a:r>
            <a:r>
              <a:rPr lang="es-ES_tradnl" sz="2400" dirty="0">
                <a:solidFill>
                  <a:schemeClr val="tx1"/>
                </a:solidFill>
                <a:latin typeface="Candara" panose="020E0502030303020204" pitchFamily="34" charset="0"/>
              </a:rPr>
              <a:t> de la velocidad de destrucción de microorganismos.</a:t>
            </a:r>
          </a:p>
          <a:p>
            <a:pPr algn="just">
              <a:spcBef>
                <a:spcPts val="600"/>
              </a:spcBef>
              <a:spcAft>
                <a:spcPts val="600"/>
              </a:spcAft>
            </a:pPr>
            <a:r>
              <a:rPr lang="es-MX" sz="2400" dirty="0">
                <a:solidFill>
                  <a:schemeClr val="tx1"/>
                </a:solidFill>
                <a:latin typeface="Candara" panose="020E0502030303020204" pitchFamily="34" charset="0"/>
              </a:rPr>
              <a:t>En cambio, cuando la velocidad de destrucción de los microorganismos tiene carácter retardativo, la ley de </a:t>
            </a:r>
            <a:r>
              <a:rPr lang="es-MX" sz="2400" dirty="0" err="1">
                <a:solidFill>
                  <a:schemeClr val="tx1"/>
                </a:solidFill>
                <a:latin typeface="Candara" panose="020E0502030303020204" pitchFamily="34" charset="0"/>
              </a:rPr>
              <a:t>Chick</a:t>
            </a:r>
            <a:r>
              <a:rPr lang="es-MX" sz="2400" dirty="0">
                <a:solidFill>
                  <a:schemeClr val="tx1"/>
                </a:solidFill>
                <a:latin typeface="Candara" panose="020E0502030303020204" pitchFamily="34" charset="0"/>
              </a:rPr>
              <a:t> se transforma en la siguiente expresión, donde </a:t>
            </a:r>
            <a:r>
              <a:rPr lang="es-ES_tradnl" sz="2800" dirty="0">
                <a:solidFill>
                  <a:schemeClr val="tx1"/>
                </a:solidFill>
                <a:sym typeface="Symbol" pitchFamily="18" charset="2"/>
              </a:rPr>
              <a:t></a:t>
            </a:r>
            <a:r>
              <a:rPr lang="es-ES_tradnl" sz="2400" dirty="0">
                <a:solidFill>
                  <a:schemeClr val="tx1"/>
                </a:solidFill>
                <a:sym typeface="Symbol" pitchFamily="18" charset="2"/>
              </a:rPr>
              <a:t> </a:t>
            </a:r>
            <a:r>
              <a:rPr lang="es-ES_tradnl" sz="2400" dirty="0">
                <a:solidFill>
                  <a:schemeClr val="tx1"/>
                </a:solidFill>
                <a:latin typeface="Candara" panose="020E0502030303020204" pitchFamily="34" charset="0"/>
                <a:sym typeface="Symbol" pitchFamily="18" charset="2"/>
              </a:rPr>
              <a:t>es el coeficiente de retraso de la velocidad</a:t>
            </a:r>
            <a:r>
              <a:rPr lang="es-ES_tradnl" sz="2400" dirty="0">
                <a:solidFill>
                  <a:schemeClr val="tx1"/>
                </a:solidFill>
                <a:latin typeface="Candara" panose="020E0502030303020204" pitchFamily="34" charset="0"/>
              </a:rPr>
              <a:t> de destrucción de microorganismos</a:t>
            </a:r>
          </a:p>
        </p:txBody>
      </p:sp>
      <p:grpSp>
        <p:nvGrpSpPr>
          <p:cNvPr id="2" name="Group 15">
            <a:extLst>
              <a:ext uri="{FF2B5EF4-FFF2-40B4-BE49-F238E27FC236}">
                <a16:creationId xmlns:a16="http://schemas.microsoft.com/office/drawing/2014/main" id="{9D463D99-258C-FC38-D3A5-A5155081A0A1}"/>
              </a:ext>
            </a:extLst>
          </p:cNvPr>
          <p:cNvGrpSpPr>
            <a:grpSpLocks/>
          </p:cNvGrpSpPr>
          <p:nvPr/>
        </p:nvGrpSpPr>
        <p:grpSpPr bwMode="auto">
          <a:xfrm>
            <a:off x="670013" y="3934657"/>
            <a:ext cx="3337755" cy="900429"/>
            <a:chOff x="1804" y="-812"/>
            <a:chExt cx="2190" cy="4111"/>
          </a:xfrm>
          <a:noFill/>
        </p:grpSpPr>
        <mc:AlternateContent xmlns:mc="http://schemas.openxmlformats.org/markup-compatibility/2006" xmlns:a14="http://schemas.microsoft.com/office/drawing/2010/main">
          <mc:Choice Requires="a14">
            <p:sp>
              <p:nvSpPr>
                <p:cNvPr id="5" name="Object 9">
                  <a:extLst>
                    <a:ext uri="{FF2B5EF4-FFF2-40B4-BE49-F238E27FC236}">
                      <a16:creationId xmlns:a16="http://schemas.microsoft.com/office/drawing/2014/main" id="{3B1C7DD9-56BE-F97C-4515-88A6886AC764}"/>
                    </a:ext>
                  </a:extLst>
                </p:cNvPr>
                <p:cNvSpPr txBox="1"/>
                <p:nvPr/>
              </p:nvSpPr>
              <p:spPr bwMode="auto">
                <a:xfrm>
                  <a:off x="1804" y="-812"/>
                  <a:ext cx="2088" cy="3794"/>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r>
                          <a:rPr lang="es-UY" i="1">
                            <a:solidFill>
                              <a:srgbClr val="000000"/>
                            </a:solidFill>
                            <a:latin typeface="Cambria Math" panose="02040503050406030204" pitchFamily="18" charset="0"/>
                          </a:rPr>
                          <m:t>−</m:t>
                        </m:r>
                        <m:f>
                          <m:fPr>
                            <m:ctrlPr>
                              <a:rPr lang="es-UY" i="1">
                                <a:solidFill>
                                  <a:srgbClr val="000000"/>
                                </a:solidFill>
                                <a:latin typeface="Cambria Math" panose="02040503050406030204" pitchFamily="18" charset="0"/>
                              </a:rPr>
                            </m:ctrlPr>
                          </m:fPr>
                          <m:num>
                            <m:r>
                              <m:rPr>
                                <m:nor/>
                              </m:rPr>
                              <a:rPr lang="es-UY" i="0">
                                <a:solidFill>
                                  <a:srgbClr val="000000"/>
                                </a:solidFill>
                                <a:latin typeface="Cambria Math" panose="02040503050406030204" pitchFamily="18" charset="0"/>
                              </a:rPr>
                              <m:t>dN</m:t>
                            </m:r>
                          </m:num>
                          <m:den>
                            <m:r>
                              <m:rPr>
                                <m:nor/>
                              </m:rPr>
                              <a:rPr lang="es-UY" i="0">
                                <a:solidFill>
                                  <a:srgbClr val="000000"/>
                                </a:solidFill>
                                <a:latin typeface="Cambria Math" panose="02040503050406030204" pitchFamily="18" charset="0"/>
                              </a:rPr>
                              <m:t>dt</m:t>
                            </m:r>
                          </m:den>
                        </m:f>
                        <m:r>
                          <a:rPr lang="es-UY" i="1">
                            <a:solidFill>
                              <a:srgbClr val="000000"/>
                            </a:solidFill>
                            <a:latin typeface="Cambria Math" panose="02040503050406030204" pitchFamily="18" charset="0"/>
                          </a:rPr>
                          <m:t>=</m:t>
                        </m:r>
                        <m:d>
                          <m:dPr>
                            <m:ctrlPr>
                              <a:rPr lang="es-UY" i="1">
                                <a:solidFill>
                                  <a:srgbClr val="000000"/>
                                </a:solidFill>
                                <a:latin typeface="Cambria Math" panose="02040503050406030204" pitchFamily="18" charset="0"/>
                              </a:rPr>
                            </m:ctrlPr>
                          </m:dPr>
                          <m:e>
                            <m:f>
                              <m:fPr>
                                <m:ctrlPr>
                                  <a:rPr lang="es-UY" i="1">
                                    <a:solidFill>
                                      <a:srgbClr val="000000"/>
                                    </a:solidFill>
                                    <a:latin typeface="Cambria Math" panose="02040503050406030204" pitchFamily="18" charset="0"/>
                                  </a:rPr>
                                </m:ctrlPr>
                              </m:fPr>
                              <m:num>
                                <m:r>
                                  <m:rPr>
                                    <m:sty m:val="p"/>
                                  </m:rPr>
                                  <a:rPr lang="es-UY" i="0">
                                    <a:solidFill>
                                      <a:srgbClr val="000000"/>
                                    </a:solidFill>
                                    <a:latin typeface="Cambria Math" panose="02040503050406030204" pitchFamily="18" charset="0"/>
                                  </a:rPr>
                                  <m:t>K</m:t>
                                </m:r>
                              </m:num>
                              <m:den>
                                <m:r>
                                  <a:rPr lang="es-UY" i="0">
                                    <a:solidFill>
                                      <a:srgbClr val="000000"/>
                                    </a:solidFill>
                                    <a:latin typeface="Cambria Math" panose="02040503050406030204" pitchFamily="18" charset="0"/>
                                  </a:rPr>
                                  <m:t>1</m:t>
                                </m:r>
                                <m:r>
                                  <a:rPr lang="es-UY" i="1">
                                    <a:solidFill>
                                      <a:srgbClr val="000000"/>
                                    </a:solidFill>
                                    <a:latin typeface="Cambria Math" panose="02040503050406030204" pitchFamily="18" charset="0"/>
                                  </a:rPr>
                                  <m:t>+</m:t>
                                </m:r>
                                <m:r>
                                  <m:rPr>
                                    <m:sty m:val="p"/>
                                  </m:rPr>
                                  <a:rPr lang="es-UY" i="0">
                                    <a:solidFill>
                                      <a:srgbClr val="000000"/>
                                    </a:solidFill>
                                    <a:latin typeface="Cambria Math" panose="02040503050406030204" pitchFamily="18" charset="0"/>
                                  </a:rPr>
                                  <m:t>αt</m:t>
                                </m:r>
                              </m:den>
                            </m:f>
                          </m:e>
                        </m:d>
                        <m:r>
                          <m:rPr>
                            <m:sty m:val="p"/>
                          </m:rPr>
                          <a:rPr lang="es-UY" i="0">
                            <a:solidFill>
                              <a:srgbClr val="000000"/>
                            </a:solidFill>
                            <a:latin typeface="Cambria Math" panose="02040503050406030204" pitchFamily="18" charset="0"/>
                          </a:rPr>
                          <m:t>N</m:t>
                        </m:r>
                      </m:oMath>
                    </m:oMathPara>
                  </a14:m>
                  <a:endParaRPr lang="es-UY" dirty="0"/>
                </a:p>
              </p:txBody>
            </p:sp>
          </mc:Choice>
          <mc:Fallback xmlns="">
            <p:sp>
              <p:nvSpPr>
                <p:cNvPr id="5" name="Object 9">
                  <a:extLst>
                    <a:ext uri="{FF2B5EF4-FFF2-40B4-BE49-F238E27FC236}">
                      <a16:creationId xmlns:a16="http://schemas.microsoft.com/office/drawing/2014/main" id="{3B1C7DD9-56BE-F97C-4515-88A6886AC764}"/>
                    </a:ext>
                  </a:extLst>
                </p:cNvPr>
                <p:cNvSpPr txBox="1">
                  <a:spLocks noRot="1" noChangeAspect="1" noMove="1" noResize="1" noEditPoints="1" noAdjustHandles="1" noChangeArrowheads="1" noChangeShapeType="1" noTextEdit="1"/>
                </p:cNvSpPr>
                <p:nvPr/>
              </p:nvSpPr>
              <p:spPr bwMode="auto">
                <a:xfrm>
                  <a:off x="1804" y="-812"/>
                  <a:ext cx="2088" cy="3794"/>
                </a:xfrm>
                <a:prstGeom prst="rect">
                  <a:avLst/>
                </a:prstGeom>
                <a:blipFill>
                  <a:blip r:embed="rId4"/>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8" name="Object 13">
                  <a:extLst>
                    <a:ext uri="{FF2B5EF4-FFF2-40B4-BE49-F238E27FC236}">
                      <a16:creationId xmlns:a16="http://schemas.microsoft.com/office/drawing/2014/main" id="{5BF0E9A6-7C4C-3200-50C3-81C07658A27C}"/>
                    </a:ext>
                  </a:extLst>
                </p:cNvPr>
                <p:cNvSpPr txBox="1"/>
                <p:nvPr/>
              </p:nvSpPr>
              <p:spPr bwMode="auto">
                <a:xfrm>
                  <a:off x="1886" y="2873"/>
                  <a:ext cx="2108" cy="426"/>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r>
                          <a:rPr lang="es-UY" sz="2400" i="1">
                            <a:solidFill>
                              <a:srgbClr val="000000"/>
                            </a:solidFill>
                            <a:latin typeface="Cambria Math" panose="02040503050406030204" pitchFamily="18" charset="0"/>
                          </a:rPr>
                          <m:t>𝑁</m:t>
                        </m:r>
                        <m:r>
                          <a:rPr lang="es-UY" sz="2400" i="1">
                            <a:solidFill>
                              <a:srgbClr val="000000"/>
                            </a:solidFill>
                            <a:latin typeface="Cambria Math" panose="02040503050406030204" pitchFamily="18" charset="0"/>
                          </a:rPr>
                          <m:t>=</m:t>
                        </m:r>
                        <m:sSub>
                          <m:sSubPr>
                            <m:ctrlPr>
                              <a:rPr lang="es-UY" sz="2400" i="1">
                                <a:solidFill>
                                  <a:srgbClr val="000000"/>
                                </a:solidFill>
                                <a:latin typeface="Cambria Math" panose="02040503050406030204" pitchFamily="18" charset="0"/>
                              </a:rPr>
                            </m:ctrlPr>
                          </m:sSubPr>
                          <m:e>
                            <m:r>
                              <m:rPr>
                                <m:sty m:val="p"/>
                              </m:rPr>
                              <a:rPr lang="es-UY" sz="2400" i="0">
                                <a:solidFill>
                                  <a:srgbClr val="000000"/>
                                </a:solidFill>
                                <a:latin typeface="Cambria Math" panose="02040503050406030204" pitchFamily="18" charset="0"/>
                              </a:rPr>
                              <m:t>N</m:t>
                            </m:r>
                          </m:e>
                          <m:sub>
                            <m:r>
                              <a:rPr lang="es-UY" sz="2400" i="0">
                                <a:solidFill>
                                  <a:srgbClr val="000000"/>
                                </a:solidFill>
                                <a:latin typeface="Cambria Math" panose="02040503050406030204" pitchFamily="18" charset="0"/>
                              </a:rPr>
                              <m:t>0</m:t>
                            </m:r>
                          </m:sub>
                        </m:sSub>
                        <m:r>
                          <a:rPr lang="es-UY" sz="2400" i="1">
                            <a:solidFill>
                              <a:srgbClr val="000000"/>
                            </a:solidFill>
                            <a:latin typeface="Cambria Math" panose="02040503050406030204" pitchFamily="18" charset="0"/>
                          </a:rPr>
                          <m:t>(1+</m:t>
                        </m:r>
                        <m:r>
                          <a:rPr lang="es-UY" sz="2400" i="1">
                            <a:solidFill>
                              <a:srgbClr val="000000"/>
                            </a:solidFill>
                            <a:latin typeface="Cambria Math" panose="02040503050406030204" pitchFamily="18" charset="0"/>
                          </a:rPr>
                          <m:t>𝛼</m:t>
                        </m:r>
                        <m:r>
                          <a:rPr lang="es-UY" sz="2400" i="1">
                            <a:solidFill>
                              <a:srgbClr val="000000"/>
                            </a:solidFill>
                            <a:latin typeface="Cambria Math" panose="02040503050406030204" pitchFamily="18" charset="0"/>
                          </a:rPr>
                          <m:t>𝑡</m:t>
                        </m:r>
                        <m:sSup>
                          <m:sSupPr>
                            <m:ctrlPr>
                              <a:rPr lang="es-UY" sz="2400" i="1">
                                <a:solidFill>
                                  <a:srgbClr val="000000"/>
                                </a:solidFill>
                                <a:latin typeface="Cambria Math" panose="02040503050406030204" pitchFamily="18" charset="0"/>
                              </a:rPr>
                            </m:ctrlPr>
                          </m:sSupPr>
                          <m:e>
                            <m:r>
                              <a:rPr lang="es-UY" sz="2400" i="1">
                                <a:solidFill>
                                  <a:srgbClr val="000000"/>
                                </a:solidFill>
                                <a:latin typeface="Cambria Math" panose="02040503050406030204" pitchFamily="18" charset="0"/>
                              </a:rPr>
                              <m:t>)</m:t>
                            </m:r>
                          </m:e>
                          <m:sup>
                            <m:r>
                              <a:rPr lang="es-UY" sz="2400" i="1">
                                <a:solidFill>
                                  <a:srgbClr val="000000"/>
                                </a:solidFill>
                                <a:latin typeface="Cambria Math" panose="02040503050406030204" pitchFamily="18" charset="0"/>
                              </a:rPr>
                              <m:t>−</m:t>
                            </m:r>
                            <m:r>
                              <a:rPr lang="es-UY" sz="2400" i="1">
                                <a:solidFill>
                                  <a:srgbClr val="000000"/>
                                </a:solidFill>
                                <a:latin typeface="Cambria Math" panose="02040503050406030204" pitchFamily="18" charset="0"/>
                              </a:rPr>
                              <m:t>𝐾</m:t>
                            </m:r>
                            <m:r>
                              <a:rPr lang="es-UY" sz="2400" i="1">
                                <a:solidFill>
                                  <a:srgbClr val="000000"/>
                                </a:solidFill>
                                <a:latin typeface="Cambria Math" panose="02040503050406030204" pitchFamily="18" charset="0"/>
                              </a:rPr>
                              <m:t>/</m:t>
                            </m:r>
                            <m:r>
                              <a:rPr lang="es-UY" sz="2400" i="1">
                                <a:solidFill>
                                  <a:srgbClr val="000000"/>
                                </a:solidFill>
                                <a:latin typeface="Cambria Math" panose="02040503050406030204" pitchFamily="18" charset="0"/>
                              </a:rPr>
                              <m:t>𝛼</m:t>
                            </m:r>
                          </m:sup>
                        </m:sSup>
                      </m:oMath>
                    </m:oMathPara>
                  </a14:m>
                  <a:endParaRPr lang="es-UY" sz="2400" dirty="0"/>
                </a:p>
              </p:txBody>
            </p:sp>
          </mc:Choice>
          <mc:Fallback xmlns="">
            <p:sp>
              <p:nvSpPr>
                <p:cNvPr id="8" name="Object 13">
                  <a:extLst>
                    <a:ext uri="{FF2B5EF4-FFF2-40B4-BE49-F238E27FC236}">
                      <a16:creationId xmlns:a16="http://schemas.microsoft.com/office/drawing/2014/main" id="{5BF0E9A6-7C4C-3200-50C3-81C07658A27C}"/>
                    </a:ext>
                  </a:extLst>
                </p:cNvPr>
                <p:cNvSpPr txBox="1">
                  <a:spLocks noRot="1" noChangeAspect="1" noMove="1" noResize="1" noEditPoints="1" noAdjustHandles="1" noChangeArrowheads="1" noChangeShapeType="1" noTextEdit="1"/>
                </p:cNvSpPr>
                <p:nvPr/>
              </p:nvSpPr>
              <p:spPr bwMode="auto">
                <a:xfrm>
                  <a:off x="1886" y="2873"/>
                  <a:ext cx="2108" cy="426"/>
                </a:xfrm>
                <a:prstGeom prst="rect">
                  <a:avLst/>
                </a:prstGeom>
                <a:blipFill>
                  <a:blip r:embed="rId5"/>
                  <a:stretch>
                    <a:fillRect b="-366667"/>
                  </a:stretch>
                </a:blipFill>
              </p:spPr>
              <p:txBody>
                <a:bodyPr/>
                <a:lstStyle/>
                <a:p>
                  <a:r>
                    <a:rPr lang="es-UY">
                      <a:noFill/>
                    </a:rPr>
                    <a:t> </a:t>
                  </a:r>
                </a:p>
              </p:txBody>
            </p:sp>
          </mc:Fallback>
        </mc:AlternateContent>
      </p:grpSp>
      <p:sp>
        <p:nvSpPr>
          <p:cNvPr id="15" name="Rectangle 2">
            <a:extLst>
              <a:ext uri="{FF2B5EF4-FFF2-40B4-BE49-F238E27FC236}">
                <a16:creationId xmlns:a16="http://schemas.microsoft.com/office/drawing/2014/main" id="{BC25BF96-5F2E-639C-9027-4586000E6D63}"/>
              </a:ext>
            </a:extLst>
          </p:cNvPr>
          <p:cNvSpPr>
            <a:spLocks noChangeArrowheads="1"/>
          </p:cNvSpPr>
          <p:nvPr/>
        </p:nvSpPr>
        <p:spPr bwMode="auto">
          <a:xfrm>
            <a:off x="682706" y="5503345"/>
            <a:ext cx="10826586" cy="830997"/>
          </a:xfrm>
          <a:prstGeom prst="rect">
            <a:avLst/>
          </a:prstGeom>
          <a:noFill/>
          <a:ln w="9525">
            <a:noFill/>
            <a:miter lim="800000"/>
            <a:headEnd/>
            <a:tailEnd/>
          </a:ln>
        </p:spPr>
        <p:txBody>
          <a:bodyPr wrap="square">
            <a:spAutoFit/>
          </a:bodyPr>
          <a:lstStyle/>
          <a:p>
            <a:pPr algn="just">
              <a:spcBef>
                <a:spcPts val="1200"/>
              </a:spcBef>
            </a:pPr>
            <a:r>
              <a:rPr lang="es-ES" sz="2400" dirty="0">
                <a:solidFill>
                  <a:schemeClr val="tx1"/>
                </a:solidFill>
                <a:latin typeface="Candara" panose="020E0502030303020204" pitchFamily="34" charset="0"/>
              </a:rPr>
              <a:t>Las expresiones anteriores no tienen en cuanta la concentración de desinfectante. Son válidas para un desinfectante específico a una concentración constante.</a:t>
            </a:r>
            <a:endParaRPr lang="es-ES" sz="3200" dirty="0">
              <a:solidFill>
                <a:schemeClr val="tx1"/>
              </a:solidFill>
              <a:latin typeface="Candara" panose="020E0502030303020204" pitchFamily="34" charset="0"/>
            </a:endParaRPr>
          </a:p>
        </p:txBody>
      </p:sp>
      <p:sp>
        <p:nvSpPr>
          <p:cNvPr id="17" name="CuadroTexto 16">
            <a:extLst>
              <a:ext uri="{FF2B5EF4-FFF2-40B4-BE49-F238E27FC236}">
                <a16:creationId xmlns:a16="http://schemas.microsoft.com/office/drawing/2014/main" id="{DE18E5BC-9CE9-1136-0E32-7DD4CF355A57}"/>
              </a:ext>
            </a:extLst>
          </p:cNvPr>
          <p:cNvSpPr txBox="1"/>
          <p:nvPr/>
        </p:nvSpPr>
        <p:spPr>
          <a:xfrm>
            <a:off x="4007768" y="4004089"/>
            <a:ext cx="7344816" cy="1015663"/>
          </a:xfrm>
          <a:prstGeom prst="rect">
            <a:avLst/>
          </a:prstGeom>
          <a:noFill/>
        </p:spPr>
        <p:txBody>
          <a:bodyPr wrap="square">
            <a:spAutoFit/>
          </a:bodyPr>
          <a:lstStyle/>
          <a:p>
            <a:pPr algn="just">
              <a:spcBef>
                <a:spcPts val="1200"/>
              </a:spcBef>
            </a:pPr>
            <a:r>
              <a:rPr lang="es-ES" sz="2000" dirty="0">
                <a:solidFill>
                  <a:schemeClr val="tx1"/>
                </a:solidFill>
                <a:latin typeface="Candara" panose="020E0502030303020204" pitchFamily="34" charset="0"/>
              </a:rPr>
              <a:t>El coeficiente de retardo </a:t>
            </a:r>
            <a:r>
              <a:rPr lang="es-ES" sz="2000" dirty="0">
                <a:solidFill>
                  <a:schemeClr val="tx1"/>
                </a:solidFill>
                <a:latin typeface="Candara" panose="020E0502030303020204" pitchFamily="34" charset="0"/>
                <a:sym typeface="Symbol" pitchFamily="18" charset="2"/>
              </a:rPr>
              <a:t></a:t>
            </a:r>
            <a:r>
              <a:rPr lang="es-ES" sz="2000" dirty="0">
                <a:solidFill>
                  <a:schemeClr val="tx1"/>
                </a:solidFill>
                <a:latin typeface="Candara" panose="020E0502030303020204" pitchFamily="34" charset="0"/>
              </a:rPr>
              <a:t> y las constantes K, K</a:t>
            </a:r>
            <a:r>
              <a:rPr lang="es-ES" sz="2000" baseline="-25000" dirty="0">
                <a:solidFill>
                  <a:schemeClr val="tx1"/>
                </a:solidFill>
                <a:latin typeface="Candara" panose="020E0502030303020204" pitchFamily="34" charset="0"/>
              </a:rPr>
              <a:t>1</a:t>
            </a:r>
            <a:r>
              <a:rPr lang="es-ES" sz="2000" dirty="0">
                <a:solidFill>
                  <a:schemeClr val="tx1"/>
                </a:solidFill>
                <a:latin typeface="Candara" panose="020E0502030303020204" pitchFamily="34" charset="0"/>
              </a:rPr>
              <a:t> y K</a:t>
            </a:r>
            <a:r>
              <a:rPr lang="es-ES" sz="2000" baseline="-25000" dirty="0">
                <a:solidFill>
                  <a:schemeClr val="tx1"/>
                </a:solidFill>
                <a:latin typeface="Candara" panose="020E0502030303020204" pitchFamily="34" charset="0"/>
              </a:rPr>
              <a:t>2</a:t>
            </a:r>
            <a:r>
              <a:rPr lang="es-ES" sz="2000" dirty="0">
                <a:solidFill>
                  <a:schemeClr val="tx1"/>
                </a:solidFill>
                <a:latin typeface="Candara" panose="020E0502030303020204" pitchFamily="34" charset="0"/>
              </a:rPr>
              <a:t>, son específicos del sistema, cuyos valores dependen del desinfectante, de la temperatura, del pH y del tipo de microorganismo.</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31" name="Rectangle 11"/>
          <p:cNvSpPr>
            <a:spLocks noChangeArrowheads="1"/>
          </p:cNvSpPr>
          <p:nvPr/>
        </p:nvSpPr>
        <p:spPr bwMode="auto">
          <a:xfrm>
            <a:off x="551384" y="1136716"/>
            <a:ext cx="10945216" cy="2308324"/>
          </a:xfrm>
          <a:prstGeom prst="rect">
            <a:avLst/>
          </a:prstGeom>
          <a:noFill/>
          <a:ln w="9525">
            <a:noFill/>
            <a:miter lim="800000"/>
            <a:headEnd/>
            <a:tailEnd/>
          </a:ln>
        </p:spPr>
        <p:txBody>
          <a:bodyPr wrap="square">
            <a:spAutoFit/>
          </a:bodyPr>
          <a:lstStyle/>
          <a:p>
            <a:pPr algn="just"/>
            <a:r>
              <a:rPr lang="es-ES_tradnl" sz="2400" dirty="0">
                <a:solidFill>
                  <a:schemeClr val="tx1"/>
                </a:solidFill>
                <a:latin typeface="Candara" panose="020E0502030303020204" pitchFamily="34" charset="0"/>
              </a:rPr>
              <a:t>Watson (1908) propuso la siguiente ecuación para relacionar la constante de velocidad de inactivación k con la concentración de desinfectante C. Su integración es válida si la concentración de desinfectante es constante. </a:t>
            </a:r>
            <a:r>
              <a:rPr lang="es-ES" sz="2400" dirty="0">
                <a:solidFill>
                  <a:schemeClr val="tx1"/>
                </a:solidFill>
                <a:latin typeface="Candara" panose="020E0502030303020204" pitchFamily="34" charset="0"/>
              </a:rPr>
              <a:t>K’ depende del tipo de organismo, del pH, de la temperatura, del </a:t>
            </a:r>
            <a:r>
              <a:rPr lang="es-MX" sz="2400" dirty="0">
                <a:solidFill>
                  <a:schemeClr val="tx1"/>
                </a:solidFill>
                <a:latin typeface="Candara" panose="020E0502030303020204" pitchFamily="34" charset="0"/>
              </a:rPr>
              <a:t>tipo de </a:t>
            </a:r>
            <a:r>
              <a:rPr lang="es-ES" sz="2400" dirty="0">
                <a:solidFill>
                  <a:schemeClr val="tx1"/>
                </a:solidFill>
                <a:latin typeface="Candara" panose="020E0502030303020204" pitchFamily="34" charset="0"/>
              </a:rPr>
              <a:t>desinfectante y del grado de inactivación.</a:t>
            </a:r>
            <a:endParaRPr lang="es-ES_tradnl" sz="2400" dirty="0">
              <a:solidFill>
                <a:schemeClr val="tx1"/>
              </a:solidFill>
              <a:latin typeface="Candara" panose="020E0502030303020204" pitchFamily="34" charset="0"/>
            </a:endParaRPr>
          </a:p>
          <a:p>
            <a:pPr algn="just"/>
            <a:endParaRPr lang="es-ES_tradnl" sz="2400" dirty="0">
              <a:solidFill>
                <a:schemeClr val="tx1"/>
              </a:solidFill>
              <a:latin typeface="Candara" panose="020E0502030303020204" pitchFamily="34" charset="0"/>
            </a:endParaRPr>
          </a:p>
        </p:txBody>
      </p:sp>
      <p:grpSp>
        <p:nvGrpSpPr>
          <p:cNvPr id="2" name="Group 17"/>
          <p:cNvGrpSpPr>
            <a:grpSpLocks/>
          </p:cNvGrpSpPr>
          <p:nvPr/>
        </p:nvGrpSpPr>
        <p:grpSpPr bwMode="auto">
          <a:xfrm>
            <a:off x="3161890" y="2969366"/>
            <a:ext cx="5868219" cy="1664484"/>
            <a:chOff x="884" y="1752"/>
            <a:chExt cx="3946" cy="1361"/>
          </a:xfrm>
        </p:grpSpPr>
        <p:sp>
          <p:nvSpPr>
            <p:cNvPr id="7178" name="Rectangle 16"/>
            <p:cNvSpPr>
              <a:spLocks noChangeArrowheads="1"/>
            </p:cNvSpPr>
            <p:nvPr/>
          </p:nvSpPr>
          <p:spPr bwMode="auto">
            <a:xfrm>
              <a:off x="884" y="1752"/>
              <a:ext cx="3946" cy="1361"/>
            </a:xfrm>
            <a:prstGeom prst="rect">
              <a:avLst/>
            </a:prstGeom>
            <a:noFill/>
            <a:ln w="9525">
              <a:solidFill>
                <a:schemeClr val="tx1"/>
              </a:solidFill>
              <a:miter lim="800000"/>
              <a:headEnd/>
              <a:tailEnd/>
            </a:ln>
          </p:spPr>
          <p:txBody>
            <a:bodyPr wrap="none" anchor="ctr"/>
            <a:lstStyle/>
            <a:p>
              <a:endParaRPr lang="es-UY">
                <a:solidFill>
                  <a:schemeClr val="tx1"/>
                </a:solidFill>
              </a:endParaRPr>
            </a:p>
          </p:txBody>
        </p:sp>
        <p:grpSp>
          <p:nvGrpSpPr>
            <p:cNvPr id="7179" name="Group 15"/>
            <p:cNvGrpSpPr>
              <a:grpSpLocks/>
            </p:cNvGrpSpPr>
            <p:nvPr/>
          </p:nvGrpSpPr>
          <p:grpSpPr bwMode="auto">
            <a:xfrm>
              <a:off x="975" y="1797"/>
              <a:ext cx="3728" cy="1222"/>
              <a:chOff x="975" y="1797"/>
              <a:chExt cx="3728" cy="1222"/>
            </a:xfrm>
          </p:grpSpPr>
          <mc:AlternateContent xmlns:mc="http://schemas.openxmlformats.org/markup-compatibility/2006" xmlns:a14="http://schemas.microsoft.com/office/drawing/2010/main">
            <mc:Choice Requires="a14">
              <p:sp>
                <p:nvSpPr>
                  <p:cNvPr id="7170" name="Object 12"/>
                  <p:cNvSpPr txBox="1"/>
                  <p:nvPr/>
                </p:nvSpPr>
                <p:spPr bwMode="auto">
                  <a:xfrm>
                    <a:off x="2290" y="1797"/>
                    <a:ext cx="1180" cy="431"/>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r>
                            <m:rPr>
                              <m:sty m:val="p"/>
                            </m:rPr>
                            <a:rPr lang="es-UY" i="0">
                              <a:solidFill>
                                <a:srgbClr val="000000"/>
                              </a:solidFill>
                              <a:latin typeface="Cambria Math" panose="02040503050406030204" pitchFamily="18" charset="0"/>
                            </a:rPr>
                            <m:t>K</m:t>
                          </m:r>
                          <m:r>
                            <a:rPr lang="es-UY" i="1">
                              <a:solidFill>
                                <a:srgbClr val="000000"/>
                              </a:solidFill>
                              <a:latin typeface="Cambria Math" panose="02040503050406030204" pitchFamily="18" charset="0"/>
                            </a:rPr>
                            <m:t>=</m:t>
                          </m:r>
                          <m:r>
                            <m:rPr>
                              <m:nor/>
                            </m:rPr>
                            <a:rPr lang="es-UY" i="0">
                              <a:solidFill>
                                <a:srgbClr val="000000"/>
                              </a:solidFill>
                              <a:latin typeface="Cambria Math" panose="02040503050406030204" pitchFamily="18" charset="0"/>
                            </a:rPr>
                            <m:t>K</m:t>
                          </m:r>
                          <m:r>
                            <m:rPr>
                              <m:nor/>
                            </m:rPr>
                            <a:rPr lang="es-UY" i="0">
                              <a:solidFill>
                                <a:srgbClr val="000000"/>
                              </a:solidFill>
                              <a:latin typeface="Cambria Math" panose="02040503050406030204" pitchFamily="18" charset="0"/>
                            </a:rPr>
                            <m:t>′</m:t>
                          </m:r>
                          <m:sSup>
                            <m:sSupPr>
                              <m:ctrlPr>
                                <a:rPr lang="es-UY" i="1">
                                  <a:solidFill>
                                    <a:srgbClr val="000000"/>
                                  </a:solidFill>
                                  <a:latin typeface="Cambria Math" panose="02040503050406030204" pitchFamily="18" charset="0"/>
                                </a:rPr>
                              </m:ctrlPr>
                            </m:sSupPr>
                            <m:e>
                              <m:r>
                                <m:rPr>
                                  <m:sty m:val="p"/>
                                </m:rPr>
                                <a:rPr lang="es-UY" i="0">
                                  <a:solidFill>
                                    <a:srgbClr val="000000"/>
                                  </a:solidFill>
                                  <a:latin typeface="Cambria Math" panose="02040503050406030204" pitchFamily="18" charset="0"/>
                                </a:rPr>
                                <m:t>C</m:t>
                              </m:r>
                            </m:e>
                            <m:sup>
                              <m:r>
                                <m:rPr>
                                  <m:sty m:val="p"/>
                                </m:rPr>
                                <a:rPr lang="es-UY" i="0">
                                  <a:solidFill>
                                    <a:srgbClr val="000000"/>
                                  </a:solidFill>
                                  <a:latin typeface="Cambria Math" panose="02040503050406030204" pitchFamily="18" charset="0"/>
                                </a:rPr>
                                <m:t>n</m:t>
                              </m:r>
                            </m:sup>
                          </m:sSup>
                        </m:oMath>
                      </m:oMathPara>
                    </a14:m>
                    <a:endParaRPr lang="es-UY"/>
                  </a:p>
                </p:txBody>
              </p:sp>
            </mc:Choice>
            <mc:Fallback xmlns="">
              <p:sp>
                <p:nvSpPr>
                  <p:cNvPr id="7170" name="Object 12"/>
                  <p:cNvSpPr txBox="1">
                    <a:spLocks noRot="1" noChangeAspect="1" noMove="1" noResize="1" noEditPoints="1" noAdjustHandles="1" noChangeArrowheads="1" noChangeShapeType="1" noTextEdit="1"/>
                  </p:cNvSpPr>
                  <p:nvPr/>
                </p:nvSpPr>
                <p:spPr bwMode="auto">
                  <a:xfrm>
                    <a:off x="2290" y="1797"/>
                    <a:ext cx="1180" cy="431"/>
                  </a:xfrm>
                  <a:prstGeom prst="rect">
                    <a:avLst/>
                  </a:prstGeom>
                  <a:blipFill>
                    <a:blip r:embed="rId3"/>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7171" name="Object 13"/>
                  <p:cNvSpPr txBox="1"/>
                  <p:nvPr/>
                </p:nvSpPr>
                <p:spPr bwMode="auto">
                  <a:xfrm>
                    <a:off x="975" y="2296"/>
                    <a:ext cx="3728" cy="723"/>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r>
                            <a:rPr lang="es-UY" i="1">
                              <a:solidFill>
                                <a:srgbClr val="000000"/>
                              </a:solidFill>
                              <a:latin typeface="Cambria Math" panose="02040503050406030204" pitchFamily="18" charset="0"/>
                            </a:rPr>
                            <m:t>−</m:t>
                          </m:r>
                          <m:f>
                            <m:fPr>
                              <m:ctrlPr>
                                <a:rPr lang="es-UY" i="1">
                                  <a:solidFill>
                                    <a:srgbClr val="000000"/>
                                  </a:solidFill>
                                  <a:latin typeface="Cambria Math" panose="02040503050406030204" pitchFamily="18" charset="0"/>
                                </a:rPr>
                              </m:ctrlPr>
                            </m:fPr>
                            <m:num>
                              <m:r>
                                <m:rPr>
                                  <m:nor/>
                                </m:rPr>
                                <a:rPr lang="es-UY" i="0">
                                  <a:solidFill>
                                    <a:srgbClr val="000000"/>
                                  </a:solidFill>
                                  <a:latin typeface="Cambria Math" panose="02040503050406030204" pitchFamily="18" charset="0"/>
                                </a:rPr>
                                <m:t>dN</m:t>
                              </m:r>
                            </m:num>
                            <m:den>
                              <m:r>
                                <m:rPr>
                                  <m:nor/>
                                </m:rPr>
                                <a:rPr lang="es-UY" i="0">
                                  <a:solidFill>
                                    <a:srgbClr val="000000"/>
                                  </a:solidFill>
                                  <a:latin typeface="Cambria Math" panose="02040503050406030204" pitchFamily="18" charset="0"/>
                                </a:rPr>
                                <m:t>dt</m:t>
                              </m:r>
                            </m:den>
                          </m:f>
                          <m:r>
                            <a:rPr lang="es-UY" i="1">
                              <a:solidFill>
                                <a:srgbClr val="000000"/>
                              </a:solidFill>
                              <a:latin typeface="Cambria Math" panose="02040503050406030204" pitchFamily="18" charset="0"/>
                            </a:rPr>
                            <m:t>=</m:t>
                          </m:r>
                          <m:r>
                            <m:rPr>
                              <m:nor/>
                            </m:rPr>
                            <a:rPr lang="es-UY" i="0">
                              <a:solidFill>
                                <a:srgbClr val="000000"/>
                              </a:solidFill>
                              <a:latin typeface="Cambria Math" panose="02040503050406030204" pitchFamily="18" charset="0"/>
                            </a:rPr>
                            <m:t>K</m:t>
                          </m:r>
                          <m:r>
                            <m:rPr>
                              <m:nor/>
                            </m:rPr>
                            <a:rPr lang="es-UY" i="0">
                              <a:solidFill>
                                <a:srgbClr val="000000"/>
                              </a:solidFill>
                              <a:latin typeface="Cambria Math" panose="02040503050406030204" pitchFamily="18" charset="0"/>
                            </a:rPr>
                            <m:t>′</m:t>
                          </m:r>
                          <m:sSup>
                            <m:sSupPr>
                              <m:ctrlPr>
                                <a:rPr lang="es-UY" i="1">
                                  <a:solidFill>
                                    <a:srgbClr val="000000"/>
                                  </a:solidFill>
                                  <a:latin typeface="Cambria Math" panose="02040503050406030204" pitchFamily="18" charset="0"/>
                                </a:rPr>
                              </m:ctrlPr>
                            </m:sSupPr>
                            <m:e>
                              <m:r>
                                <m:rPr>
                                  <m:nor/>
                                </m:rPr>
                                <a:rPr lang="es-UY" i="0">
                                  <a:solidFill>
                                    <a:srgbClr val="000000"/>
                                  </a:solidFill>
                                  <a:latin typeface="Cambria Math" panose="02040503050406030204" pitchFamily="18" charset="0"/>
                                </a:rPr>
                                <m:t>C</m:t>
                              </m:r>
                            </m:e>
                            <m:sup>
                              <m:r>
                                <m:rPr>
                                  <m:sty m:val="p"/>
                                </m:rPr>
                                <a:rPr lang="es-UY" i="0">
                                  <a:solidFill>
                                    <a:srgbClr val="000000"/>
                                  </a:solidFill>
                                  <a:latin typeface="Cambria Math" panose="02040503050406030204" pitchFamily="18" charset="0"/>
                                </a:rPr>
                                <m:t>n</m:t>
                              </m:r>
                            </m:sup>
                          </m:sSup>
                          <m:r>
                            <m:rPr>
                              <m:sty m:val="p"/>
                            </m:rPr>
                            <a:rPr lang="es-UY" i="0">
                              <a:solidFill>
                                <a:srgbClr val="000000"/>
                              </a:solidFill>
                              <a:latin typeface="Cambria Math" panose="02040503050406030204" pitchFamily="18" charset="0"/>
                            </a:rPr>
                            <m:t>N</m:t>
                          </m:r>
                          <m:r>
                            <a:rPr lang="es-UY" i="1">
                              <a:solidFill>
                                <a:srgbClr val="000000"/>
                              </a:solidFill>
                              <a:latin typeface="Cambria Math" panose="02040503050406030204" pitchFamily="18" charset="0"/>
                            </a:rPr>
                            <m:t> ⇒ </m:t>
                          </m:r>
                          <m:r>
                            <m:rPr>
                              <m:sty m:val="p"/>
                            </m:rPr>
                            <a:rPr lang="es-UY" i="0">
                              <a:solidFill>
                                <a:srgbClr val="000000"/>
                              </a:solidFill>
                              <a:latin typeface="Cambria Math" panose="02040503050406030204" pitchFamily="18" charset="0"/>
                            </a:rPr>
                            <m:t>L</m:t>
                          </m:r>
                          <m:d>
                            <m:dPr>
                              <m:ctrlPr>
                                <a:rPr lang="es-UY" i="1">
                                  <a:solidFill>
                                    <a:srgbClr val="000000"/>
                                  </a:solidFill>
                                  <a:latin typeface="Cambria Math" panose="02040503050406030204" pitchFamily="18" charset="0"/>
                                </a:rPr>
                              </m:ctrlPr>
                            </m:dPr>
                            <m:e>
                              <m:f>
                                <m:fPr>
                                  <m:ctrlPr>
                                    <a:rPr lang="es-UY" i="1">
                                      <a:solidFill>
                                        <a:srgbClr val="000000"/>
                                      </a:solidFill>
                                      <a:latin typeface="Cambria Math" panose="02040503050406030204" pitchFamily="18" charset="0"/>
                                    </a:rPr>
                                  </m:ctrlPr>
                                </m:fPr>
                                <m:num>
                                  <m:r>
                                    <m:rPr>
                                      <m:sty m:val="p"/>
                                    </m:rPr>
                                    <a:rPr lang="es-UY" i="0">
                                      <a:solidFill>
                                        <a:srgbClr val="000000"/>
                                      </a:solidFill>
                                      <a:latin typeface="Cambria Math" panose="02040503050406030204" pitchFamily="18" charset="0"/>
                                    </a:rPr>
                                    <m:t>N</m:t>
                                  </m:r>
                                </m:num>
                                <m:den>
                                  <m:sSub>
                                    <m:sSubPr>
                                      <m:ctrlPr>
                                        <a:rPr lang="es-UY" i="1">
                                          <a:solidFill>
                                            <a:srgbClr val="000000"/>
                                          </a:solidFill>
                                          <a:latin typeface="Cambria Math" panose="02040503050406030204" pitchFamily="18" charset="0"/>
                                        </a:rPr>
                                      </m:ctrlPr>
                                    </m:sSubPr>
                                    <m:e>
                                      <m:r>
                                        <m:rPr>
                                          <m:sty m:val="p"/>
                                        </m:rPr>
                                        <a:rPr lang="es-UY" i="0">
                                          <a:solidFill>
                                            <a:srgbClr val="000000"/>
                                          </a:solidFill>
                                          <a:latin typeface="Cambria Math" panose="02040503050406030204" pitchFamily="18" charset="0"/>
                                        </a:rPr>
                                        <m:t>N</m:t>
                                      </m:r>
                                    </m:e>
                                    <m:sub>
                                      <m:r>
                                        <a:rPr lang="es-UY" i="0">
                                          <a:solidFill>
                                            <a:srgbClr val="000000"/>
                                          </a:solidFill>
                                          <a:latin typeface="Cambria Math" panose="02040503050406030204" pitchFamily="18" charset="0"/>
                                        </a:rPr>
                                        <m:t>0</m:t>
                                      </m:r>
                                    </m:sub>
                                  </m:sSub>
                                </m:den>
                              </m:f>
                            </m:e>
                          </m:d>
                          <m:r>
                            <a:rPr lang="es-UY" i="1">
                              <a:solidFill>
                                <a:srgbClr val="000000"/>
                              </a:solidFill>
                              <a:latin typeface="Cambria Math" panose="02040503050406030204" pitchFamily="18" charset="0"/>
                            </a:rPr>
                            <m:t>=−</m:t>
                          </m:r>
                          <m:r>
                            <m:rPr>
                              <m:nor/>
                            </m:rPr>
                            <a:rPr lang="es-UY" i="0">
                              <a:solidFill>
                                <a:srgbClr val="000000"/>
                              </a:solidFill>
                              <a:latin typeface="Cambria Math" panose="02040503050406030204" pitchFamily="18" charset="0"/>
                            </a:rPr>
                            <m:t>K</m:t>
                          </m:r>
                          <m:r>
                            <m:rPr>
                              <m:nor/>
                            </m:rPr>
                            <a:rPr lang="es-UY" i="0">
                              <a:solidFill>
                                <a:srgbClr val="000000"/>
                              </a:solidFill>
                              <a:latin typeface="Cambria Math" panose="02040503050406030204" pitchFamily="18" charset="0"/>
                            </a:rPr>
                            <m:t>′</m:t>
                          </m:r>
                          <m:sSup>
                            <m:sSupPr>
                              <m:ctrlPr>
                                <a:rPr lang="es-UY" i="1">
                                  <a:solidFill>
                                    <a:srgbClr val="000000"/>
                                  </a:solidFill>
                                  <a:latin typeface="Cambria Math" panose="02040503050406030204" pitchFamily="18" charset="0"/>
                                </a:rPr>
                              </m:ctrlPr>
                            </m:sSupPr>
                            <m:e>
                              <m:r>
                                <m:rPr>
                                  <m:nor/>
                                </m:rPr>
                                <a:rPr lang="es-UY" i="0">
                                  <a:solidFill>
                                    <a:srgbClr val="000000"/>
                                  </a:solidFill>
                                  <a:latin typeface="Cambria Math" panose="02040503050406030204" pitchFamily="18" charset="0"/>
                                </a:rPr>
                                <m:t>C</m:t>
                              </m:r>
                            </m:e>
                            <m:sup>
                              <m:r>
                                <m:rPr>
                                  <m:sty m:val="p"/>
                                </m:rPr>
                                <a:rPr lang="es-UY" i="0">
                                  <a:solidFill>
                                    <a:srgbClr val="000000"/>
                                  </a:solidFill>
                                  <a:latin typeface="Cambria Math" panose="02040503050406030204" pitchFamily="18" charset="0"/>
                                </a:rPr>
                                <m:t>n</m:t>
                              </m:r>
                            </m:sup>
                          </m:sSup>
                          <m:r>
                            <m:rPr>
                              <m:sty m:val="p"/>
                            </m:rPr>
                            <a:rPr lang="es-UY" i="0">
                              <a:solidFill>
                                <a:srgbClr val="000000"/>
                              </a:solidFill>
                              <a:latin typeface="Cambria Math" panose="02040503050406030204" pitchFamily="18" charset="0"/>
                            </a:rPr>
                            <m:t>t</m:t>
                          </m:r>
                        </m:oMath>
                      </m:oMathPara>
                    </a14:m>
                    <a:endParaRPr lang="es-UY"/>
                  </a:p>
                </p:txBody>
              </p:sp>
            </mc:Choice>
            <mc:Fallback xmlns="">
              <p:sp>
                <p:nvSpPr>
                  <p:cNvPr id="7171" name="Object 13"/>
                  <p:cNvSpPr txBox="1">
                    <a:spLocks noRot="1" noChangeAspect="1" noMove="1" noResize="1" noEditPoints="1" noAdjustHandles="1" noChangeArrowheads="1" noChangeShapeType="1" noTextEdit="1"/>
                  </p:cNvSpPr>
                  <p:nvPr/>
                </p:nvSpPr>
                <p:spPr bwMode="auto">
                  <a:xfrm>
                    <a:off x="975" y="2296"/>
                    <a:ext cx="3728" cy="723"/>
                  </a:xfrm>
                  <a:prstGeom prst="rect">
                    <a:avLst/>
                  </a:prstGeom>
                  <a:blipFill>
                    <a:blip r:embed="rId4"/>
                    <a:stretch>
                      <a:fillRect/>
                    </a:stretch>
                  </a:blipFill>
                </p:spPr>
                <p:txBody>
                  <a:bodyPr/>
                  <a:lstStyle/>
                  <a:p>
                    <a:r>
                      <a:rPr lang="es-UY">
                        <a:noFill/>
                      </a:rPr>
                      <a:t> </a:t>
                    </a:r>
                  </a:p>
                </p:txBody>
              </p:sp>
            </mc:Fallback>
          </mc:AlternateContent>
        </p:grpSp>
      </p:grpSp>
      <p:sp>
        <p:nvSpPr>
          <p:cNvPr id="11" name="Text Box 10"/>
          <p:cNvSpPr txBox="1">
            <a:spLocks noChangeArrowheads="1"/>
          </p:cNvSpPr>
          <p:nvPr/>
        </p:nvSpPr>
        <p:spPr bwMode="auto">
          <a:xfrm>
            <a:off x="28363" y="6567283"/>
            <a:ext cx="2447925" cy="261610"/>
          </a:xfrm>
          <a:prstGeom prst="rect">
            <a:avLst/>
          </a:prstGeom>
          <a:noFill/>
          <a:ln w="9525">
            <a:noFill/>
            <a:miter lim="800000"/>
            <a:headEnd/>
            <a:tailEnd/>
          </a:ln>
        </p:spPr>
        <p:txBody>
          <a:bodyPr>
            <a:spAutoFit/>
          </a:bodyPr>
          <a:lstStyle/>
          <a:p>
            <a:pPr>
              <a:spcBef>
                <a:spcPct val="50000"/>
              </a:spcBef>
            </a:pPr>
            <a:r>
              <a:rPr lang="es-ES_tradnl" sz="1100" dirty="0">
                <a:solidFill>
                  <a:schemeClr val="tx1"/>
                </a:solidFill>
              </a:rPr>
              <a:t>FUENTE: ENOHSA</a:t>
            </a:r>
          </a:p>
        </p:txBody>
      </p:sp>
      <p:sp>
        <p:nvSpPr>
          <p:cNvPr id="15" name="Rectangle 2"/>
          <p:cNvSpPr>
            <a:spLocks noGrp="1" noChangeArrowheads="1"/>
          </p:cNvSpPr>
          <p:nvPr>
            <p:ph type="title"/>
          </p:nvPr>
        </p:nvSpPr>
        <p:spPr>
          <a:xfrm>
            <a:off x="15721" y="581049"/>
            <a:ext cx="12192000" cy="500633"/>
          </a:xfrm>
        </p:spPr>
        <p:txBody>
          <a:bodyPr/>
          <a:lstStyle/>
          <a:p>
            <a:pPr eaLnBrk="1" hangingPunct="1"/>
            <a:r>
              <a:rPr lang="es-MX" sz="2800" b="1" dirty="0">
                <a:solidFill>
                  <a:schemeClr val="tx1"/>
                </a:solidFill>
                <a:latin typeface="Candara" panose="020E0502030303020204" pitchFamily="34" charset="0"/>
                <a:cs typeface="Arial" panose="020B0604020202020204" pitchFamily="34" charset="0"/>
              </a:rPr>
              <a:t>Ley de </a:t>
            </a:r>
            <a:r>
              <a:rPr lang="es-MX" sz="2800" b="1" dirty="0" err="1">
                <a:solidFill>
                  <a:schemeClr val="tx1"/>
                </a:solidFill>
                <a:latin typeface="Candara" panose="020E0502030303020204" pitchFamily="34" charset="0"/>
                <a:cs typeface="Arial" panose="020B0604020202020204" pitchFamily="34" charset="0"/>
              </a:rPr>
              <a:t>Chick</a:t>
            </a:r>
            <a:r>
              <a:rPr lang="es-MX" sz="2800" b="1" dirty="0">
                <a:solidFill>
                  <a:schemeClr val="tx1"/>
                </a:solidFill>
                <a:latin typeface="Candara" panose="020E0502030303020204" pitchFamily="34" charset="0"/>
                <a:cs typeface="Arial" panose="020B0604020202020204" pitchFamily="34" charset="0"/>
              </a:rPr>
              <a:t> - Watson</a:t>
            </a:r>
          </a:p>
        </p:txBody>
      </p:sp>
      <p:sp>
        <p:nvSpPr>
          <p:cNvPr id="13" name="Rectangle 3">
            <a:extLst>
              <a:ext uri="{FF2B5EF4-FFF2-40B4-BE49-F238E27FC236}">
                <a16:creationId xmlns:a16="http://schemas.microsoft.com/office/drawing/2014/main" id="{2D072AB8-B2AA-33B4-928F-2528CC1B5241}"/>
              </a:ext>
            </a:extLst>
          </p:cNvPr>
          <p:cNvSpPr>
            <a:spLocks noChangeArrowheads="1"/>
          </p:cNvSpPr>
          <p:nvPr/>
        </p:nvSpPr>
        <p:spPr bwMode="auto">
          <a:xfrm>
            <a:off x="551384" y="4806502"/>
            <a:ext cx="10945216" cy="1569660"/>
          </a:xfrm>
          <a:prstGeom prst="rect">
            <a:avLst/>
          </a:prstGeom>
          <a:noFill/>
          <a:ln w="9525">
            <a:noFill/>
            <a:miter lim="800000"/>
            <a:headEnd/>
            <a:tailEnd/>
          </a:ln>
        </p:spPr>
        <p:txBody>
          <a:bodyPr wrap="square">
            <a:spAutoFit/>
          </a:bodyPr>
          <a:lstStyle/>
          <a:p>
            <a:pPr algn="just">
              <a:spcBef>
                <a:spcPts val="400"/>
              </a:spcBef>
              <a:spcAft>
                <a:spcPts val="400"/>
              </a:spcAft>
              <a:buFont typeface="Wingdings" pitchFamily="2" charset="2"/>
              <a:buNone/>
            </a:pPr>
            <a:r>
              <a:rPr lang="es-ES" sz="2400" dirty="0">
                <a:solidFill>
                  <a:schemeClr val="tx1"/>
                </a:solidFill>
                <a:latin typeface="Candara" panose="020E0502030303020204" pitchFamily="34" charset="0"/>
              </a:rPr>
              <a:t>Si n &gt; 1, un cambio de concentración de</a:t>
            </a:r>
            <a:r>
              <a:rPr lang="es-MX" sz="2400" dirty="0">
                <a:solidFill>
                  <a:schemeClr val="tx1"/>
                </a:solidFill>
                <a:latin typeface="Candara" panose="020E0502030303020204" pitchFamily="34" charset="0"/>
              </a:rPr>
              <a:t> </a:t>
            </a:r>
            <a:r>
              <a:rPr lang="es-ES" sz="2400" dirty="0">
                <a:solidFill>
                  <a:schemeClr val="tx1"/>
                </a:solidFill>
                <a:latin typeface="Candara" panose="020E0502030303020204" pitchFamily="34" charset="0"/>
              </a:rPr>
              <a:t>desinfectante produce mayor efecto que</a:t>
            </a:r>
            <a:r>
              <a:rPr lang="es-MX" sz="2400" dirty="0">
                <a:solidFill>
                  <a:schemeClr val="tx1"/>
                </a:solidFill>
                <a:latin typeface="Candara" panose="020E0502030303020204" pitchFamily="34" charset="0"/>
              </a:rPr>
              <a:t> </a:t>
            </a:r>
            <a:r>
              <a:rPr lang="es-ES" sz="2400" dirty="0">
                <a:solidFill>
                  <a:schemeClr val="tx1"/>
                </a:solidFill>
                <a:latin typeface="Candara" panose="020E0502030303020204" pitchFamily="34" charset="0"/>
              </a:rPr>
              <a:t>un cambio en el tiempo. </a:t>
            </a:r>
            <a:r>
              <a:rPr lang="es-MX" sz="2400" dirty="0">
                <a:solidFill>
                  <a:schemeClr val="tx1"/>
                </a:solidFill>
                <a:latin typeface="Candara" panose="020E0502030303020204" pitchFamily="34" charset="0"/>
              </a:rPr>
              <a:t>Generalmente</a:t>
            </a:r>
            <a:r>
              <a:rPr lang="es-ES" sz="2400" dirty="0">
                <a:solidFill>
                  <a:schemeClr val="tx1"/>
                </a:solidFill>
                <a:latin typeface="Candara" panose="020E0502030303020204" pitchFamily="34" charset="0"/>
              </a:rPr>
              <a:t>, n en la ley de </a:t>
            </a:r>
            <a:r>
              <a:rPr lang="es-ES" sz="2400" dirty="0" err="1">
                <a:solidFill>
                  <a:schemeClr val="tx1"/>
                </a:solidFill>
                <a:latin typeface="Candara" panose="020E0502030303020204" pitchFamily="34" charset="0"/>
              </a:rPr>
              <a:t>Chick</a:t>
            </a:r>
            <a:r>
              <a:rPr lang="es-ES" sz="2400" dirty="0">
                <a:solidFill>
                  <a:schemeClr val="tx1"/>
                </a:solidFill>
                <a:latin typeface="Candara" panose="020E0502030303020204" pitchFamily="34" charset="0"/>
              </a:rPr>
              <a:t>-Watson es</a:t>
            </a:r>
            <a:r>
              <a:rPr lang="es-MX" sz="2400" dirty="0">
                <a:solidFill>
                  <a:schemeClr val="tx1"/>
                </a:solidFill>
                <a:latin typeface="Candara" panose="020E0502030303020204" pitchFamily="34" charset="0"/>
              </a:rPr>
              <a:t> </a:t>
            </a:r>
            <a:r>
              <a:rPr lang="es-ES" sz="2400" dirty="0">
                <a:solidFill>
                  <a:schemeClr val="tx1"/>
                </a:solidFill>
                <a:latin typeface="Candara" panose="020E0502030303020204" pitchFamily="34" charset="0"/>
              </a:rPr>
              <a:t>casi 1.0, por lo tanto, un valor fijo del producto de la concentración y tiempo (producto</a:t>
            </a:r>
            <a:r>
              <a:rPr lang="es-MX" sz="2400" dirty="0">
                <a:solidFill>
                  <a:schemeClr val="tx1"/>
                </a:solidFill>
                <a:latin typeface="Candara" panose="020E0502030303020204" pitchFamily="34" charset="0"/>
              </a:rPr>
              <a:t> </a:t>
            </a:r>
            <a:r>
              <a:rPr lang="es-ES" sz="2400" dirty="0">
                <a:solidFill>
                  <a:schemeClr val="tx1"/>
                </a:solidFill>
                <a:latin typeface="Candara" panose="020E0502030303020204" pitchFamily="34" charset="0"/>
              </a:rPr>
              <a:t>C.t) resulta en un grado de inactivación determinado.</a:t>
            </a:r>
          </a:p>
        </p:txBody>
      </p:sp>
    </p:spTree>
  </p:cSld>
  <p:clrMapOvr>
    <a:masterClrMapping/>
  </p:clrMapOvr>
  <p:transition>
    <p:dissolve/>
  </p:transition>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Text Box 3"/>
          <p:cNvSpPr txBox="1">
            <a:spLocks noChangeArrowheads="1"/>
          </p:cNvSpPr>
          <p:nvPr/>
        </p:nvSpPr>
        <p:spPr bwMode="auto">
          <a:xfrm>
            <a:off x="875420" y="1921851"/>
            <a:ext cx="10441160" cy="4598182"/>
          </a:xfrm>
          <a:prstGeom prst="rect">
            <a:avLst/>
          </a:prstGeom>
          <a:noFill/>
          <a:ln w="9525">
            <a:noFill/>
            <a:miter lim="800000"/>
            <a:headEnd/>
            <a:tailEnd/>
          </a:ln>
        </p:spPr>
        <p:txBody>
          <a:bodyPr wrap="square">
            <a:spAutoFit/>
          </a:bodyPr>
          <a:lstStyle/>
          <a:p>
            <a:pPr algn="just" eaLnBrk="0" hangingPunct="0">
              <a:spcBef>
                <a:spcPct val="30000"/>
              </a:spcBef>
            </a:pPr>
            <a:r>
              <a:rPr kumimoji="1" lang="es-ES" sz="2400" dirty="0">
                <a:solidFill>
                  <a:schemeClr val="tx1"/>
                </a:solidFill>
                <a:latin typeface="Candara" panose="020E0502030303020204" pitchFamily="34" charset="0"/>
              </a:rPr>
              <a:t>Asumiendo la validez de la Ley de </a:t>
            </a:r>
            <a:r>
              <a:rPr kumimoji="1" lang="es-ES" sz="2400" dirty="0" err="1">
                <a:solidFill>
                  <a:schemeClr val="tx1"/>
                </a:solidFill>
                <a:latin typeface="Candara" panose="020E0502030303020204" pitchFamily="34" charset="0"/>
              </a:rPr>
              <a:t>Chik</a:t>
            </a:r>
            <a:r>
              <a:rPr kumimoji="1" lang="es-ES" sz="2400" dirty="0">
                <a:solidFill>
                  <a:schemeClr val="tx1"/>
                </a:solidFill>
                <a:latin typeface="Candara" panose="020E0502030303020204" pitchFamily="34" charset="0"/>
              </a:rPr>
              <a:t>-Watson con n=1, se deduce que para inactivar los microorganismos se necesita someterlos a una concentración de desinfectante residual C durante un tiempo de contacto T. </a:t>
            </a:r>
          </a:p>
          <a:p>
            <a:pPr algn="just" eaLnBrk="0" hangingPunct="0">
              <a:spcBef>
                <a:spcPct val="30000"/>
              </a:spcBef>
            </a:pPr>
            <a:r>
              <a:rPr kumimoji="1" lang="es-ES" sz="2400" dirty="0">
                <a:solidFill>
                  <a:schemeClr val="tx1"/>
                </a:solidFill>
                <a:latin typeface="Candara" panose="020E0502030303020204" pitchFamily="34" charset="0"/>
              </a:rPr>
              <a:t>Para que la desinfección sea eficaz, la OMS tradicionalmente </a:t>
            </a:r>
            <a:r>
              <a:rPr kumimoji="1" lang="es-ES" sz="2400" dirty="0" err="1">
                <a:solidFill>
                  <a:schemeClr val="tx1"/>
                </a:solidFill>
                <a:latin typeface="Candara" panose="020E0502030303020204" pitchFamily="34" charset="0"/>
              </a:rPr>
              <a:t>sugiri</a:t>
            </a:r>
            <a:r>
              <a:rPr kumimoji="1" lang="es-UY" sz="2400" dirty="0" err="1">
                <a:solidFill>
                  <a:schemeClr val="tx1"/>
                </a:solidFill>
                <a:latin typeface="Candara" panose="020E0502030303020204" pitchFamily="34" charset="0"/>
              </a:rPr>
              <a:t>ó</a:t>
            </a:r>
            <a:r>
              <a:rPr kumimoji="1" lang="es-ES" sz="2400" dirty="0">
                <a:solidFill>
                  <a:schemeClr val="tx1"/>
                </a:solidFill>
                <a:latin typeface="Candara" panose="020E0502030303020204" pitchFamily="34" charset="0"/>
              </a:rPr>
              <a:t> que se mantenga en el agua una concentración de 0,5 mg/l de cloro residual libre durante 30 minutos. Corresponde a C*T=15 mg/l*min</a:t>
            </a:r>
          </a:p>
          <a:p>
            <a:pPr algn="just" eaLnBrk="0" hangingPunct="0">
              <a:spcBef>
                <a:spcPct val="30000"/>
              </a:spcBef>
            </a:pPr>
            <a:r>
              <a:rPr kumimoji="1" lang="es-MX" sz="2400" dirty="0">
                <a:solidFill>
                  <a:schemeClr val="tx1"/>
                </a:solidFill>
                <a:latin typeface="Candara" panose="020E0502030303020204" pitchFamily="34" charset="0"/>
              </a:rPr>
              <a:t>Cuanto mayor es la concentración de desinfectante, menor es el tiempo que se necesita para inactivar o destruir los microorganismos, y viceversa.</a:t>
            </a:r>
          </a:p>
          <a:p>
            <a:pPr algn="just" eaLnBrk="0" hangingPunct="0">
              <a:spcBef>
                <a:spcPct val="30000"/>
              </a:spcBef>
            </a:pPr>
            <a:endParaRPr kumimoji="1" lang="es-MX" sz="2400" dirty="0">
              <a:solidFill>
                <a:schemeClr val="tx1"/>
              </a:solidFill>
              <a:latin typeface="Candara" panose="020E0502030303020204" pitchFamily="34" charset="0"/>
            </a:endParaRPr>
          </a:p>
          <a:p>
            <a:pPr algn="just" eaLnBrk="0" hangingPunct="0">
              <a:spcBef>
                <a:spcPct val="30000"/>
              </a:spcBef>
            </a:pPr>
            <a:r>
              <a:rPr kumimoji="1" lang="es-ES" sz="2400" dirty="0">
                <a:solidFill>
                  <a:schemeClr val="tx1"/>
                </a:solidFill>
                <a:latin typeface="Candara" panose="020E0502030303020204" pitchFamily="34" charset="0"/>
              </a:rPr>
              <a:t>La eficacia del proceso depende de la temperatura, del pH, de las características orgánicas y demás propiedades fisicoquímicas del agua. </a:t>
            </a:r>
          </a:p>
        </p:txBody>
      </p:sp>
      <p:sp>
        <p:nvSpPr>
          <p:cNvPr id="4" name="CuadroTexto 3"/>
          <p:cNvSpPr txBox="1"/>
          <p:nvPr/>
        </p:nvSpPr>
        <p:spPr>
          <a:xfrm>
            <a:off x="2471936" y="620688"/>
            <a:ext cx="7248128" cy="1200329"/>
          </a:xfrm>
          <a:prstGeom prst="rect">
            <a:avLst/>
          </a:prstGeom>
          <a:noFill/>
        </p:spPr>
        <p:txBody>
          <a:bodyPr wrap="square" rtlCol="0">
            <a:spAutoFit/>
          </a:bodyPr>
          <a:lstStyle/>
          <a:p>
            <a:pPr algn="ctr"/>
            <a:r>
              <a:rPr lang="es-UY" sz="3600" b="1" dirty="0">
                <a:solidFill>
                  <a:schemeClr val="tx1"/>
                </a:solidFill>
              </a:rPr>
              <a:t>Concentración de desinfectante y ti</a:t>
            </a:r>
            <a:r>
              <a:rPr lang="es-ES" sz="3600" b="1" dirty="0" err="1">
                <a:solidFill>
                  <a:schemeClr val="tx1"/>
                </a:solidFill>
              </a:rPr>
              <a:t>empo</a:t>
            </a:r>
            <a:r>
              <a:rPr lang="es-ES" sz="3600" b="1" dirty="0">
                <a:solidFill>
                  <a:schemeClr val="tx1"/>
                </a:solidFill>
              </a:rPr>
              <a:t> de contacto </a:t>
            </a:r>
            <a:endParaRPr lang="es-UY" sz="3600" b="1" dirty="0">
              <a:solidFill>
                <a:schemeClr val="tx1"/>
              </a:solidFill>
            </a:endParaRPr>
          </a:p>
        </p:txBody>
      </p:sp>
      <mc:AlternateContent xmlns:mc="http://schemas.openxmlformats.org/markup-compatibility/2006" xmlns:pslz="http://schemas.microsoft.com/office/powerpoint/2016/slidezoom">
        <mc:Choice Requires="pslz">
          <p:graphicFrame>
            <p:nvGraphicFramePr>
              <p:cNvPr id="3" name="Vista general de diapositiva 2">
                <a:extLst>
                  <a:ext uri="{FF2B5EF4-FFF2-40B4-BE49-F238E27FC236}">
                    <a16:creationId xmlns:a16="http://schemas.microsoft.com/office/drawing/2014/main" id="{80C6DA41-48DE-1E74-6567-31171D322EB2}"/>
                  </a:ext>
                </a:extLst>
              </p:cNvPr>
              <p:cNvGraphicFramePr>
                <a:graphicFrameLocks noChangeAspect="1"/>
              </p:cNvGraphicFramePr>
              <p:nvPr>
                <p:extLst>
                  <p:ext uri="{D42A27DB-BD31-4B8C-83A1-F6EECF244321}">
                    <p14:modId xmlns:p14="http://schemas.microsoft.com/office/powerpoint/2010/main" val="3063170050"/>
                  </p:ext>
                </p:extLst>
              </p:nvPr>
            </p:nvGraphicFramePr>
            <p:xfrm>
              <a:off x="5699956" y="5229200"/>
              <a:ext cx="792088" cy="432048"/>
            </p:xfrm>
            <a:graphic>
              <a:graphicData uri="http://schemas.microsoft.com/office/powerpoint/2016/slidezoom">
                <pslz:sldZm>
                  <pslz:sldZmObj sldId="428" cId="0">
                    <pslz:zmPr id="{26D79B8B-E262-45C4-AEBB-B662ED0D92B3}" returnToParent="0" transitionDur="1000">
                      <p166:blipFill xmlns:p166="http://schemas.microsoft.com/office/powerpoint/2016/6/main">
                        <a:blip r:embed="rId3"/>
                        <a:stretch>
                          <a:fillRect/>
                        </a:stretch>
                      </p166:blipFill>
                      <p166:spPr xmlns:p166="http://schemas.microsoft.com/office/powerpoint/2016/6/main">
                        <a:xfrm>
                          <a:off x="0" y="0"/>
                          <a:ext cx="792088" cy="432048"/>
                        </a:xfrm>
                        <a:prstGeom prst="rect">
                          <a:avLst/>
                        </a:prstGeom>
                        <a:ln w="3175">
                          <a:solidFill>
                            <a:prstClr val="ltGray"/>
                          </a:solidFill>
                        </a:ln>
                      </p166:spPr>
                    </pslz:zmPr>
                  </pslz:sldZmObj>
                </pslz:sldZm>
              </a:graphicData>
            </a:graphic>
          </p:graphicFrame>
        </mc:Choice>
        <mc:Fallback xmlns="">
          <p:pic>
            <p:nvPicPr>
              <p:cNvPr id="3" name="Vista general de diapositiva 2">
                <a:extLst>
                  <a:ext uri="{FF2B5EF4-FFF2-40B4-BE49-F238E27FC236}">
                    <a16:creationId xmlns:a16="http://schemas.microsoft.com/office/drawing/2014/main" id="{80C6DA41-48DE-1E74-6567-31171D322EB2}"/>
                  </a:ext>
                </a:extLst>
              </p:cNvPr>
              <p:cNvPicPr>
                <a:picLocks noGrp="1" noRot="1" noChangeAspect="1" noMove="1" noResize="1" noEditPoints="1" noAdjustHandles="1" noChangeArrowheads="1" noChangeShapeType="1"/>
              </p:cNvPicPr>
              <p:nvPr/>
            </p:nvPicPr>
            <p:blipFill>
              <a:blip r:embed="rId4"/>
              <a:stretch>
                <a:fillRect/>
              </a:stretch>
            </p:blipFill>
            <p:spPr>
              <a:xfrm>
                <a:off x="5699956" y="5229200"/>
                <a:ext cx="792088" cy="432048"/>
              </a:xfrm>
              <a:prstGeom prst="rect">
                <a:avLst/>
              </a:prstGeom>
              <a:ln w="3175">
                <a:solidFill>
                  <a:prstClr val="ltGray"/>
                </a:solidFill>
              </a:ln>
            </p:spPr>
          </p:pic>
        </mc:Fallback>
      </mc:AlternateContent>
    </p:spTree>
  </p:cSld>
  <p:clrMapOvr>
    <a:masterClrMapping/>
  </p:clrMapOvr>
  <p:transition>
    <p:dissolv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40" name="Picture 4">
            <a:extLst>
              <a:ext uri="{FF2B5EF4-FFF2-40B4-BE49-F238E27FC236}">
                <a16:creationId xmlns:a16="http://schemas.microsoft.com/office/drawing/2014/main" id="{B3887A76-30A7-E395-75B1-83A043F4720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0629" r="2237"/>
          <a:stretch/>
        </p:blipFill>
        <p:spPr>
          <a:xfrm>
            <a:off x="2567608" y="347473"/>
            <a:ext cx="6480720" cy="63013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 Box 10">
            <a:extLst>
              <a:ext uri="{FF2B5EF4-FFF2-40B4-BE49-F238E27FC236}">
                <a16:creationId xmlns:a16="http://schemas.microsoft.com/office/drawing/2014/main" id="{260FC5F1-45C7-71EB-5087-DDC31B96A219}"/>
              </a:ext>
            </a:extLst>
          </p:cNvPr>
          <p:cNvSpPr txBox="1">
            <a:spLocks noChangeArrowheads="1"/>
          </p:cNvSpPr>
          <p:nvPr/>
        </p:nvSpPr>
        <p:spPr bwMode="auto">
          <a:xfrm>
            <a:off x="119336" y="6433377"/>
            <a:ext cx="2016224" cy="430887"/>
          </a:xfrm>
          <a:prstGeom prst="rect">
            <a:avLst/>
          </a:prstGeom>
          <a:noFill/>
          <a:ln w="9525">
            <a:noFill/>
            <a:miter lim="800000"/>
            <a:headEnd/>
            <a:tailEnd/>
          </a:ln>
        </p:spPr>
        <p:txBody>
          <a:bodyPr wrap="square">
            <a:spAutoFit/>
          </a:bodyPr>
          <a:lstStyle/>
          <a:p>
            <a:pPr>
              <a:spcBef>
                <a:spcPct val="50000"/>
              </a:spcBef>
            </a:pPr>
            <a:r>
              <a:rPr lang="es-ES_tradnl" sz="1100" dirty="0">
                <a:solidFill>
                  <a:schemeClr val="tx1"/>
                </a:solidFill>
              </a:rPr>
              <a:t>FUENTE: LIVARDO SÁNCHEZ, ACODAL</a:t>
            </a:r>
          </a:p>
        </p:txBody>
      </p:sp>
    </p:spTree>
  </p:cSld>
  <p:clrMapOvr>
    <a:masterClrMapping/>
  </p:clrMapOvr>
  <p:transition>
    <p:dissolv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a:extLst>
              <a:ext uri="{FF2B5EF4-FFF2-40B4-BE49-F238E27FC236}">
                <a16:creationId xmlns:a16="http://schemas.microsoft.com/office/drawing/2014/main" id="{6360440B-7C45-71A2-5E52-1CC2CEA10812}"/>
              </a:ext>
            </a:extLst>
          </p:cNvPr>
          <p:cNvSpPr/>
          <p:nvPr/>
        </p:nvSpPr>
        <p:spPr bwMode="auto">
          <a:xfrm>
            <a:off x="1919536" y="562370"/>
            <a:ext cx="8712968" cy="5962973"/>
          </a:xfrm>
          <a:prstGeom prst="ellipse">
            <a:avLst/>
          </a:prstGeom>
          <a:solidFill>
            <a:srgbClr val="99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000" b="0" i="0" u="none" strike="noStrike" cap="none" normalizeH="0" baseline="0">
              <a:ln>
                <a:noFill/>
              </a:ln>
              <a:solidFill>
                <a:schemeClr val="bg1"/>
              </a:solidFill>
              <a:effectLst/>
              <a:latin typeface="Arial" pitchFamily="34" charset="0"/>
            </a:endParaRPr>
          </a:p>
        </p:txBody>
      </p:sp>
      <p:sp>
        <p:nvSpPr>
          <p:cNvPr id="3" name="CuadroTexto 2">
            <a:extLst>
              <a:ext uri="{FF2B5EF4-FFF2-40B4-BE49-F238E27FC236}">
                <a16:creationId xmlns:a16="http://schemas.microsoft.com/office/drawing/2014/main" id="{E217D62C-B095-332E-985B-94A34252CD66}"/>
              </a:ext>
            </a:extLst>
          </p:cNvPr>
          <p:cNvSpPr txBox="1"/>
          <p:nvPr/>
        </p:nvSpPr>
        <p:spPr>
          <a:xfrm>
            <a:off x="2171564" y="3136611"/>
            <a:ext cx="8352928" cy="584775"/>
          </a:xfrm>
          <a:prstGeom prst="rect">
            <a:avLst/>
          </a:prstGeom>
          <a:noFill/>
        </p:spPr>
        <p:txBody>
          <a:bodyPr wrap="square" rtlCol="0">
            <a:spAutoFit/>
          </a:bodyPr>
          <a:lstStyle/>
          <a:p>
            <a:r>
              <a:rPr lang="es-AR" sz="3200" b="1" dirty="0">
                <a:solidFill>
                  <a:schemeClr val="tx1"/>
                </a:solidFill>
              </a:rPr>
              <a:t>CT bacterias </a:t>
            </a:r>
            <a:r>
              <a:rPr lang="es-AR" sz="3200" b="1" dirty="0">
                <a:solidFill>
                  <a:schemeClr val="tx1"/>
                </a:solidFill>
                <a:sym typeface="Symbol" panose="05050102010706020507" pitchFamily="18" charset="2"/>
              </a:rPr>
              <a:t> </a:t>
            </a:r>
            <a:r>
              <a:rPr lang="es-AR" sz="3200" b="1" dirty="0">
                <a:solidFill>
                  <a:schemeClr val="tx1"/>
                </a:solidFill>
              </a:rPr>
              <a:t>CT virus </a:t>
            </a:r>
            <a:r>
              <a:rPr lang="es-AR" sz="3200" b="1" dirty="0">
                <a:solidFill>
                  <a:schemeClr val="tx1"/>
                </a:solidFill>
                <a:sym typeface="Symbol" panose="05050102010706020507" pitchFamily="18" charset="2"/>
              </a:rPr>
              <a:t> </a:t>
            </a:r>
            <a:r>
              <a:rPr lang="es-AR" sz="3200" b="1" dirty="0">
                <a:solidFill>
                  <a:schemeClr val="tx1"/>
                </a:solidFill>
              </a:rPr>
              <a:t>CT protozoarios</a:t>
            </a:r>
          </a:p>
        </p:txBody>
      </p:sp>
    </p:spTree>
    <p:extLst>
      <p:ext uri="{BB962C8B-B14F-4D97-AF65-F5344CB8AC3E}">
        <p14:creationId xmlns:p14="http://schemas.microsoft.com/office/powerpoint/2010/main" val="3665086591"/>
      </p:ext>
    </p:extLst>
  </p:cSld>
  <p:clrMapOvr>
    <a:masterClrMapping/>
  </p:clrMapOvr>
  <p:transition>
    <p:dissolve/>
  </p:transition>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1" name="Text Box 3"/>
          <p:cNvSpPr txBox="1">
            <a:spLocks noChangeArrowheads="1"/>
          </p:cNvSpPr>
          <p:nvPr/>
        </p:nvSpPr>
        <p:spPr bwMode="auto">
          <a:xfrm>
            <a:off x="731404" y="872851"/>
            <a:ext cx="10729192" cy="4882234"/>
          </a:xfrm>
          <a:prstGeom prst="rect">
            <a:avLst/>
          </a:prstGeom>
          <a:noFill/>
          <a:ln w="9525">
            <a:noFill/>
            <a:miter lim="800000"/>
            <a:headEnd/>
            <a:tailEnd/>
          </a:ln>
        </p:spPr>
        <p:txBody>
          <a:bodyPr wrap="square">
            <a:spAutoFit/>
          </a:bodyPr>
          <a:lstStyle/>
          <a:p>
            <a:pPr algn="just" eaLnBrk="0" hangingPunct="0">
              <a:spcBef>
                <a:spcPts val="600"/>
              </a:spcBef>
              <a:spcAft>
                <a:spcPts val="600"/>
              </a:spcAft>
            </a:pPr>
            <a:r>
              <a:rPr kumimoji="1" lang="es-ES" sz="2400" dirty="0">
                <a:solidFill>
                  <a:schemeClr val="tx1"/>
                </a:solidFill>
                <a:latin typeface="Candara" panose="020E0502030303020204" pitchFamily="34" charset="0"/>
              </a:rPr>
              <a:t>Dado que los cortocircuitos son comunes en los tanques de desinfección (en general depósitos de agua filtrada), se adopta por seguridad un tiempo de contacto menor que T = V/Q (tiempo medio de contacto, teórico).</a:t>
            </a:r>
          </a:p>
          <a:p>
            <a:pPr algn="just" eaLnBrk="0" hangingPunct="0">
              <a:spcBef>
                <a:spcPts val="600"/>
              </a:spcBef>
              <a:spcAft>
                <a:spcPts val="600"/>
              </a:spcAft>
            </a:pPr>
            <a:r>
              <a:rPr kumimoji="1" lang="es-ES" sz="2400" dirty="0">
                <a:solidFill>
                  <a:schemeClr val="tx1"/>
                </a:solidFill>
                <a:latin typeface="Candara" panose="020E0502030303020204" pitchFamily="34" charset="0"/>
              </a:rPr>
              <a:t>Se utiliza T</a:t>
            </a:r>
            <a:r>
              <a:rPr kumimoji="1" lang="es-ES" sz="2400" baseline="-25000" dirty="0">
                <a:solidFill>
                  <a:schemeClr val="tx1"/>
                </a:solidFill>
                <a:latin typeface="Candara" panose="020E0502030303020204" pitchFamily="34" charset="0"/>
              </a:rPr>
              <a:t>10</a:t>
            </a:r>
            <a:r>
              <a:rPr kumimoji="1" lang="es-ES" sz="2400" dirty="0">
                <a:solidFill>
                  <a:schemeClr val="tx1"/>
                </a:solidFill>
                <a:latin typeface="Candara" panose="020E0502030303020204" pitchFamily="34" charset="0"/>
              </a:rPr>
              <a:t> como tiempo de contacto.</a:t>
            </a:r>
          </a:p>
          <a:p>
            <a:pPr algn="just" eaLnBrk="0" hangingPunct="0">
              <a:spcBef>
                <a:spcPts val="600"/>
              </a:spcBef>
              <a:spcAft>
                <a:spcPts val="600"/>
              </a:spcAft>
            </a:pPr>
            <a:r>
              <a:rPr kumimoji="1" lang="es-ES" sz="2400" dirty="0">
                <a:solidFill>
                  <a:schemeClr val="tx1"/>
                </a:solidFill>
                <a:latin typeface="Candara" panose="020E0502030303020204" pitchFamily="34" charset="0"/>
              </a:rPr>
              <a:t>También por seguridad, C es la concentración de desinfectante residual a la salida de la unidad de contacto (depósito de agua filtrada).</a:t>
            </a:r>
          </a:p>
          <a:p>
            <a:pPr>
              <a:lnSpc>
                <a:spcPct val="107000"/>
              </a:lnSpc>
              <a:spcBef>
                <a:spcPts val="600"/>
              </a:spcBef>
              <a:spcAft>
                <a:spcPts val="600"/>
              </a:spcAft>
            </a:pPr>
            <a:r>
              <a:rPr kumimoji="1" lang="es-ES" sz="2400" b="1" i="0" u="none" strike="noStrike" kern="1200" cap="none" spc="0" normalizeH="0" baseline="0" noProof="0" dirty="0">
                <a:ln>
                  <a:noFill/>
                </a:ln>
                <a:solidFill>
                  <a:srgbClr val="000000"/>
                </a:solidFill>
                <a:effectLst/>
                <a:uLnTx/>
                <a:uFillTx/>
                <a:latin typeface="Candara" panose="020E0502030303020204" pitchFamily="34" charset="0"/>
              </a:rPr>
              <a:t>T</a:t>
            </a:r>
            <a:r>
              <a:rPr kumimoji="1" lang="es-ES" sz="2400" b="1" i="0" u="none" strike="noStrike" kern="1200" cap="none" spc="0" normalizeH="0" baseline="-25000" noProof="0" dirty="0">
                <a:ln>
                  <a:noFill/>
                </a:ln>
                <a:solidFill>
                  <a:srgbClr val="000000"/>
                </a:solidFill>
                <a:effectLst/>
                <a:uLnTx/>
                <a:uFillTx/>
                <a:latin typeface="Candara" panose="020E0502030303020204" pitchFamily="34" charset="0"/>
              </a:rPr>
              <a:t>10</a:t>
            </a:r>
            <a:r>
              <a:rPr lang="es-US" sz="2400" b="1" kern="100" dirty="0">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 Tempo en el sale de la unidad el 10% del agua que ingresó a partir de un determinado momento. Es igual al tiempo en que el 90% del agua que ingresó a partir de determinado momento está todavía retenida en la unidad.</a:t>
            </a:r>
          </a:p>
          <a:p>
            <a:pPr>
              <a:lnSpc>
                <a:spcPct val="107000"/>
              </a:lnSpc>
              <a:spcBef>
                <a:spcPts val="600"/>
              </a:spcBef>
              <a:spcAft>
                <a:spcPts val="600"/>
              </a:spcAft>
            </a:pPr>
            <a:r>
              <a:rPr kumimoji="1" lang="es-US" sz="2400" kern="100" dirty="0">
                <a:solidFill>
                  <a:schemeClr val="tx1"/>
                </a:solidFill>
                <a:latin typeface="Candara" panose="020E0502030303020204" pitchFamily="34" charset="0"/>
                <a:cs typeface="Times New Roman" panose="02020603050405020304" pitchFamily="18" charset="0"/>
              </a:rPr>
              <a:t>Esto significa que, si se est</a:t>
            </a:r>
            <a:r>
              <a:rPr kumimoji="1" lang="es-UY" sz="2400" kern="100" dirty="0">
                <a:solidFill>
                  <a:schemeClr val="tx1"/>
                </a:solidFill>
                <a:latin typeface="Candara" panose="020E0502030303020204" pitchFamily="34" charset="0"/>
                <a:cs typeface="Times New Roman" panose="02020603050405020304" pitchFamily="18" charset="0"/>
              </a:rPr>
              <a:t>á aplicando una dosis D de desinfectante, el 90% del agua va a estar sometida a ese tiempo T</a:t>
            </a:r>
            <a:r>
              <a:rPr kumimoji="1" lang="es-UY" sz="2400" kern="100" baseline="-25000" dirty="0">
                <a:solidFill>
                  <a:schemeClr val="tx1"/>
                </a:solidFill>
                <a:latin typeface="Candara" panose="020E0502030303020204" pitchFamily="34" charset="0"/>
                <a:cs typeface="Times New Roman" panose="02020603050405020304" pitchFamily="18" charset="0"/>
              </a:rPr>
              <a:t>10</a:t>
            </a:r>
            <a:r>
              <a:rPr kumimoji="1" lang="es-UY" sz="2400" kern="100" dirty="0">
                <a:solidFill>
                  <a:schemeClr val="tx1"/>
                </a:solidFill>
                <a:latin typeface="Candara" panose="020E0502030303020204" pitchFamily="34" charset="0"/>
                <a:cs typeface="Times New Roman" panose="02020603050405020304" pitchFamily="18" charset="0"/>
              </a:rPr>
              <a:t>.</a:t>
            </a:r>
            <a:endParaRPr kumimoji="1" lang="es-ES" sz="2400" dirty="0">
              <a:solidFill>
                <a:schemeClr val="tx1"/>
              </a:solidFill>
              <a:latin typeface="Candara" panose="020E0502030303020204" pitchFamily="34" charset="0"/>
            </a:endParaRPr>
          </a:p>
        </p:txBody>
      </p:sp>
    </p:spTree>
    <p:extLst>
      <p:ext uri="{BB962C8B-B14F-4D97-AF65-F5344CB8AC3E}">
        <p14:creationId xmlns:p14="http://schemas.microsoft.com/office/powerpoint/2010/main" val="977064213"/>
      </p:ext>
    </p:extLst>
  </p:cSld>
  <p:clrMapOvr>
    <a:masterClrMapping/>
  </p:clrMapOvr>
  <p:transition>
    <p:dissolv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cto de flecha 2">
            <a:extLst>
              <a:ext uri="{FF2B5EF4-FFF2-40B4-BE49-F238E27FC236}">
                <a16:creationId xmlns:a16="http://schemas.microsoft.com/office/drawing/2014/main" id="{F95F3398-92F2-1F71-6F67-78FA991AD6F4}"/>
              </a:ext>
            </a:extLst>
          </p:cNvPr>
          <p:cNvCxnSpPr>
            <a:cxnSpLocks/>
          </p:cNvCxnSpPr>
          <p:nvPr/>
        </p:nvCxnSpPr>
        <p:spPr bwMode="auto">
          <a:xfrm>
            <a:off x="2271243" y="1759624"/>
            <a:ext cx="1723894" cy="7298"/>
          </a:xfrm>
          <a:prstGeom prst="straightConnector1">
            <a:avLst/>
          </a:prstGeom>
          <a:solidFill>
            <a:schemeClr val="accent1"/>
          </a:solidFill>
          <a:ln w="57150" cap="flat" cmpd="sng" algn="ctr">
            <a:solidFill>
              <a:schemeClr val="tx2"/>
            </a:solidFill>
            <a:prstDash val="solid"/>
            <a:round/>
            <a:headEnd type="none" w="med" len="med"/>
            <a:tailEnd type="triangle"/>
          </a:ln>
          <a:effectLst/>
        </p:spPr>
      </p:cxnSp>
      <p:sp>
        <p:nvSpPr>
          <p:cNvPr id="8" name="CuadroTexto 7">
            <a:extLst>
              <a:ext uri="{FF2B5EF4-FFF2-40B4-BE49-F238E27FC236}">
                <a16:creationId xmlns:a16="http://schemas.microsoft.com/office/drawing/2014/main" id="{87A87818-7763-76B0-0EFC-2C1B7F5BFA99}"/>
              </a:ext>
            </a:extLst>
          </p:cNvPr>
          <p:cNvSpPr txBox="1"/>
          <p:nvPr/>
        </p:nvSpPr>
        <p:spPr>
          <a:xfrm>
            <a:off x="1055440" y="3043334"/>
            <a:ext cx="10153128" cy="2769989"/>
          </a:xfrm>
          <a:prstGeom prst="rect">
            <a:avLst/>
          </a:prstGeom>
          <a:noFill/>
        </p:spPr>
        <p:txBody>
          <a:bodyPr wrap="square" rtlCol="0">
            <a:spAutoFit/>
          </a:bodyPr>
          <a:lstStyle/>
          <a:p>
            <a:pPr>
              <a:spcBef>
                <a:spcPts val="600"/>
              </a:spcBef>
              <a:spcAft>
                <a:spcPts val="600"/>
              </a:spcAft>
            </a:pPr>
            <a:r>
              <a:rPr lang="es-UY" sz="2400" dirty="0">
                <a:solidFill>
                  <a:schemeClr val="tx1"/>
                </a:solidFill>
              </a:rPr>
              <a:t>A partir de determinado momento, se define T</a:t>
            </a:r>
            <a:r>
              <a:rPr lang="es-UY" sz="2400" baseline="-25000" dirty="0">
                <a:solidFill>
                  <a:schemeClr val="tx1"/>
                </a:solidFill>
              </a:rPr>
              <a:t>10 </a:t>
            </a:r>
            <a:r>
              <a:rPr lang="es-UY" sz="2400" dirty="0">
                <a:solidFill>
                  <a:schemeClr val="tx1"/>
                </a:solidFill>
              </a:rPr>
              <a:t>cuando V</a:t>
            </a:r>
            <a:r>
              <a:rPr lang="es-UY" sz="2400" baseline="-25000" dirty="0">
                <a:solidFill>
                  <a:schemeClr val="tx1"/>
                </a:solidFill>
              </a:rPr>
              <a:t>2</a:t>
            </a:r>
            <a:r>
              <a:rPr lang="es-UY" sz="2400" dirty="0">
                <a:solidFill>
                  <a:schemeClr val="tx1"/>
                </a:solidFill>
              </a:rPr>
              <a:t>= 0,1*V</a:t>
            </a:r>
          </a:p>
          <a:p>
            <a:pPr>
              <a:spcBef>
                <a:spcPts val="600"/>
              </a:spcBef>
              <a:spcAft>
                <a:spcPts val="600"/>
              </a:spcAft>
            </a:pPr>
            <a:r>
              <a:rPr lang="es-UY" sz="2400" dirty="0">
                <a:solidFill>
                  <a:schemeClr val="tx1"/>
                </a:solidFill>
              </a:rPr>
              <a:t>V = V</a:t>
            </a:r>
            <a:r>
              <a:rPr lang="es-UY" sz="2400" baseline="-25000" dirty="0">
                <a:solidFill>
                  <a:schemeClr val="tx1"/>
                </a:solidFill>
              </a:rPr>
              <a:t>1</a:t>
            </a:r>
            <a:r>
              <a:rPr lang="es-UY" sz="2400" dirty="0">
                <a:solidFill>
                  <a:schemeClr val="tx1"/>
                </a:solidFill>
              </a:rPr>
              <a:t> + V</a:t>
            </a:r>
            <a:r>
              <a:rPr lang="es-UY" sz="2400" baseline="-25000" dirty="0">
                <a:solidFill>
                  <a:schemeClr val="tx1"/>
                </a:solidFill>
              </a:rPr>
              <a:t>2</a:t>
            </a:r>
            <a:r>
              <a:rPr lang="es-UY" sz="2400" dirty="0">
                <a:solidFill>
                  <a:schemeClr val="tx1"/>
                </a:solidFill>
              </a:rPr>
              <a:t> (volumen que ingresó, pintado en gris)</a:t>
            </a:r>
          </a:p>
          <a:p>
            <a:pPr>
              <a:spcBef>
                <a:spcPts val="600"/>
              </a:spcBef>
              <a:spcAft>
                <a:spcPts val="600"/>
              </a:spcAft>
            </a:pPr>
            <a:r>
              <a:rPr lang="es-UY" sz="2400" dirty="0">
                <a:solidFill>
                  <a:schemeClr val="tx1"/>
                </a:solidFill>
              </a:rPr>
              <a:t>Transcurrido un tiempo T</a:t>
            </a:r>
            <a:r>
              <a:rPr lang="es-UY" sz="2400" baseline="-25000" dirty="0">
                <a:solidFill>
                  <a:schemeClr val="tx1"/>
                </a:solidFill>
              </a:rPr>
              <a:t>10</a:t>
            </a:r>
            <a:r>
              <a:rPr lang="es-UY" sz="2400" dirty="0">
                <a:solidFill>
                  <a:schemeClr val="tx1"/>
                </a:solidFill>
              </a:rPr>
              <a:t>, el volumen de agua que aún permanece dentro del tanque de contacto es V</a:t>
            </a:r>
            <a:r>
              <a:rPr lang="es-UY" sz="2400" baseline="-25000" dirty="0">
                <a:solidFill>
                  <a:schemeClr val="tx1"/>
                </a:solidFill>
              </a:rPr>
              <a:t>1</a:t>
            </a:r>
            <a:r>
              <a:rPr lang="es-UY" sz="2400" dirty="0">
                <a:solidFill>
                  <a:schemeClr val="tx1"/>
                </a:solidFill>
              </a:rPr>
              <a:t> (90% del agua que ingresó)</a:t>
            </a:r>
          </a:p>
          <a:p>
            <a:pPr>
              <a:spcBef>
                <a:spcPts val="600"/>
              </a:spcBef>
              <a:spcAft>
                <a:spcPts val="600"/>
              </a:spcAft>
            </a:pPr>
            <a:r>
              <a:rPr lang="es-UY" sz="2400" dirty="0">
                <a:solidFill>
                  <a:schemeClr val="tx1"/>
                </a:solidFill>
              </a:rPr>
              <a:t>Eligiendo T</a:t>
            </a:r>
            <a:r>
              <a:rPr lang="es-UY" sz="2400" baseline="-25000" dirty="0">
                <a:solidFill>
                  <a:schemeClr val="tx1"/>
                </a:solidFill>
              </a:rPr>
              <a:t>10</a:t>
            </a:r>
            <a:r>
              <a:rPr lang="es-UY" sz="2400" dirty="0">
                <a:solidFill>
                  <a:schemeClr val="tx1"/>
                </a:solidFill>
              </a:rPr>
              <a:t> como tiempo de contacto, se cumplirá que el 90% del agua va a estar sometida a la dosis de desinfectante D que se aplique.</a:t>
            </a:r>
          </a:p>
        </p:txBody>
      </p:sp>
      <p:sp>
        <p:nvSpPr>
          <p:cNvPr id="9" name="CuadroTexto 8">
            <a:extLst>
              <a:ext uri="{FF2B5EF4-FFF2-40B4-BE49-F238E27FC236}">
                <a16:creationId xmlns:a16="http://schemas.microsoft.com/office/drawing/2014/main" id="{8969A00E-45D4-97C5-B727-3F32FA78B0F2}"/>
              </a:ext>
            </a:extLst>
          </p:cNvPr>
          <p:cNvSpPr txBox="1"/>
          <p:nvPr/>
        </p:nvSpPr>
        <p:spPr>
          <a:xfrm>
            <a:off x="2351584" y="1818863"/>
            <a:ext cx="668087" cy="461665"/>
          </a:xfrm>
          <a:prstGeom prst="rect">
            <a:avLst/>
          </a:prstGeom>
          <a:noFill/>
        </p:spPr>
        <p:txBody>
          <a:bodyPr wrap="square" rtlCol="0">
            <a:spAutoFit/>
          </a:bodyPr>
          <a:lstStyle/>
          <a:p>
            <a:r>
              <a:rPr lang="es-UY" sz="2400" dirty="0">
                <a:solidFill>
                  <a:schemeClr val="tx1"/>
                </a:solidFill>
              </a:rPr>
              <a:t>Q</a:t>
            </a:r>
          </a:p>
        </p:txBody>
      </p:sp>
      <p:sp>
        <p:nvSpPr>
          <p:cNvPr id="10" name="CuadroTexto 9">
            <a:extLst>
              <a:ext uri="{FF2B5EF4-FFF2-40B4-BE49-F238E27FC236}">
                <a16:creationId xmlns:a16="http://schemas.microsoft.com/office/drawing/2014/main" id="{DB86E9AB-CF5E-1881-356C-707379A71B8B}"/>
              </a:ext>
            </a:extLst>
          </p:cNvPr>
          <p:cNvSpPr txBox="1"/>
          <p:nvPr/>
        </p:nvSpPr>
        <p:spPr>
          <a:xfrm flipH="1">
            <a:off x="7946879" y="1290811"/>
            <a:ext cx="1024446" cy="461665"/>
          </a:xfrm>
          <a:prstGeom prst="rect">
            <a:avLst/>
          </a:prstGeom>
          <a:noFill/>
        </p:spPr>
        <p:txBody>
          <a:bodyPr wrap="square" rtlCol="0">
            <a:spAutoFit/>
          </a:bodyPr>
          <a:lstStyle/>
          <a:p>
            <a:r>
              <a:rPr lang="es-UY" sz="2400" dirty="0">
                <a:solidFill>
                  <a:schemeClr val="tx1"/>
                </a:solidFill>
              </a:rPr>
              <a:t>Q</a:t>
            </a:r>
            <a:endParaRPr lang="es-UY" sz="2400" baseline="-25000" dirty="0">
              <a:solidFill>
                <a:schemeClr val="tx1"/>
              </a:solidFill>
            </a:endParaRPr>
          </a:p>
        </p:txBody>
      </p:sp>
      <p:sp>
        <p:nvSpPr>
          <p:cNvPr id="19" name="Forma libre: forma 18">
            <a:extLst>
              <a:ext uri="{FF2B5EF4-FFF2-40B4-BE49-F238E27FC236}">
                <a16:creationId xmlns:a16="http://schemas.microsoft.com/office/drawing/2014/main" id="{EC293960-6509-ECA7-FBD1-931B0F435470}"/>
              </a:ext>
            </a:extLst>
          </p:cNvPr>
          <p:cNvSpPr/>
          <p:nvPr/>
        </p:nvSpPr>
        <p:spPr bwMode="auto">
          <a:xfrm>
            <a:off x="4065138" y="1613984"/>
            <a:ext cx="2468927" cy="435711"/>
          </a:xfrm>
          <a:custGeom>
            <a:avLst/>
            <a:gdLst>
              <a:gd name="connsiteX0" fmla="*/ 0 w 2873828"/>
              <a:gd name="connsiteY0" fmla="*/ 239575 h 551308"/>
              <a:gd name="connsiteX1" fmla="*/ 718457 w 2873828"/>
              <a:gd name="connsiteY1" fmla="*/ 10975 h 551308"/>
              <a:gd name="connsiteX2" fmla="*/ 1665514 w 2873828"/>
              <a:gd name="connsiteY2" fmla="*/ 549818 h 551308"/>
              <a:gd name="connsiteX3" fmla="*/ 2367642 w 2873828"/>
              <a:gd name="connsiteY3" fmla="*/ 174261 h 551308"/>
              <a:gd name="connsiteX4" fmla="*/ 2873828 w 2873828"/>
              <a:gd name="connsiteY4" fmla="*/ 255904 h 551308"/>
              <a:gd name="connsiteX5" fmla="*/ 2873828 w 2873828"/>
              <a:gd name="connsiteY5" fmla="*/ 255904 h 551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3828" h="551308">
                <a:moveTo>
                  <a:pt x="0" y="239575"/>
                </a:moveTo>
                <a:cubicBezTo>
                  <a:pt x="220435" y="99421"/>
                  <a:pt x="440871" y="-40732"/>
                  <a:pt x="718457" y="10975"/>
                </a:cubicBezTo>
                <a:cubicBezTo>
                  <a:pt x="996043" y="62682"/>
                  <a:pt x="1390650" y="522604"/>
                  <a:pt x="1665514" y="549818"/>
                </a:cubicBezTo>
                <a:cubicBezTo>
                  <a:pt x="1940378" y="577032"/>
                  <a:pt x="2166256" y="223247"/>
                  <a:pt x="2367642" y="174261"/>
                </a:cubicBezTo>
                <a:cubicBezTo>
                  <a:pt x="2569028" y="125275"/>
                  <a:pt x="2873828" y="255904"/>
                  <a:pt x="2873828" y="255904"/>
                </a:cubicBezTo>
                <a:lnTo>
                  <a:pt x="2873828" y="255904"/>
                </a:lnTo>
              </a:path>
            </a:pathLst>
          </a:custGeom>
          <a:noFill/>
          <a:ln w="330200"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UY" sz="2000" b="0" i="0" u="none" strike="noStrike" cap="none" normalizeH="0" baseline="0">
              <a:ln>
                <a:noFill/>
              </a:ln>
              <a:solidFill>
                <a:schemeClr val="bg1"/>
              </a:solidFill>
              <a:effectLst/>
              <a:latin typeface="Arial" pitchFamily="34" charset="0"/>
            </a:endParaRPr>
          </a:p>
        </p:txBody>
      </p:sp>
      <p:sp>
        <p:nvSpPr>
          <p:cNvPr id="21" name="CuadroTexto 20">
            <a:extLst>
              <a:ext uri="{FF2B5EF4-FFF2-40B4-BE49-F238E27FC236}">
                <a16:creationId xmlns:a16="http://schemas.microsoft.com/office/drawing/2014/main" id="{A8935823-7A1A-899B-B077-EFBB50EB7317}"/>
              </a:ext>
            </a:extLst>
          </p:cNvPr>
          <p:cNvSpPr txBox="1"/>
          <p:nvPr/>
        </p:nvSpPr>
        <p:spPr>
          <a:xfrm>
            <a:off x="7027109" y="1200799"/>
            <a:ext cx="668087" cy="461665"/>
          </a:xfrm>
          <a:prstGeom prst="rect">
            <a:avLst/>
          </a:prstGeom>
          <a:noFill/>
        </p:spPr>
        <p:txBody>
          <a:bodyPr wrap="square">
            <a:spAutoFit/>
          </a:bodyPr>
          <a:lstStyle/>
          <a:p>
            <a:r>
              <a:rPr lang="es-UY" sz="2400" dirty="0">
                <a:solidFill>
                  <a:schemeClr val="tx1"/>
                </a:solidFill>
              </a:rPr>
              <a:t>V</a:t>
            </a:r>
            <a:r>
              <a:rPr lang="es-UY" sz="2400" baseline="-25000" dirty="0">
                <a:solidFill>
                  <a:schemeClr val="tx1"/>
                </a:solidFill>
              </a:rPr>
              <a:t>2</a:t>
            </a:r>
            <a:endParaRPr lang="es-UY" sz="2400" dirty="0"/>
          </a:p>
        </p:txBody>
      </p:sp>
      <p:cxnSp>
        <p:nvCxnSpPr>
          <p:cNvPr id="4" name="Conector recto de flecha 3">
            <a:extLst>
              <a:ext uri="{FF2B5EF4-FFF2-40B4-BE49-F238E27FC236}">
                <a16:creationId xmlns:a16="http://schemas.microsoft.com/office/drawing/2014/main" id="{ACCB7238-0920-5C7A-6D20-F9880A980E22}"/>
              </a:ext>
            </a:extLst>
          </p:cNvPr>
          <p:cNvCxnSpPr>
            <a:cxnSpLocks/>
          </p:cNvCxnSpPr>
          <p:nvPr/>
        </p:nvCxnSpPr>
        <p:spPr bwMode="auto">
          <a:xfrm flipV="1">
            <a:off x="7695196" y="1813034"/>
            <a:ext cx="1748349" cy="3397"/>
          </a:xfrm>
          <a:prstGeom prst="straightConnector1">
            <a:avLst/>
          </a:prstGeom>
          <a:solidFill>
            <a:schemeClr val="accent1"/>
          </a:solidFill>
          <a:ln w="57150" cap="flat" cmpd="sng" algn="ctr">
            <a:solidFill>
              <a:schemeClr val="tx2"/>
            </a:solidFill>
            <a:prstDash val="solid"/>
            <a:round/>
            <a:headEnd type="none" w="med" len="med"/>
            <a:tailEnd type="triangle"/>
          </a:ln>
          <a:effectLst/>
        </p:spPr>
      </p:cxnSp>
      <p:sp>
        <p:nvSpPr>
          <p:cNvPr id="5" name="Triángulo isósceles 4">
            <a:extLst>
              <a:ext uri="{FF2B5EF4-FFF2-40B4-BE49-F238E27FC236}">
                <a16:creationId xmlns:a16="http://schemas.microsoft.com/office/drawing/2014/main" id="{FDA7D8D7-47C5-87ED-E2CF-73241DC5B421}"/>
              </a:ext>
            </a:extLst>
          </p:cNvPr>
          <p:cNvSpPr/>
          <p:nvPr/>
        </p:nvSpPr>
        <p:spPr bwMode="auto">
          <a:xfrm rot="5400000">
            <a:off x="6773183" y="1308352"/>
            <a:ext cx="413182" cy="1024447"/>
          </a:xfrm>
          <a:prstGeom prst="triangle">
            <a:avLst/>
          </a:prstGeom>
          <a:solidFill>
            <a:schemeClr val="bg2">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UY" sz="2000" b="0" i="0" u="none" strike="noStrike" cap="none" normalizeH="0" baseline="0">
              <a:ln>
                <a:noFill/>
              </a:ln>
              <a:solidFill>
                <a:schemeClr val="bg1"/>
              </a:solidFill>
              <a:effectLst/>
              <a:latin typeface="Arial" pitchFamily="34" charset="0"/>
            </a:endParaRPr>
          </a:p>
        </p:txBody>
      </p:sp>
      <p:sp>
        <p:nvSpPr>
          <p:cNvPr id="7" name="Elipse 6">
            <a:extLst>
              <a:ext uri="{FF2B5EF4-FFF2-40B4-BE49-F238E27FC236}">
                <a16:creationId xmlns:a16="http://schemas.microsoft.com/office/drawing/2014/main" id="{38A7AD2C-E76B-3769-AEB5-A7279A96EA37}"/>
              </a:ext>
            </a:extLst>
          </p:cNvPr>
          <p:cNvSpPr/>
          <p:nvPr/>
        </p:nvSpPr>
        <p:spPr bwMode="auto">
          <a:xfrm>
            <a:off x="5015880" y="1521643"/>
            <a:ext cx="1588186" cy="505524"/>
          </a:xfrm>
          <a:prstGeom prst="ellipse">
            <a:avLst/>
          </a:prstGeom>
          <a:solidFill>
            <a:schemeClr val="bg2">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UY" sz="2000" b="0" i="0" u="none" strike="noStrike" cap="none" normalizeH="0" baseline="0">
              <a:ln>
                <a:noFill/>
              </a:ln>
              <a:solidFill>
                <a:schemeClr val="bg1"/>
              </a:solidFill>
              <a:effectLst/>
              <a:latin typeface="Arial" pitchFamily="34" charset="0"/>
            </a:endParaRPr>
          </a:p>
        </p:txBody>
      </p:sp>
      <p:sp>
        <p:nvSpPr>
          <p:cNvPr id="11" name="Elipse 10">
            <a:extLst>
              <a:ext uri="{FF2B5EF4-FFF2-40B4-BE49-F238E27FC236}">
                <a16:creationId xmlns:a16="http://schemas.microsoft.com/office/drawing/2014/main" id="{FCBEE292-A0FC-3EF2-A87D-685F67735C74}"/>
              </a:ext>
            </a:extLst>
          </p:cNvPr>
          <p:cNvSpPr/>
          <p:nvPr/>
        </p:nvSpPr>
        <p:spPr bwMode="auto">
          <a:xfrm>
            <a:off x="5564766" y="1720944"/>
            <a:ext cx="1096072" cy="375652"/>
          </a:xfrm>
          <a:prstGeom prst="ellipse">
            <a:avLst/>
          </a:prstGeom>
          <a:solidFill>
            <a:schemeClr val="bg2">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UY" sz="2000" b="0" i="0" u="none" strike="noStrike" cap="none" normalizeH="0" baseline="0">
              <a:ln>
                <a:noFill/>
              </a:ln>
              <a:solidFill>
                <a:schemeClr val="bg1"/>
              </a:solidFill>
              <a:effectLst/>
              <a:latin typeface="Arial" pitchFamily="34" charset="0"/>
            </a:endParaRPr>
          </a:p>
        </p:txBody>
      </p:sp>
      <p:sp>
        <p:nvSpPr>
          <p:cNvPr id="12" name="Elipse 11">
            <a:extLst>
              <a:ext uri="{FF2B5EF4-FFF2-40B4-BE49-F238E27FC236}">
                <a16:creationId xmlns:a16="http://schemas.microsoft.com/office/drawing/2014/main" id="{3088C84D-BF24-4031-599A-01EF9FA711B9}"/>
              </a:ext>
            </a:extLst>
          </p:cNvPr>
          <p:cNvSpPr/>
          <p:nvPr/>
        </p:nvSpPr>
        <p:spPr bwMode="auto">
          <a:xfrm>
            <a:off x="3926300" y="1580955"/>
            <a:ext cx="1575761" cy="569387"/>
          </a:xfrm>
          <a:prstGeom prst="ellipse">
            <a:avLst/>
          </a:prstGeom>
          <a:solidFill>
            <a:schemeClr val="bg2">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UY" sz="2000" b="0" i="0" u="none" strike="noStrike" cap="none" normalizeH="0" baseline="0">
              <a:ln>
                <a:noFill/>
              </a:ln>
              <a:solidFill>
                <a:schemeClr val="bg1"/>
              </a:solidFill>
              <a:effectLst/>
              <a:latin typeface="Arial" pitchFamily="34" charset="0"/>
            </a:endParaRPr>
          </a:p>
        </p:txBody>
      </p:sp>
      <p:sp>
        <p:nvSpPr>
          <p:cNvPr id="13" name="Elipse 12">
            <a:extLst>
              <a:ext uri="{FF2B5EF4-FFF2-40B4-BE49-F238E27FC236}">
                <a16:creationId xmlns:a16="http://schemas.microsoft.com/office/drawing/2014/main" id="{DE072B74-8056-0551-FC9F-398B53DFB125}"/>
              </a:ext>
            </a:extLst>
          </p:cNvPr>
          <p:cNvSpPr/>
          <p:nvPr/>
        </p:nvSpPr>
        <p:spPr bwMode="auto">
          <a:xfrm>
            <a:off x="4348732" y="1378966"/>
            <a:ext cx="1575761" cy="901562"/>
          </a:xfrm>
          <a:prstGeom prst="ellipse">
            <a:avLst/>
          </a:prstGeom>
          <a:solidFill>
            <a:schemeClr val="bg2">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UY" sz="2000" b="0" i="0" u="none" strike="noStrike" cap="none" normalizeH="0" baseline="0">
              <a:ln>
                <a:noFill/>
              </a:ln>
              <a:solidFill>
                <a:schemeClr val="bg1"/>
              </a:solidFill>
              <a:effectLst/>
              <a:latin typeface="Arial" pitchFamily="34" charset="0"/>
            </a:endParaRPr>
          </a:p>
        </p:txBody>
      </p:sp>
      <p:sp>
        <p:nvSpPr>
          <p:cNvPr id="2" name="Rectángulo 1">
            <a:extLst>
              <a:ext uri="{FF2B5EF4-FFF2-40B4-BE49-F238E27FC236}">
                <a16:creationId xmlns:a16="http://schemas.microsoft.com/office/drawing/2014/main" id="{C540D142-445C-A8B8-A218-7000F08C029C}"/>
              </a:ext>
            </a:extLst>
          </p:cNvPr>
          <p:cNvSpPr/>
          <p:nvPr/>
        </p:nvSpPr>
        <p:spPr bwMode="auto">
          <a:xfrm>
            <a:off x="3861938" y="1044677"/>
            <a:ext cx="2875325" cy="1512168"/>
          </a:xfrm>
          <a:prstGeom prst="rect">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UY" sz="2000" b="0" i="0" u="none" strike="noStrike" cap="none" normalizeH="0" baseline="0">
              <a:ln>
                <a:noFill/>
              </a:ln>
              <a:solidFill>
                <a:schemeClr val="bg1"/>
              </a:solidFill>
              <a:effectLst/>
              <a:latin typeface="Arial" pitchFamily="34" charset="0"/>
            </a:endParaRPr>
          </a:p>
        </p:txBody>
      </p:sp>
      <p:sp>
        <p:nvSpPr>
          <p:cNvPr id="6" name="CuadroTexto 5">
            <a:extLst>
              <a:ext uri="{FF2B5EF4-FFF2-40B4-BE49-F238E27FC236}">
                <a16:creationId xmlns:a16="http://schemas.microsoft.com/office/drawing/2014/main" id="{F67284C7-A00D-28DB-BADF-172E55E6F7E6}"/>
              </a:ext>
            </a:extLst>
          </p:cNvPr>
          <p:cNvSpPr txBox="1"/>
          <p:nvPr/>
        </p:nvSpPr>
        <p:spPr>
          <a:xfrm>
            <a:off x="5104881" y="1589421"/>
            <a:ext cx="668087" cy="461665"/>
          </a:xfrm>
          <a:prstGeom prst="rect">
            <a:avLst/>
          </a:prstGeom>
          <a:noFill/>
        </p:spPr>
        <p:txBody>
          <a:bodyPr wrap="square">
            <a:spAutoFit/>
          </a:bodyPr>
          <a:lstStyle/>
          <a:p>
            <a:r>
              <a:rPr lang="es-UY" sz="2400" dirty="0">
                <a:solidFill>
                  <a:schemeClr val="tx1"/>
                </a:solidFill>
              </a:rPr>
              <a:t>V</a:t>
            </a:r>
            <a:r>
              <a:rPr lang="es-UY" sz="2400" baseline="-25000" dirty="0">
                <a:solidFill>
                  <a:schemeClr val="tx1"/>
                </a:solidFill>
              </a:rPr>
              <a:t>1</a:t>
            </a:r>
            <a:endParaRPr lang="es-UY" sz="2400" dirty="0"/>
          </a:p>
        </p:txBody>
      </p:sp>
    </p:spTree>
    <p:extLst>
      <p:ext uri="{BB962C8B-B14F-4D97-AF65-F5344CB8AC3E}">
        <p14:creationId xmlns:p14="http://schemas.microsoft.com/office/powerpoint/2010/main" val="3408672667"/>
      </p:ext>
    </p:extLst>
  </p:cSld>
  <p:clrMapOvr>
    <a:masterClrMapping/>
  </p:clrMapOvr>
  <p:transition>
    <p:dissolve/>
  </p:transition>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7A46A7-D9D4-873A-8145-1EED3C38ABC3}"/>
              </a:ext>
            </a:extLst>
          </p:cNvPr>
          <p:cNvSpPr txBox="1"/>
          <p:nvPr/>
        </p:nvSpPr>
        <p:spPr>
          <a:xfrm>
            <a:off x="976299" y="1539551"/>
            <a:ext cx="10239402" cy="2677656"/>
          </a:xfrm>
          <a:prstGeom prst="rect">
            <a:avLst/>
          </a:prstGeom>
          <a:noFill/>
        </p:spPr>
        <p:txBody>
          <a:bodyPr wrap="square">
            <a:spAutoFit/>
          </a:body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1" lang="es-ES" sz="2400" b="0" i="0" u="none" strike="noStrike" kern="1200" cap="none" spc="0" normalizeH="0" baseline="0" noProof="0" dirty="0">
                <a:ln>
                  <a:noFill/>
                </a:ln>
                <a:solidFill>
                  <a:srgbClr val="000000"/>
                </a:solidFill>
                <a:effectLst/>
                <a:uLnTx/>
                <a:uFillTx/>
                <a:latin typeface="Arial" pitchFamily="34" charset="0"/>
                <a:ea typeface="+mn-ea"/>
                <a:cs typeface="+mn-cs"/>
              </a:rPr>
              <a:t>T</a:t>
            </a:r>
            <a:r>
              <a:rPr kumimoji="1" lang="es-ES" sz="2400" b="0" i="0" u="none" strike="noStrike" kern="1200" cap="none" spc="0" normalizeH="0" baseline="-25000" noProof="0" dirty="0">
                <a:ln>
                  <a:noFill/>
                </a:ln>
                <a:solidFill>
                  <a:srgbClr val="000000"/>
                </a:solidFill>
                <a:effectLst/>
                <a:uLnTx/>
                <a:uFillTx/>
                <a:latin typeface="Arial" pitchFamily="34" charset="0"/>
                <a:ea typeface="+mn-ea"/>
                <a:cs typeface="+mn-cs"/>
              </a:rPr>
              <a:t>10</a:t>
            </a:r>
            <a:r>
              <a:rPr kumimoji="1" lang="es-ES" sz="2400" b="0" i="0" u="none" strike="noStrike" kern="1200" cap="none" spc="0" normalizeH="0" baseline="0" noProof="0" dirty="0">
                <a:ln>
                  <a:noFill/>
                </a:ln>
                <a:solidFill>
                  <a:srgbClr val="000000"/>
                </a:solidFill>
                <a:effectLst/>
                <a:uLnTx/>
                <a:uFillTx/>
                <a:latin typeface="Arial" pitchFamily="34" charset="0"/>
                <a:ea typeface="+mn-ea"/>
                <a:cs typeface="+mn-cs"/>
              </a:rPr>
              <a:t> se puede estimar mediante estudio de trazadores, como el tiempo en que el agua que está saliendo de un reactor  tiene un 10% del agua que comenzó a entrar en t=0</a:t>
            </a:r>
            <a:r>
              <a:rPr kumimoji="0" lang="es-ES" sz="2400" b="0" i="0" u="none" strike="noStrike" kern="1200" cap="none" spc="0" normalizeH="0" baseline="0" noProof="0" dirty="0">
                <a:ln>
                  <a:noFill/>
                </a:ln>
                <a:solidFill>
                  <a:srgbClr val="000000"/>
                </a:solidFill>
                <a:effectLst/>
                <a:uLnTx/>
                <a:uFillTx/>
                <a:latin typeface="Arial" pitchFamily="34" charset="0"/>
                <a:ea typeface="+mn-ea"/>
                <a:cs typeface="+mn-cs"/>
              </a:rPr>
              <a:t>.</a:t>
            </a:r>
          </a:p>
          <a:p>
            <a:pPr marL="0" marR="0" lvl="0" indent="0" algn="just" defTabSz="914400" rtl="0" eaLnBrk="1" fontAlgn="base" latinLnBrk="0" hangingPunct="1">
              <a:lnSpc>
                <a:spcPct val="100000"/>
              </a:lnSpc>
              <a:spcBef>
                <a:spcPct val="50000"/>
              </a:spcBef>
              <a:spcAft>
                <a:spcPct val="0"/>
              </a:spcAft>
              <a:buClrTx/>
              <a:buSzTx/>
              <a:buFontTx/>
              <a:buNone/>
              <a:tabLst/>
              <a:defRPr/>
            </a:pPr>
            <a:r>
              <a:rPr lang="es-ES" sz="2400" dirty="0">
                <a:solidFill>
                  <a:srgbClr val="000000"/>
                </a:solidFill>
              </a:rPr>
              <a:t>Se aplica un caudal constante de trazador de modo que su concentración en el agua que ingresa sea Co y se mide la concentración C a la salida.</a:t>
            </a: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1" lang="es-ES" sz="2400" b="0" i="0" u="none" strike="noStrike" kern="1200" cap="none" spc="0" normalizeH="0" baseline="0" noProof="0" dirty="0">
                <a:ln>
                  <a:noFill/>
                </a:ln>
                <a:solidFill>
                  <a:srgbClr val="000000"/>
                </a:solidFill>
                <a:effectLst/>
                <a:uLnTx/>
                <a:uFillTx/>
                <a:latin typeface="Arial" pitchFamily="34" charset="0"/>
                <a:ea typeface="+mn-ea"/>
                <a:cs typeface="+mn-cs"/>
              </a:rPr>
              <a:t>T10 es el tiempo que corresponde a C/Co = 0,1</a:t>
            </a:r>
          </a:p>
        </p:txBody>
      </p:sp>
      <mc:AlternateContent xmlns:mc="http://schemas.openxmlformats.org/markup-compatibility/2006" xmlns:pslz="http://schemas.microsoft.com/office/powerpoint/2016/slidezoom">
        <mc:Choice Requires="pslz">
          <p:graphicFrame>
            <p:nvGraphicFramePr>
              <p:cNvPr id="4" name="Vista general de diapositiva 3">
                <a:extLst>
                  <a:ext uri="{FF2B5EF4-FFF2-40B4-BE49-F238E27FC236}">
                    <a16:creationId xmlns:a16="http://schemas.microsoft.com/office/drawing/2014/main" id="{24D7B9ED-412D-24A4-6CDC-AA34B9719CC5}"/>
                  </a:ext>
                </a:extLst>
              </p:cNvPr>
              <p:cNvGraphicFramePr>
                <a:graphicFrameLocks noChangeAspect="1"/>
              </p:cNvGraphicFramePr>
              <p:nvPr>
                <p:extLst>
                  <p:ext uri="{D42A27DB-BD31-4B8C-83A1-F6EECF244321}">
                    <p14:modId xmlns:p14="http://schemas.microsoft.com/office/powerpoint/2010/main" val="3098981864"/>
                  </p:ext>
                </p:extLst>
              </p:nvPr>
            </p:nvGraphicFramePr>
            <p:xfrm>
              <a:off x="8832304" y="4941168"/>
              <a:ext cx="2252262" cy="1266897"/>
            </p:xfrm>
            <a:graphic>
              <a:graphicData uri="http://schemas.microsoft.com/office/powerpoint/2016/slidezoom">
                <pslz:sldZm>
                  <pslz:sldZmObj sldId="314" cId="0">
                    <pslz:zmPr id="{3234B4BC-515D-47FB-9167-C1E61F1B7330}" returnToParent="0" transitionDur="1000">
                      <p166:blipFill xmlns:p166="http://schemas.microsoft.com/office/powerpoint/2016/6/main">
                        <a:blip r:embed="rId3"/>
                        <a:stretch>
                          <a:fillRect/>
                        </a:stretch>
                      </p166:blipFill>
                      <p166:spPr xmlns:p166="http://schemas.microsoft.com/office/powerpoint/2016/6/main">
                        <a:xfrm>
                          <a:off x="0" y="0"/>
                          <a:ext cx="2252262" cy="1266897"/>
                        </a:xfrm>
                        <a:prstGeom prst="rect">
                          <a:avLst/>
                        </a:prstGeom>
                        <a:ln w="3175">
                          <a:solidFill>
                            <a:prstClr val="ltGray"/>
                          </a:solidFill>
                        </a:ln>
                      </p166:spPr>
                    </pslz:zmPr>
                  </pslz:sldZmObj>
                </pslz:sldZm>
              </a:graphicData>
            </a:graphic>
          </p:graphicFrame>
        </mc:Choice>
        <mc:Fallback xmlns="">
          <p:pic>
            <p:nvPicPr>
              <p:cNvPr id="4" name="Vista general de diapositiva 3">
                <a:extLst>
                  <a:ext uri="{FF2B5EF4-FFF2-40B4-BE49-F238E27FC236}">
                    <a16:creationId xmlns:a16="http://schemas.microsoft.com/office/drawing/2014/main" id="{24D7B9ED-412D-24A4-6CDC-AA34B9719CC5}"/>
                  </a:ext>
                </a:extLst>
              </p:cNvPr>
              <p:cNvPicPr>
                <a:picLocks noGrp="1" noRot="1" noChangeAspect="1" noMove="1" noResize="1" noEditPoints="1" noAdjustHandles="1" noChangeArrowheads="1" noChangeShapeType="1"/>
              </p:cNvPicPr>
              <p:nvPr/>
            </p:nvPicPr>
            <p:blipFill>
              <a:blip r:embed="rId4"/>
              <a:stretch>
                <a:fillRect/>
              </a:stretch>
            </p:blipFill>
            <p:spPr>
              <a:xfrm>
                <a:off x="8832304" y="4941168"/>
                <a:ext cx="2252262" cy="1266897"/>
              </a:xfrm>
              <a:prstGeom prst="rect">
                <a:avLst/>
              </a:prstGeom>
              <a:ln w="3175">
                <a:solidFill>
                  <a:prstClr val="ltGray"/>
                </a:solidFill>
              </a:ln>
            </p:spPr>
          </p:pic>
        </mc:Fallback>
      </mc:AlternateContent>
      <p:sp>
        <p:nvSpPr>
          <p:cNvPr id="5" name="Rectángulo 4">
            <a:extLst>
              <a:ext uri="{FF2B5EF4-FFF2-40B4-BE49-F238E27FC236}">
                <a16:creationId xmlns:a16="http://schemas.microsoft.com/office/drawing/2014/main" id="{B07705E9-C1FF-2B52-F9AC-FF9CACFE5080}"/>
              </a:ext>
            </a:extLst>
          </p:cNvPr>
          <p:cNvSpPr/>
          <p:nvPr/>
        </p:nvSpPr>
        <p:spPr bwMode="auto">
          <a:xfrm>
            <a:off x="3853526" y="5214577"/>
            <a:ext cx="2875325" cy="93610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UY" sz="2000" b="0" i="0" u="none" strike="noStrike" cap="none" normalizeH="0" baseline="0">
              <a:ln>
                <a:noFill/>
              </a:ln>
              <a:solidFill>
                <a:schemeClr val="bg1"/>
              </a:solidFill>
              <a:effectLst/>
              <a:latin typeface="Arial" pitchFamily="34" charset="0"/>
            </a:endParaRPr>
          </a:p>
        </p:txBody>
      </p:sp>
      <p:cxnSp>
        <p:nvCxnSpPr>
          <p:cNvPr id="7" name="Conector recto de flecha 6">
            <a:extLst>
              <a:ext uri="{FF2B5EF4-FFF2-40B4-BE49-F238E27FC236}">
                <a16:creationId xmlns:a16="http://schemas.microsoft.com/office/drawing/2014/main" id="{88FEF1CA-67AF-A7D3-FC98-178668CD5676}"/>
              </a:ext>
            </a:extLst>
          </p:cNvPr>
          <p:cNvCxnSpPr>
            <a:endCxn id="5" idx="1"/>
          </p:cNvCxnSpPr>
          <p:nvPr/>
        </p:nvCxnSpPr>
        <p:spPr bwMode="auto">
          <a:xfrm>
            <a:off x="2053326" y="5646625"/>
            <a:ext cx="1800200" cy="0"/>
          </a:xfrm>
          <a:prstGeom prst="straightConnector1">
            <a:avLst/>
          </a:prstGeom>
          <a:solidFill>
            <a:schemeClr val="accent1"/>
          </a:solidFill>
          <a:ln w="57150" cap="flat" cmpd="sng" algn="ctr">
            <a:solidFill>
              <a:schemeClr val="tx2"/>
            </a:solidFill>
            <a:prstDash val="solid"/>
            <a:round/>
            <a:headEnd type="none" w="med" len="med"/>
            <a:tailEnd type="triangle"/>
          </a:ln>
          <a:effectLst/>
        </p:spPr>
      </p:cxnSp>
      <p:cxnSp>
        <p:nvCxnSpPr>
          <p:cNvPr id="8" name="Conector recto de flecha 7">
            <a:extLst>
              <a:ext uri="{FF2B5EF4-FFF2-40B4-BE49-F238E27FC236}">
                <a16:creationId xmlns:a16="http://schemas.microsoft.com/office/drawing/2014/main" id="{11C89B1A-0A88-64E7-A9F9-9417BD3E8287}"/>
              </a:ext>
            </a:extLst>
          </p:cNvPr>
          <p:cNvCxnSpPr>
            <a:cxnSpLocks/>
          </p:cNvCxnSpPr>
          <p:nvPr/>
        </p:nvCxnSpPr>
        <p:spPr bwMode="auto">
          <a:xfrm>
            <a:off x="6728851" y="5673772"/>
            <a:ext cx="1733187" cy="0"/>
          </a:xfrm>
          <a:prstGeom prst="straightConnector1">
            <a:avLst/>
          </a:prstGeom>
          <a:solidFill>
            <a:schemeClr val="accent1"/>
          </a:solidFill>
          <a:ln w="57150" cap="flat" cmpd="sng" algn="ctr">
            <a:solidFill>
              <a:schemeClr val="tx2"/>
            </a:solidFill>
            <a:prstDash val="solid"/>
            <a:round/>
            <a:headEnd type="none" w="med" len="med"/>
            <a:tailEnd type="triangle"/>
          </a:ln>
          <a:effectLst/>
        </p:spPr>
      </p:cxnSp>
      <p:cxnSp>
        <p:nvCxnSpPr>
          <p:cNvPr id="12" name="Conector recto de flecha 11">
            <a:extLst>
              <a:ext uri="{FF2B5EF4-FFF2-40B4-BE49-F238E27FC236}">
                <a16:creationId xmlns:a16="http://schemas.microsoft.com/office/drawing/2014/main" id="{AAC0164A-1752-B844-E1C4-4B66A8600783}"/>
              </a:ext>
            </a:extLst>
          </p:cNvPr>
          <p:cNvCxnSpPr/>
          <p:nvPr/>
        </p:nvCxnSpPr>
        <p:spPr bwMode="auto">
          <a:xfrm>
            <a:off x="2845414" y="4854537"/>
            <a:ext cx="0" cy="720080"/>
          </a:xfrm>
          <a:prstGeom prst="straightConnector1">
            <a:avLst/>
          </a:prstGeom>
          <a:solidFill>
            <a:schemeClr val="accent1"/>
          </a:solidFill>
          <a:ln w="28575" cap="flat" cmpd="sng" algn="ctr">
            <a:solidFill>
              <a:srgbClr val="0000FF"/>
            </a:solidFill>
            <a:prstDash val="solid"/>
            <a:round/>
            <a:headEnd type="none" w="med" len="med"/>
            <a:tailEnd type="triangle"/>
          </a:ln>
          <a:effectLst/>
        </p:spPr>
      </p:cxnSp>
      <p:sp>
        <p:nvSpPr>
          <p:cNvPr id="13" name="CuadroTexto 12">
            <a:extLst>
              <a:ext uri="{FF2B5EF4-FFF2-40B4-BE49-F238E27FC236}">
                <a16:creationId xmlns:a16="http://schemas.microsoft.com/office/drawing/2014/main" id="{BF66CEDC-0B35-70C6-D4EE-B09F017F6460}"/>
              </a:ext>
            </a:extLst>
          </p:cNvPr>
          <p:cNvSpPr txBox="1"/>
          <p:nvPr/>
        </p:nvSpPr>
        <p:spPr>
          <a:xfrm>
            <a:off x="3087435" y="5163726"/>
            <a:ext cx="668087" cy="400110"/>
          </a:xfrm>
          <a:prstGeom prst="rect">
            <a:avLst/>
          </a:prstGeom>
          <a:noFill/>
        </p:spPr>
        <p:txBody>
          <a:bodyPr wrap="square" rtlCol="0">
            <a:spAutoFit/>
          </a:bodyPr>
          <a:lstStyle/>
          <a:p>
            <a:r>
              <a:rPr lang="es-UY" dirty="0">
                <a:solidFill>
                  <a:schemeClr val="tx1"/>
                </a:solidFill>
              </a:rPr>
              <a:t>Co</a:t>
            </a:r>
          </a:p>
        </p:txBody>
      </p:sp>
      <p:sp>
        <p:nvSpPr>
          <p:cNvPr id="14" name="CuadroTexto 13">
            <a:extLst>
              <a:ext uri="{FF2B5EF4-FFF2-40B4-BE49-F238E27FC236}">
                <a16:creationId xmlns:a16="http://schemas.microsoft.com/office/drawing/2014/main" id="{D1D584BF-5BE9-4D1B-15AD-A032BD85DB21}"/>
              </a:ext>
            </a:extLst>
          </p:cNvPr>
          <p:cNvSpPr txBox="1"/>
          <p:nvPr/>
        </p:nvSpPr>
        <p:spPr>
          <a:xfrm>
            <a:off x="7073871" y="5244120"/>
            <a:ext cx="668087" cy="400110"/>
          </a:xfrm>
          <a:prstGeom prst="rect">
            <a:avLst/>
          </a:prstGeom>
          <a:noFill/>
        </p:spPr>
        <p:txBody>
          <a:bodyPr wrap="square" rtlCol="0">
            <a:spAutoFit/>
          </a:bodyPr>
          <a:lstStyle/>
          <a:p>
            <a:r>
              <a:rPr lang="es-UY" dirty="0">
                <a:solidFill>
                  <a:schemeClr val="tx1"/>
                </a:solidFill>
              </a:rPr>
              <a:t>C</a:t>
            </a:r>
          </a:p>
        </p:txBody>
      </p:sp>
      <p:sp>
        <p:nvSpPr>
          <p:cNvPr id="15" name="CuadroTexto 14">
            <a:extLst>
              <a:ext uri="{FF2B5EF4-FFF2-40B4-BE49-F238E27FC236}">
                <a16:creationId xmlns:a16="http://schemas.microsoft.com/office/drawing/2014/main" id="{92CF0336-3EB5-1C37-53A9-8035597C6C38}"/>
              </a:ext>
            </a:extLst>
          </p:cNvPr>
          <p:cNvSpPr txBox="1"/>
          <p:nvPr/>
        </p:nvSpPr>
        <p:spPr>
          <a:xfrm>
            <a:off x="2269350" y="4454427"/>
            <a:ext cx="1584176" cy="400110"/>
          </a:xfrm>
          <a:prstGeom prst="rect">
            <a:avLst/>
          </a:prstGeom>
          <a:noFill/>
        </p:spPr>
        <p:txBody>
          <a:bodyPr wrap="square" rtlCol="0">
            <a:spAutoFit/>
          </a:bodyPr>
          <a:lstStyle/>
          <a:p>
            <a:r>
              <a:rPr lang="es-UY" dirty="0">
                <a:solidFill>
                  <a:schemeClr val="tx1"/>
                </a:solidFill>
              </a:rPr>
              <a:t>Trazador</a:t>
            </a:r>
          </a:p>
        </p:txBody>
      </p:sp>
      <p:sp>
        <p:nvSpPr>
          <p:cNvPr id="16" name="CuadroTexto 15">
            <a:extLst>
              <a:ext uri="{FF2B5EF4-FFF2-40B4-BE49-F238E27FC236}">
                <a16:creationId xmlns:a16="http://schemas.microsoft.com/office/drawing/2014/main" id="{788EA219-414D-2991-4A4A-78609CCEE95C}"/>
              </a:ext>
            </a:extLst>
          </p:cNvPr>
          <p:cNvSpPr txBox="1"/>
          <p:nvPr/>
        </p:nvSpPr>
        <p:spPr>
          <a:xfrm>
            <a:off x="2053326" y="5662562"/>
            <a:ext cx="668087" cy="461665"/>
          </a:xfrm>
          <a:prstGeom prst="rect">
            <a:avLst/>
          </a:prstGeom>
          <a:noFill/>
        </p:spPr>
        <p:txBody>
          <a:bodyPr wrap="square" rtlCol="0">
            <a:spAutoFit/>
          </a:bodyPr>
          <a:lstStyle/>
          <a:p>
            <a:r>
              <a:rPr lang="es-UY" sz="2400" dirty="0">
                <a:solidFill>
                  <a:schemeClr val="tx1"/>
                </a:solidFill>
              </a:rPr>
              <a:t>Q</a:t>
            </a:r>
          </a:p>
        </p:txBody>
      </p:sp>
      <p:sp>
        <p:nvSpPr>
          <p:cNvPr id="17" name="CuadroTexto 16">
            <a:extLst>
              <a:ext uri="{FF2B5EF4-FFF2-40B4-BE49-F238E27FC236}">
                <a16:creationId xmlns:a16="http://schemas.microsoft.com/office/drawing/2014/main" id="{6A032D7D-9CA2-FB5A-1657-8DDC21B7CA48}"/>
              </a:ext>
            </a:extLst>
          </p:cNvPr>
          <p:cNvSpPr txBox="1"/>
          <p:nvPr/>
        </p:nvSpPr>
        <p:spPr>
          <a:xfrm flipH="1">
            <a:off x="7741958" y="5673772"/>
            <a:ext cx="720081" cy="461665"/>
          </a:xfrm>
          <a:prstGeom prst="rect">
            <a:avLst/>
          </a:prstGeom>
          <a:noFill/>
        </p:spPr>
        <p:txBody>
          <a:bodyPr wrap="square" rtlCol="0">
            <a:spAutoFit/>
          </a:bodyPr>
          <a:lstStyle/>
          <a:p>
            <a:r>
              <a:rPr lang="es-UY" sz="2400" dirty="0">
                <a:solidFill>
                  <a:schemeClr val="tx1"/>
                </a:solidFill>
              </a:rPr>
              <a:t>Q</a:t>
            </a:r>
          </a:p>
        </p:txBody>
      </p:sp>
      <p:cxnSp>
        <p:nvCxnSpPr>
          <p:cNvPr id="21" name="Conector recto 20">
            <a:extLst>
              <a:ext uri="{FF2B5EF4-FFF2-40B4-BE49-F238E27FC236}">
                <a16:creationId xmlns:a16="http://schemas.microsoft.com/office/drawing/2014/main" id="{F95A3280-8D63-0659-F0FF-97CBBCBB68F1}"/>
              </a:ext>
            </a:extLst>
          </p:cNvPr>
          <p:cNvCxnSpPr>
            <a:cxnSpLocks/>
          </p:cNvCxnSpPr>
          <p:nvPr/>
        </p:nvCxnSpPr>
        <p:spPr bwMode="auto">
          <a:xfrm flipH="1">
            <a:off x="3346972" y="5534418"/>
            <a:ext cx="1" cy="27870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Conector recto 21">
            <a:extLst>
              <a:ext uri="{FF2B5EF4-FFF2-40B4-BE49-F238E27FC236}">
                <a16:creationId xmlns:a16="http://schemas.microsoft.com/office/drawing/2014/main" id="{B1762100-2276-750A-0B74-F788B41B6F08}"/>
              </a:ext>
            </a:extLst>
          </p:cNvPr>
          <p:cNvCxnSpPr>
            <a:cxnSpLocks/>
          </p:cNvCxnSpPr>
          <p:nvPr/>
        </p:nvCxnSpPr>
        <p:spPr bwMode="auto">
          <a:xfrm flipH="1">
            <a:off x="7235403" y="5574617"/>
            <a:ext cx="1" cy="27870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 name="Text Box 4">
            <a:extLst>
              <a:ext uri="{FF2B5EF4-FFF2-40B4-BE49-F238E27FC236}">
                <a16:creationId xmlns:a16="http://schemas.microsoft.com/office/drawing/2014/main" id="{80380CFC-1CE4-6CC2-534E-A9E7CEC7596F}"/>
              </a:ext>
            </a:extLst>
          </p:cNvPr>
          <p:cNvSpPr txBox="1">
            <a:spLocks noChangeArrowheads="1"/>
          </p:cNvSpPr>
          <p:nvPr/>
        </p:nvSpPr>
        <p:spPr bwMode="auto">
          <a:xfrm>
            <a:off x="0" y="859289"/>
            <a:ext cx="12192000" cy="461665"/>
          </a:xfrm>
          <a:prstGeom prst="rect">
            <a:avLst/>
          </a:prstGeom>
          <a:noFill/>
          <a:ln w="9525">
            <a:noFill/>
            <a:miter lim="800000"/>
            <a:headEnd/>
            <a:tailEnd/>
          </a:ln>
        </p:spPr>
        <p:txBody>
          <a:bodyPr wrap="square">
            <a:spAutoFit/>
          </a:bodyPr>
          <a:lstStyle/>
          <a:p>
            <a:pPr algn="ctr" eaLnBrk="0" hangingPunct="0">
              <a:spcBef>
                <a:spcPct val="30000"/>
              </a:spcBef>
            </a:pPr>
            <a:r>
              <a:rPr kumimoji="1" lang="en-US" sz="2400" b="1" i="1" dirty="0">
                <a:solidFill>
                  <a:schemeClr val="tx1"/>
                </a:solidFill>
              </a:rPr>
              <a:t>C</a:t>
            </a:r>
            <a:r>
              <a:rPr kumimoji="1" lang="en-US" sz="2400" b="1" i="1" dirty="0">
                <a:solidFill>
                  <a:schemeClr val="tx1"/>
                </a:solidFill>
                <a:sym typeface="Symbol" pitchFamily="18" charset="2"/>
              </a:rPr>
              <a:t></a:t>
            </a:r>
            <a:r>
              <a:rPr kumimoji="1" lang="en-US" sz="2400" b="1" i="1" dirty="0">
                <a:solidFill>
                  <a:schemeClr val="tx1"/>
                </a:solidFill>
              </a:rPr>
              <a:t>T (mg/l</a:t>
            </a:r>
            <a:r>
              <a:rPr kumimoji="1" lang="en-US" sz="2400" b="1" i="1" dirty="0">
                <a:solidFill>
                  <a:schemeClr val="tx1"/>
                </a:solidFill>
                <a:sym typeface="Symbol" pitchFamily="18" charset="2"/>
              </a:rPr>
              <a:t></a:t>
            </a:r>
            <a:r>
              <a:rPr kumimoji="1" lang="en-US" sz="2400" b="1" i="1" dirty="0">
                <a:solidFill>
                  <a:schemeClr val="tx1"/>
                </a:solidFill>
              </a:rPr>
              <a:t> min) = </a:t>
            </a:r>
            <a:r>
              <a:rPr kumimoji="1" lang="en-US" sz="2400" b="1" i="1" dirty="0" err="1">
                <a:solidFill>
                  <a:schemeClr val="tx1"/>
                </a:solidFill>
              </a:rPr>
              <a:t>Desinfectante</a:t>
            </a:r>
            <a:r>
              <a:rPr kumimoji="1" lang="en-US" sz="2400" b="1" i="1" dirty="0">
                <a:solidFill>
                  <a:schemeClr val="tx1"/>
                </a:solidFill>
              </a:rPr>
              <a:t> residual (mg/l) </a:t>
            </a:r>
            <a:r>
              <a:rPr kumimoji="1" lang="en-US" sz="2400" b="1" i="1" dirty="0">
                <a:solidFill>
                  <a:schemeClr val="tx1"/>
                </a:solidFill>
                <a:sym typeface="Symbol" pitchFamily="18" charset="2"/>
              </a:rPr>
              <a:t></a:t>
            </a:r>
            <a:r>
              <a:rPr kumimoji="1" lang="en-US" sz="2400" b="1" i="1" dirty="0">
                <a:solidFill>
                  <a:schemeClr val="tx1"/>
                </a:solidFill>
              </a:rPr>
              <a:t> T</a:t>
            </a:r>
            <a:r>
              <a:rPr kumimoji="1" lang="en-US" sz="2400" b="1" i="1" baseline="-25000" dirty="0">
                <a:solidFill>
                  <a:schemeClr val="tx1"/>
                </a:solidFill>
              </a:rPr>
              <a:t>10</a:t>
            </a:r>
            <a:r>
              <a:rPr kumimoji="1" lang="en-US" sz="2400" b="1" i="1" dirty="0">
                <a:solidFill>
                  <a:schemeClr val="tx1"/>
                </a:solidFill>
              </a:rPr>
              <a:t> (min)</a:t>
            </a:r>
            <a:endParaRPr lang="es-ES" sz="3200" b="1" dirty="0">
              <a:solidFill>
                <a:schemeClr val="tx1"/>
              </a:solidFill>
              <a:latin typeface="Arial Unicode MS" pitchFamily="34" charset="-128"/>
            </a:endParaRPr>
          </a:p>
        </p:txBody>
      </p:sp>
      <p:sp>
        <p:nvSpPr>
          <p:cNvPr id="6" name="CuadroTexto 5">
            <a:extLst>
              <a:ext uri="{FF2B5EF4-FFF2-40B4-BE49-F238E27FC236}">
                <a16:creationId xmlns:a16="http://schemas.microsoft.com/office/drawing/2014/main" id="{5E72A55A-1EA5-4E8C-C894-72C881B0B3D2}"/>
              </a:ext>
            </a:extLst>
          </p:cNvPr>
          <p:cNvSpPr txBox="1"/>
          <p:nvPr/>
        </p:nvSpPr>
        <p:spPr>
          <a:xfrm>
            <a:off x="5140969" y="5451796"/>
            <a:ext cx="668087" cy="461665"/>
          </a:xfrm>
          <a:prstGeom prst="rect">
            <a:avLst/>
          </a:prstGeom>
          <a:noFill/>
        </p:spPr>
        <p:txBody>
          <a:bodyPr wrap="square" rtlCol="0">
            <a:spAutoFit/>
          </a:bodyPr>
          <a:lstStyle/>
          <a:p>
            <a:r>
              <a:rPr lang="es-UY" sz="2400" dirty="0">
                <a:solidFill>
                  <a:schemeClr val="tx1"/>
                </a:solidFill>
              </a:rPr>
              <a:t>V</a:t>
            </a:r>
          </a:p>
        </p:txBody>
      </p:sp>
    </p:spTree>
    <p:extLst>
      <p:ext uri="{BB962C8B-B14F-4D97-AF65-F5344CB8AC3E}">
        <p14:creationId xmlns:p14="http://schemas.microsoft.com/office/powerpoint/2010/main" val="3445879384"/>
      </p:ext>
    </p:extLst>
  </p:cSld>
  <p:clrMapOvr>
    <a:masterClrMapping/>
  </p:clrMapOvr>
  <p:transition>
    <p:dissolv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extLst>
              <p:ext uri="{D42A27DB-BD31-4B8C-83A1-F6EECF244321}">
                <p14:modId xmlns:p14="http://schemas.microsoft.com/office/powerpoint/2010/main" val="1751218789"/>
              </p:ext>
            </p:extLst>
          </p:nvPr>
        </p:nvGraphicFramePr>
        <p:xfrm>
          <a:off x="1343472" y="836712"/>
          <a:ext cx="9073008" cy="5688632"/>
        </p:xfrm>
        <a:graphic>
          <a:graphicData uri="http://schemas.openxmlformats.org/presentationml/2006/ole">
            <mc:AlternateContent xmlns:mc="http://schemas.openxmlformats.org/markup-compatibility/2006">
              <mc:Choice xmlns:v="urn:schemas-microsoft-com:vml" Requires="v">
                <p:oleObj name="Worksheet" r:id="rId3" imgW="4781709" imgH="2971745" progId="Excel.Sheet.8">
                  <p:embed/>
                </p:oleObj>
              </mc:Choice>
              <mc:Fallback>
                <p:oleObj name="Worksheet" r:id="rId3" imgW="4781709" imgH="2971745" progId="Excel.Sheet.8">
                  <p:embed/>
                  <p:pic>
                    <p:nvPicPr>
                      <p:cNvPr id="61442" name="Object 2"/>
                      <p:cNvPicPr>
                        <a:picLocks noChangeAspect="1" noChangeArrowheads="1"/>
                      </p:cNvPicPr>
                      <p:nvPr/>
                    </p:nvPicPr>
                    <p:blipFill>
                      <a:blip r:embed="rId4"/>
                      <a:srcRect/>
                      <a:stretch>
                        <a:fillRect/>
                      </a:stretch>
                    </p:blipFill>
                    <p:spPr bwMode="auto">
                      <a:xfrm>
                        <a:off x="1343472" y="836712"/>
                        <a:ext cx="9073008" cy="5688632"/>
                      </a:xfrm>
                      <a:prstGeom prst="rect">
                        <a:avLst/>
                      </a:prstGeom>
                      <a:noFill/>
                      <a:ln>
                        <a:noFill/>
                      </a:ln>
                      <a:effectLst/>
                    </p:spPr>
                  </p:pic>
                </p:oleObj>
              </mc:Fallback>
            </mc:AlternateContent>
          </a:graphicData>
        </a:graphic>
      </p:graphicFrame>
      <p:grpSp>
        <p:nvGrpSpPr>
          <p:cNvPr id="2" name="Group 3"/>
          <p:cNvGrpSpPr>
            <a:grpSpLocks/>
          </p:cNvGrpSpPr>
          <p:nvPr/>
        </p:nvGrpSpPr>
        <p:grpSpPr bwMode="auto">
          <a:xfrm>
            <a:off x="2639616" y="5085185"/>
            <a:ext cx="2088232" cy="1224136"/>
            <a:chOff x="1701" y="2750"/>
            <a:chExt cx="1088" cy="548"/>
          </a:xfrm>
        </p:grpSpPr>
        <p:sp>
          <p:nvSpPr>
            <p:cNvPr id="2053" name="Freeform 4"/>
            <p:cNvSpPr>
              <a:spLocks/>
            </p:cNvSpPr>
            <p:nvPr/>
          </p:nvSpPr>
          <p:spPr bwMode="auto">
            <a:xfrm>
              <a:off x="1701" y="2750"/>
              <a:ext cx="842" cy="192"/>
            </a:xfrm>
            <a:custGeom>
              <a:avLst/>
              <a:gdLst>
                <a:gd name="T0" fmla="*/ 0 w 912"/>
                <a:gd name="T1" fmla="*/ 0 h 192"/>
                <a:gd name="T2" fmla="*/ 777 w 912"/>
                <a:gd name="T3" fmla="*/ 0 h 192"/>
                <a:gd name="T4" fmla="*/ 777 w 912"/>
                <a:gd name="T5" fmla="*/ 192 h 192"/>
                <a:gd name="T6" fmla="*/ 0 60000 65536"/>
                <a:gd name="T7" fmla="*/ 0 60000 65536"/>
                <a:gd name="T8" fmla="*/ 0 60000 65536"/>
                <a:gd name="T9" fmla="*/ 0 w 912"/>
                <a:gd name="T10" fmla="*/ 0 h 192"/>
                <a:gd name="T11" fmla="*/ 912 w 912"/>
                <a:gd name="T12" fmla="*/ 192 h 192"/>
              </a:gdLst>
              <a:ahLst/>
              <a:cxnLst>
                <a:cxn ang="T6">
                  <a:pos x="T0" y="T1"/>
                </a:cxn>
                <a:cxn ang="T7">
                  <a:pos x="T2" y="T3"/>
                </a:cxn>
                <a:cxn ang="T8">
                  <a:pos x="T4" y="T5"/>
                </a:cxn>
              </a:cxnLst>
              <a:rect l="T9" t="T10" r="T11" b="T12"/>
              <a:pathLst>
                <a:path w="912" h="192">
                  <a:moveTo>
                    <a:pt x="0" y="0"/>
                  </a:moveTo>
                  <a:lnTo>
                    <a:pt x="912" y="0"/>
                  </a:lnTo>
                  <a:lnTo>
                    <a:pt x="912" y="192"/>
                  </a:lnTo>
                </a:path>
              </a:pathLst>
            </a:custGeom>
            <a:noFill/>
            <a:ln w="57150">
              <a:solidFill>
                <a:srgbClr val="FF3300"/>
              </a:solidFill>
              <a:round/>
              <a:headEnd/>
              <a:tailEnd type="triangle" w="med" len="med"/>
            </a:ln>
          </p:spPr>
          <p:txBody>
            <a:bodyPr anchor="ctr"/>
            <a:lstStyle/>
            <a:p>
              <a:endParaRPr lang="es-UY"/>
            </a:p>
          </p:txBody>
        </p:sp>
        <p:sp>
          <p:nvSpPr>
            <p:cNvPr id="2054" name="Text Box 5"/>
            <p:cNvSpPr txBox="1">
              <a:spLocks noChangeArrowheads="1"/>
            </p:cNvSpPr>
            <p:nvPr/>
          </p:nvSpPr>
          <p:spPr bwMode="auto">
            <a:xfrm>
              <a:off x="2381" y="3022"/>
              <a:ext cx="408" cy="276"/>
            </a:xfrm>
            <a:prstGeom prst="rect">
              <a:avLst/>
            </a:prstGeom>
            <a:noFill/>
            <a:ln w="9525">
              <a:noFill/>
              <a:miter lim="800000"/>
              <a:headEnd/>
              <a:tailEnd/>
            </a:ln>
          </p:spPr>
          <p:txBody>
            <a:bodyPr>
              <a:spAutoFit/>
            </a:bodyPr>
            <a:lstStyle/>
            <a:p>
              <a:pPr algn="ctr">
                <a:spcBef>
                  <a:spcPct val="50000"/>
                </a:spcBef>
              </a:pPr>
              <a:r>
                <a:rPr lang="en-US" sz="2400" b="1" dirty="0">
                  <a:solidFill>
                    <a:srgbClr val="FF3300"/>
                  </a:solidFill>
                </a:rPr>
                <a:t>T</a:t>
              </a:r>
              <a:r>
                <a:rPr lang="en-US" sz="2400" b="1" baseline="-25000" dirty="0">
                  <a:solidFill>
                    <a:srgbClr val="FF3300"/>
                  </a:solidFill>
                </a:rPr>
                <a:t>10</a:t>
              </a:r>
              <a:endParaRPr lang="es-ES" sz="2400" b="1" baseline="-25000" dirty="0">
                <a:solidFill>
                  <a:srgbClr val="FF3300"/>
                </a:solidFill>
              </a:endParaRPr>
            </a:p>
          </p:txBody>
        </p:sp>
      </p:gr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Box 3"/>
          <p:cNvSpPr txBox="1">
            <a:spLocks noChangeArrowheads="1"/>
          </p:cNvSpPr>
          <p:nvPr/>
        </p:nvSpPr>
        <p:spPr bwMode="auto">
          <a:xfrm>
            <a:off x="2233396" y="3734890"/>
            <a:ext cx="1295400" cy="253916"/>
          </a:xfrm>
          <a:prstGeom prst="rect">
            <a:avLst/>
          </a:prstGeom>
          <a:noFill/>
          <a:ln w="9525">
            <a:noFill/>
            <a:miter lim="800000"/>
            <a:headEnd/>
            <a:tailEnd/>
          </a:ln>
        </p:spPr>
        <p:txBody>
          <a:bodyPr>
            <a:spAutoFit/>
          </a:bodyPr>
          <a:lstStyle/>
          <a:p>
            <a:pPr>
              <a:spcBef>
                <a:spcPct val="50000"/>
              </a:spcBef>
            </a:pPr>
            <a:r>
              <a:rPr lang="es-ES_tradnl" sz="1050" dirty="0">
                <a:solidFill>
                  <a:srgbClr val="000000"/>
                </a:solidFill>
              </a:rPr>
              <a:t>COAGULACIÓN</a:t>
            </a:r>
            <a:endParaRPr lang="es-MX" sz="1050" dirty="0">
              <a:solidFill>
                <a:srgbClr val="000000"/>
              </a:solidFill>
            </a:endParaRPr>
          </a:p>
        </p:txBody>
      </p:sp>
      <p:sp>
        <p:nvSpPr>
          <p:cNvPr id="14344" name="Line 6"/>
          <p:cNvSpPr>
            <a:spLocks noChangeShapeType="1"/>
          </p:cNvSpPr>
          <p:nvPr/>
        </p:nvSpPr>
        <p:spPr bwMode="auto">
          <a:xfrm>
            <a:off x="3048427" y="3254204"/>
            <a:ext cx="41275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grpSp>
        <p:nvGrpSpPr>
          <p:cNvPr id="14345" name="Group 8"/>
          <p:cNvGrpSpPr>
            <a:grpSpLocks/>
          </p:cNvGrpSpPr>
          <p:nvPr/>
        </p:nvGrpSpPr>
        <p:grpSpPr bwMode="auto">
          <a:xfrm>
            <a:off x="8011432" y="2821839"/>
            <a:ext cx="1082491" cy="719138"/>
            <a:chOff x="4059" y="1480"/>
            <a:chExt cx="772" cy="453"/>
          </a:xfrm>
          <a:noFill/>
        </p:grpSpPr>
        <p:sp>
          <p:nvSpPr>
            <p:cNvPr id="14413" name="Rectangle 9"/>
            <p:cNvSpPr>
              <a:spLocks noChangeArrowheads="1"/>
            </p:cNvSpPr>
            <p:nvPr/>
          </p:nvSpPr>
          <p:spPr bwMode="auto">
            <a:xfrm>
              <a:off x="4059" y="1480"/>
              <a:ext cx="771" cy="453"/>
            </a:xfrm>
            <a:prstGeom prst="rect">
              <a:avLst/>
            </a:prstGeom>
            <a:grpFill/>
            <a:ln w="38100">
              <a:solidFill>
                <a:schemeClr val="tx1"/>
              </a:solidFill>
              <a:miter lim="800000"/>
              <a:headEnd/>
              <a:tailEnd/>
            </a:ln>
          </p:spPr>
          <p:txBody>
            <a:bodyPr wrap="none" anchor="ctr"/>
            <a:lstStyle/>
            <a:p>
              <a:pPr algn="l"/>
              <a:endParaRPr lang="es-UY" sz="1800">
                <a:solidFill>
                  <a:srgbClr val="000000"/>
                </a:solidFill>
              </a:endParaRPr>
            </a:p>
          </p:txBody>
        </p:sp>
        <p:sp>
          <p:nvSpPr>
            <p:cNvPr id="14414" name="Text Box 10"/>
            <p:cNvSpPr txBox="1">
              <a:spLocks noChangeArrowheads="1"/>
            </p:cNvSpPr>
            <p:nvPr/>
          </p:nvSpPr>
          <p:spPr bwMode="auto">
            <a:xfrm>
              <a:off x="4067" y="1593"/>
              <a:ext cx="764" cy="252"/>
            </a:xfrm>
            <a:prstGeom prst="rect">
              <a:avLst/>
            </a:prstGeom>
            <a:grpFill/>
            <a:ln w="19050">
              <a:noFill/>
              <a:miter lim="800000"/>
              <a:headEnd/>
              <a:tailEnd/>
            </a:ln>
          </p:spPr>
          <p:txBody>
            <a:bodyPr wrap="square">
              <a:spAutoFit/>
            </a:bodyPr>
            <a:lstStyle/>
            <a:p>
              <a:pPr algn="ctr">
                <a:spcBef>
                  <a:spcPct val="50000"/>
                </a:spcBef>
              </a:pPr>
              <a:r>
                <a:rPr lang="es-ES_tradnl" sz="1000" b="1" dirty="0">
                  <a:solidFill>
                    <a:srgbClr val="00001C"/>
                  </a:solidFill>
                </a:rPr>
                <a:t>TANQUE DE CONTACTO</a:t>
              </a:r>
              <a:endParaRPr lang="es-MX" sz="1000" b="1" dirty="0">
                <a:solidFill>
                  <a:srgbClr val="00001C"/>
                </a:solidFill>
              </a:endParaRPr>
            </a:p>
          </p:txBody>
        </p:sp>
      </p:grpSp>
      <p:grpSp>
        <p:nvGrpSpPr>
          <p:cNvPr id="14347" name="Group 13"/>
          <p:cNvGrpSpPr>
            <a:grpSpLocks/>
          </p:cNvGrpSpPr>
          <p:nvPr/>
        </p:nvGrpSpPr>
        <p:grpSpPr bwMode="auto">
          <a:xfrm>
            <a:off x="891899" y="2254994"/>
            <a:ext cx="649287" cy="1800225"/>
            <a:chOff x="385" y="1162"/>
            <a:chExt cx="409" cy="1134"/>
          </a:xfrm>
        </p:grpSpPr>
        <p:grpSp>
          <p:nvGrpSpPr>
            <p:cNvPr id="14404" name="Group 14"/>
            <p:cNvGrpSpPr>
              <a:grpSpLocks/>
            </p:cNvGrpSpPr>
            <p:nvPr/>
          </p:nvGrpSpPr>
          <p:grpSpPr bwMode="auto">
            <a:xfrm>
              <a:off x="476" y="1162"/>
              <a:ext cx="318" cy="1134"/>
              <a:chOff x="612" y="1162"/>
              <a:chExt cx="318" cy="1134"/>
            </a:xfrm>
          </p:grpSpPr>
          <p:sp>
            <p:nvSpPr>
              <p:cNvPr id="14410" name="Freeform 15"/>
              <p:cNvSpPr>
                <a:spLocks/>
              </p:cNvSpPr>
              <p:nvPr/>
            </p:nvSpPr>
            <p:spPr bwMode="auto">
              <a:xfrm>
                <a:off x="612"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85000"/>
                  </a:schemeClr>
                </a:solidFill>
                <a:round/>
                <a:headEnd/>
                <a:tailEnd/>
              </a:ln>
            </p:spPr>
            <p:txBody>
              <a:bodyPr/>
              <a:lstStyle/>
              <a:p>
                <a:pPr algn="l"/>
                <a:endParaRPr lang="es-UY" sz="1800">
                  <a:solidFill>
                    <a:srgbClr val="000000"/>
                  </a:solidFill>
                </a:endParaRPr>
              </a:p>
            </p:txBody>
          </p:sp>
          <p:sp>
            <p:nvSpPr>
              <p:cNvPr id="14411" name="Freeform 16"/>
              <p:cNvSpPr>
                <a:spLocks/>
              </p:cNvSpPr>
              <p:nvPr/>
            </p:nvSpPr>
            <p:spPr bwMode="auto">
              <a:xfrm>
                <a:off x="657"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85000"/>
                  </a:schemeClr>
                </a:solidFill>
                <a:round/>
                <a:headEnd/>
                <a:tailEnd/>
              </a:ln>
            </p:spPr>
            <p:txBody>
              <a:bodyPr/>
              <a:lstStyle/>
              <a:p>
                <a:pPr algn="l"/>
                <a:endParaRPr lang="es-UY" sz="1800">
                  <a:solidFill>
                    <a:srgbClr val="000000"/>
                  </a:solidFill>
                </a:endParaRPr>
              </a:p>
            </p:txBody>
          </p:sp>
          <p:sp>
            <p:nvSpPr>
              <p:cNvPr id="14412" name="Freeform 17"/>
              <p:cNvSpPr>
                <a:spLocks/>
              </p:cNvSpPr>
              <p:nvPr/>
            </p:nvSpPr>
            <p:spPr bwMode="auto">
              <a:xfrm>
                <a:off x="703"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85000"/>
                  </a:schemeClr>
                </a:solidFill>
                <a:round/>
                <a:headEnd/>
                <a:tailEnd/>
              </a:ln>
            </p:spPr>
            <p:txBody>
              <a:bodyPr/>
              <a:lstStyle/>
              <a:p>
                <a:pPr algn="l"/>
                <a:endParaRPr lang="es-UY" sz="1800">
                  <a:solidFill>
                    <a:srgbClr val="000000"/>
                  </a:solidFill>
                </a:endParaRPr>
              </a:p>
            </p:txBody>
          </p:sp>
        </p:grpSp>
        <p:grpSp>
          <p:nvGrpSpPr>
            <p:cNvPr id="14405" name="Group 18"/>
            <p:cNvGrpSpPr>
              <a:grpSpLocks/>
            </p:cNvGrpSpPr>
            <p:nvPr/>
          </p:nvGrpSpPr>
          <p:grpSpPr bwMode="auto">
            <a:xfrm>
              <a:off x="385" y="1162"/>
              <a:ext cx="318" cy="1134"/>
              <a:chOff x="612" y="1162"/>
              <a:chExt cx="318" cy="1134"/>
            </a:xfrm>
          </p:grpSpPr>
          <p:sp>
            <p:nvSpPr>
              <p:cNvPr id="14407" name="Freeform 19"/>
              <p:cNvSpPr>
                <a:spLocks/>
              </p:cNvSpPr>
              <p:nvPr/>
            </p:nvSpPr>
            <p:spPr bwMode="auto">
              <a:xfrm>
                <a:off x="612"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85000"/>
                  </a:schemeClr>
                </a:solidFill>
                <a:round/>
                <a:headEnd/>
                <a:tailEnd/>
              </a:ln>
            </p:spPr>
            <p:txBody>
              <a:bodyPr/>
              <a:lstStyle/>
              <a:p>
                <a:pPr algn="l"/>
                <a:endParaRPr lang="es-UY" sz="1800">
                  <a:solidFill>
                    <a:srgbClr val="000000"/>
                  </a:solidFill>
                </a:endParaRPr>
              </a:p>
            </p:txBody>
          </p:sp>
          <p:sp>
            <p:nvSpPr>
              <p:cNvPr id="14408" name="Freeform 20"/>
              <p:cNvSpPr>
                <a:spLocks/>
              </p:cNvSpPr>
              <p:nvPr/>
            </p:nvSpPr>
            <p:spPr bwMode="auto">
              <a:xfrm>
                <a:off x="657"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85000"/>
                  </a:schemeClr>
                </a:solidFill>
                <a:round/>
                <a:headEnd/>
                <a:tailEnd/>
              </a:ln>
            </p:spPr>
            <p:txBody>
              <a:bodyPr/>
              <a:lstStyle/>
              <a:p>
                <a:pPr algn="l"/>
                <a:endParaRPr lang="es-UY" sz="1800">
                  <a:solidFill>
                    <a:srgbClr val="000000"/>
                  </a:solidFill>
                </a:endParaRPr>
              </a:p>
            </p:txBody>
          </p:sp>
          <p:sp>
            <p:nvSpPr>
              <p:cNvPr id="14409" name="Freeform 21"/>
              <p:cNvSpPr>
                <a:spLocks/>
              </p:cNvSpPr>
              <p:nvPr/>
            </p:nvSpPr>
            <p:spPr bwMode="auto">
              <a:xfrm>
                <a:off x="703"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85000"/>
                  </a:schemeClr>
                </a:solidFill>
                <a:round/>
                <a:headEnd/>
                <a:tailEnd/>
              </a:ln>
            </p:spPr>
            <p:txBody>
              <a:bodyPr/>
              <a:lstStyle/>
              <a:p>
                <a:pPr algn="l"/>
                <a:endParaRPr lang="es-UY" sz="1800">
                  <a:solidFill>
                    <a:srgbClr val="000000"/>
                  </a:solidFill>
                </a:endParaRPr>
              </a:p>
            </p:txBody>
          </p:sp>
        </p:grpSp>
        <p:sp>
          <p:nvSpPr>
            <p:cNvPr id="14406" name="Oval 22"/>
            <p:cNvSpPr>
              <a:spLocks noChangeArrowheads="1"/>
            </p:cNvSpPr>
            <p:nvPr/>
          </p:nvSpPr>
          <p:spPr bwMode="auto">
            <a:xfrm>
              <a:off x="657" y="1706"/>
              <a:ext cx="136" cy="136"/>
            </a:xfrm>
            <a:prstGeom prst="ellipse">
              <a:avLst/>
            </a:prstGeom>
            <a:solidFill>
              <a:srgbClr val="00001C"/>
            </a:solidFill>
            <a:ln w="9525">
              <a:solidFill>
                <a:schemeClr val="bg1">
                  <a:lumMod val="85000"/>
                </a:schemeClr>
              </a:solidFill>
              <a:round/>
              <a:headEnd/>
              <a:tailEnd/>
            </a:ln>
          </p:spPr>
          <p:txBody>
            <a:bodyPr wrap="none" anchor="ctr"/>
            <a:lstStyle/>
            <a:p>
              <a:pPr algn="l"/>
              <a:endParaRPr lang="es-UY" sz="1800">
                <a:solidFill>
                  <a:srgbClr val="000000"/>
                </a:solidFill>
              </a:endParaRPr>
            </a:p>
          </p:txBody>
        </p:sp>
      </p:grpSp>
      <p:sp>
        <p:nvSpPr>
          <p:cNvPr id="14349" name="Line 24"/>
          <p:cNvSpPr>
            <a:spLocks noChangeShapeType="1"/>
          </p:cNvSpPr>
          <p:nvPr/>
        </p:nvSpPr>
        <p:spPr bwMode="auto">
          <a:xfrm>
            <a:off x="4771802" y="3236330"/>
            <a:ext cx="375177"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cxnSp>
        <p:nvCxnSpPr>
          <p:cNvPr id="14354" name="AutoShape 57"/>
          <p:cNvCxnSpPr>
            <a:cxnSpLocks noChangeShapeType="1"/>
            <a:stCxn id="14375" idx="1"/>
            <a:endCxn id="14376" idx="1"/>
          </p:cNvCxnSpPr>
          <p:nvPr/>
        </p:nvCxnSpPr>
        <p:spPr bwMode="auto">
          <a:xfrm>
            <a:off x="2616631" y="3660604"/>
            <a:ext cx="422275" cy="0"/>
          </a:xfrm>
          <a:prstGeom prst="straightConnector1">
            <a:avLst/>
          </a:prstGeom>
          <a:noFill/>
          <a:ln w="28575">
            <a:solidFill>
              <a:schemeClr val="tx1"/>
            </a:solidFill>
            <a:round/>
            <a:headEnd/>
            <a:tailEnd/>
          </a:ln>
        </p:spPr>
      </p:cxnSp>
      <p:grpSp>
        <p:nvGrpSpPr>
          <p:cNvPr id="14355" name="Group 58"/>
          <p:cNvGrpSpPr>
            <a:grpSpLocks/>
          </p:cNvGrpSpPr>
          <p:nvPr/>
        </p:nvGrpSpPr>
        <p:grpSpPr bwMode="auto">
          <a:xfrm>
            <a:off x="2616630" y="2822404"/>
            <a:ext cx="422275" cy="838200"/>
            <a:chOff x="1728" y="1584"/>
            <a:chExt cx="288" cy="528"/>
          </a:xfrm>
        </p:grpSpPr>
        <p:grpSp>
          <p:nvGrpSpPr>
            <p:cNvPr id="14370" name="Group 59"/>
            <p:cNvGrpSpPr>
              <a:grpSpLocks/>
            </p:cNvGrpSpPr>
            <p:nvPr/>
          </p:nvGrpSpPr>
          <p:grpSpPr bwMode="auto">
            <a:xfrm>
              <a:off x="1728" y="1632"/>
              <a:ext cx="288" cy="480"/>
              <a:chOff x="1728" y="1632"/>
              <a:chExt cx="336" cy="480"/>
            </a:xfrm>
          </p:grpSpPr>
          <p:sp>
            <p:nvSpPr>
              <p:cNvPr id="14375" name="Line 60"/>
              <p:cNvSpPr>
                <a:spLocks noChangeShapeType="1"/>
              </p:cNvSpPr>
              <p:nvPr/>
            </p:nvSpPr>
            <p:spPr bwMode="auto">
              <a:xfrm>
                <a:off x="1728" y="1632"/>
                <a:ext cx="0" cy="480"/>
              </a:xfrm>
              <a:prstGeom prst="line">
                <a:avLst/>
              </a:prstGeom>
              <a:noFill/>
              <a:ln w="28575">
                <a:solidFill>
                  <a:schemeClr val="tx1"/>
                </a:solidFill>
                <a:round/>
                <a:headEnd/>
                <a:tailEnd/>
              </a:ln>
            </p:spPr>
            <p:txBody>
              <a:bodyPr wrap="none" anchor="ctr"/>
              <a:lstStyle/>
              <a:p>
                <a:pPr algn="l"/>
                <a:endParaRPr lang="es-UY" sz="1800">
                  <a:solidFill>
                    <a:srgbClr val="000000"/>
                  </a:solidFill>
                </a:endParaRPr>
              </a:p>
            </p:txBody>
          </p:sp>
          <p:sp>
            <p:nvSpPr>
              <p:cNvPr id="14376" name="Line 61"/>
              <p:cNvSpPr>
                <a:spLocks noChangeShapeType="1"/>
              </p:cNvSpPr>
              <p:nvPr/>
            </p:nvSpPr>
            <p:spPr bwMode="auto">
              <a:xfrm>
                <a:off x="2064" y="1632"/>
                <a:ext cx="0" cy="480"/>
              </a:xfrm>
              <a:prstGeom prst="line">
                <a:avLst/>
              </a:prstGeom>
              <a:noFill/>
              <a:ln w="28575">
                <a:solidFill>
                  <a:schemeClr val="tx1"/>
                </a:solidFill>
                <a:round/>
                <a:headEnd/>
                <a:tailEnd/>
              </a:ln>
            </p:spPr>
            <p:txBody>
              <a:bodyPr wrap="none" anchor="ctr"/>
              <a:lstStyle/>
              <a:p>
                <a:pPr algn="l"/>
                <a:endParaRPr lang="es-UY" sz="1800">
                  <a:solidFill>
                    <a:srgbClr val="000000"/>
                  </a:solidFill>
                </a:endParaRPr>
              </a:p>
            </p:txBody>
          </p:sp>
        </p:grpSp>
        <p:grpSp>
          <p:nvGrpSpPr>
            <p:cNvPr id="14371" name="Group 62"/>
            <p:cNvGrpSpPr>
              <a:grpSpLocks/>
            </p:cNvGrpSpPr>
            <p:nvPr/>
          </p:nvGrpSpPr>
          <p:grpSpPr bwMode="auto">
            <a:xfrm>
              <a:off x="1776" y="1968"/>
              <a:ext cx="192" cy="48"/>
              <a:chOff x="1392" y="2832"/>
              <a:chExt cx="192" cy="48"/>
            </a:xfrm>
          </p:grpSpPr>
          <p:sp>
            <p:nvSpPr>
              <p:cNvPr id="14373" name="Oval 63"/>
              <p:cNvSpPr>
                <a:spLocks noChangeArrowheads="1"/>
              </p:cNvSpPr>
              <p:nvPr/>
            </p:nvSpPr>
            <p:spPr bwMode="auto">
              <a:xfrm>
                <a:off x="1392" y="2832"/>
                <a:ext cx="96" cy="48"/>
              </a:xfrm>
              <a:prstGeom prst="ellipse">
                <a:avLst/>
              </a:prstGeom>
              <a:noFill/>
              <a:ln w="28575">
                <a:solidFill>
                  <a:schemeClr val="tx1"/>
                </a:solidFill>
                <a:round/>
                <a:headEnd/>
                <a:tailEnd/>
              </a:ln>
            </p:spPr>
            <p:txBody>
              <a:bodyPr wrap="none" anchor="ctr"/>
              <a:lstStyle/>
              <a:p>
                <a:pPr algn="l"/>
                <a:endParaRPr lang="es-UY" sz="1800">
                  <a:solidFill>
                    <a:srgbClr val="000000"/>
                  </a:solidFill>
                </a:endParaRPr>
              </a:p>
            </p:txBody>
          </p:sp>
          <p:sp>
            <p:nvSpPr>
              <p:cNvPr id="14374" name="Oval 64"/>
              <p:cNvSpPr>
                <a:spLocks noChangeArrowheads="1"/>
              </p:cNvSpPr>
              <p:nvPr/>
            </p:nvSpPr>
            <p:spPr bwMode="auto">
              <a:xfrm>
                <a:off x="1488" y="2832"/>
                <a:ext cx="96" cy="48"/>
              </a:xfrm>
              <a:prstGeom prst="ellipse">
                <a:avLst/>
              </a:prstGeom>
              <a:noFill/>
              <a:ln w="28575">
                <a:solidFill>
                  <a:schemeClr val="tx1"/>
                </a:solidFill>
                <a:round/>
                <a:headEnd/>
                <a:tailEnd/>
              </a:ln>
            </p:spPr>
            <p:txBody>
              <a:bodyPr wrap="none" anchor="ctr"/>
              <a:lstStyle/>
              <a:p>
                <a:pPr algn="l"/>
                <a:endParaRPr lang="es-UY" sz="1800">
                  <a:solidFill>
                    <a:srgbClr val="000000"/>
                  </a:solidFill>
                </a:endParaRPr>
              </a:p>
            </p:txBody>
          </p:sp>
        </p:grpSp>
        <p:sp>
          <p:nvSpPr>
            <p:cNvPr id="14372" name="Line 65"/>
            <p:cNvSpPr>
              <a:spLocks noChangeShapeType="1"/>
            </p:cNvSpPr>
            <p:nvPr/>
          </p:nvSpPr>
          <p:spPr bwMode="auto">
            <a:xfrm flipV="1">
              <a:off x="1872" y="1584"/>
              <a:ext cx="0" cy="432"/>
            </a:xfrm>
            <a:prstGeom prst="line">
              <a:avLst/>
            </a:prstGeom>
            <a:noFill/>
            <a:ln w="28575">
              <a:solidFill>
                <a:schemeClr val="tx1"/>
              </a:solidFill>
              <a:round/>
              <a:headEnd/>
              <a:tailEnd/>
            </a:ln>
          </p:spPr>
          <p:txBody>
            <a:bodyPr wrap="none" anchor="ctr"/>
            <a:lstStyle/>
            <a:p>
              <a:pPr algn="l"/>
              <a:endParaRPr lang="es-UY" sz="1800">
                <a:solidFill>
                  <a:srgbClr val="000000"/>
                </a:solidFill>
              </a:endParaRPr>
            </a:p>
          </p:txBody>
        </p:sp>
      </p:grpSp>
      <p:grpSp>
        <p:nvGrpSpPr>
          <p:cNvPr id="14356" name="Group 66"/>
          <p:cNvGrpSpPr>
            <a:grpSpLocks/>
          </p:cNvGrpSpPr>
          <p:nvPr/>
        </p:nvGrpSpPr>
        <p:grpSpPr bwMode="auto">
          <a:xfrm>
            <a:off x="6425569" y="2896305"/>
            <a:ext cx="1296987" cy="1268413"/>
            <a:chOff x="2968" y="1525"/>
            <a:chExt cx="817" cy="799"/>
          </a:xfrm>
        </p:grpSpPr>
        <p:sp>
          <p:nvSpPr>
            <p:cNvPr id="14365" name="Rectangle 67"/>
            <p:cNvSpPr>
              <a:spLocks noChangeArrowheads="1"/>
            </p:cNvSpPr>
            <p:nvPr/>
          </p:nvSpPr>
          <p:spPr bwMode="auto">
            <a:xfrm>
              <a:off x="3061" y="1570"/>
              <a:ext cx="635" cy="318"/>
            </a:xfrm>
            <a:prstGeom prst="rect">
              <a:avLst/>
            </a:prstGeom>
            <a:noFill/>
            <a:ln w="12700">
              <a:solidFill>
                <a:schemeClr val="tx1"/>
              </a:solidFill>
              <a:miter lim="800000"/>
              <a:headEnd/>
              <a:tailEnd/>
            </a:ln>
          </p:spPr>
          <p:txBody>
            <a:bodyPr wrap="none" anchor="ctr"/>
            <a:lstStyle/>
            <a:p>
              <a:pPr algn="l"/>
              <a:endParaRPr lang="es-UY" sz="1800">
                <a:solidFill>
                  <a:srgbClr val="000000"/>
                </a:solidFill>
              </a:endParaRPr>
            </a:p>
          </p:txBody>
        </p:sp>
        <p:sp>
          <p:nvSpPr>
            <p:cNvPr id="14366" name="Text Box 68"/>
            <p:cNvSpPr txBox="1">
              <a:spLocks noChangeArrowheads="1"/>
            </p:cNvSpPr>
            <p:nvPr/>
          </p:nvSpPr>
          <p:spPr bwMode="auto">
            <a:xfrm>
              <a:off x="2968" y="2053"/>
              <a:ext cx="817" cy="271"/>
            </a:xfrm>
            <a:prstGeom prst="rect">
              <a:avLst/>
            </a:prstGeom>
            <a:noFill/>
            <a:ln w="9525">
              <a:noFill/>
              <a:miter lim="800000"/>
              <a:headEnd/>
              <a:tailEnd/>
            </a:ln>
          </p:spPr>
          <p:txBody>
            <a:bodyPr>
              <a:spAutoFit/>
            </a:bodyPr>
            <a:lstStyle/>
            <a:p>
              <a:pPr algn="ctr">
                <a:spcBef>
                  <a:spcPct val="50000"/>
                </a:spcBef>
              </a:pPr>
              <a:r>
                <a:rPr lang="es-ES_tradnl" sz="1100" dirty="0">
                  <a:solidFill>
                    <a:srgbClr val="000000"/>
                  </a:solidFill>
                </a:rPr>
                <a:t>FILTRACIÓN RÁPIDA</a:t>
              </a:r>
              <a:endParaRPr lang="es-MX" sz="1100" dirty="0">
                <a:solidFill>
                  <a:srgbClr val="000000"/>
                </a:solidFill>
              </a:endParaRPr>
            </a:p>
          </p:txBody>
        </p:sp>
        <p:sp>
          <p:nvSpPr>
            <p:cNvPr id="14367" name="Rectangle 69" descr="Vertical clara"/>
            <p:cNvSpPr>
              <a:spLocks noChangeArrowheads="1"/>
            </p:cNvSpPr>
            <p:nvPr/>
          </p:nvSpPr>
          <p:spPr bwMode="auto">
            <a:xfrm>
              <a:off x="3061" y="1888"/>
              <a:ext cx="635" cy="91"/>
            </a:xfrm>
            <a:prstGeom prst="rect">
              <a:avLst/>
            </a:prstGeom>
            <a:noFill/>
            <a:ln w="28575">
              <a:solidFill>
                <a:schemeClr val="tx1"/>
              </a:solidFill>
              <a:miter lim="800000"/>
              <a:headEnd/>
              <a:tailEnd/>
            </a:ln>
          </p:spPr>
          <p:txBody>
            <a:bodyPr wrap="none" anchor="ctr"/>
            <a:lstStyle/>
            <a:p>
              <a:pPr algn="l"/>
              <a:endParaRPr lang="es-UY" sz="1800">
                <a:solidFill>
                  <a:srgbClr val="000000"/>
                </a:solidFill>
              </a:endParaRPr>
            </a:p>
          </p:txBody>
        </p:sp>
        <p:sp>
          <p:nvSpPr>
            <p:cNvPr id="14368" name="Rectangle 70" descr="Confeti grande"/>
            <p:cNvSpPr>
              <a:spLocks noChangeArrowheads="1"/>
            </p:cNvSpPr>
            <p:nvPr/>
          </p:nvSpPr>
          <p:spPr bwMode="auto">
            <a:xfrm>
              <a:off x="3061" y="1661"/>
              <a:ext cx="635" cy="227"/>
            </a:xfrm>
            <a:prstGeom prst="rect">
              <a:avLst/>
            </a:prstGeom>
            <a:noFill/>
            <a:ln w="9525">
              <a:solidFill>
                <a:schemeClr val="tx1"/>
              </a:solidFill>
              <a:miter lim="800000"/>
              <a:headEnd/>
              <a:tailEnd/>
            </a:ln>
          </p:spPr>
          <p:txBody>
            <a:bodyPr wrap="none" anchor="ctr"/>
            <a:lstStyle/>
            <a:p>
              <a:pPr algn="l"/>
              <a:endParaRPr lang="es-UY" sz="1800" dirty="0">
                <a:solidFill>
                  <a:srgbClr val="000000"/>
                </a:solidFill>
              </a:endParaRPr>
            </a:p>
          </p:txBody>
        </p:sp>
        <p:sp>
          <p:nvSpPr>
            <p:cNvPr id="14369" name="Freeform 71"/>
            <p:cNvSpPr>
              <a:spLocks/>
            </p:cNvSpPr>
            <p:nvPr/>
          </p:nvSpPr>
          <p:spPr bwMode="auto">
            <a:xfrm>
              <a:off x="3061" y="1525"/>
              <a:ext cx="635" cy="454"/>
            </a:xfrm>
            <a:custGeom>
              <a:avLst/>
              <a:gdLst>
                <a:gd name="T0" fmla="*/ 0 w 635"/>
                <a:gd name="T1" fmla="*/ 0 h 454"/>
                <a:gd name="T2" fmla="*/ 0 w 635"/>
                <a:gd name="T3" fmla="*/ 454 h 454"/>
                <a:gd name="T4" fmla="*/ 635 w 635"/>
                <a:gd name="T5" fmla="*/ 454 h 454"/>
                <a:gd name="T6" fmla="*/ 635 w 635"/>
                <a:gd name="T7" fmla="*/ 0 h 454"/>
                <a:gd name="T8" fmla="*/ 0 60000 65536"/>
                <a:gd name="T9" fmla="*/ 0 60000 65536"/>
                <a:gd name="T10" fmla="*/ 0 60000 65536"/>
                <a:gd name="T11" fmla="*/ 0 60000 65536"/>
                <a:gd name="T12" fmla="*/ 0 w 635"/>
                <a:gd name="T13" fmla="*/ 0 h 454"/>
                <a:gd name="T14" fmla="*/ 635 w 635"/>
                <a:gd name="T15" fmla="*/ 454 h 454"/>
              </a:gdLst>
              <a:ahLst/>
              <a:cxnLst>
                <a:cxn ang="T8">
                  <a:pos x="T0" y="T1"/>
                </a:cxn>
                <a:cxn ang="T9">
                  <a:pos x="T2" y="T3"/>
                </a:cxn>
                <a:cxn ang="T10">
                  <a:pos x="T4" y="T5"/>
                </a:cxn>
                <a:cxn ang="T11">
                  <a:pos x="T6" y="T7"/>
                </a:cxn>
              </a:cxnLst>
              <a:rect l="T12" t="T13" r="T14" b="T15"/>
              <a:pathLst>
                <a:path w="635" h="454">
                  <a:moveTo>
                    <a:pt x="0" y="0"/>
                  </a:moveTo>
                  <a:lnTo>
                    <a:pt x="0" y="454"/>
                  </a:lnTo>
                  <a:lnTo>
                    <a:pt x="635" y="454"/>
                  </a:lnTo>
                  <a:lnTo>
                    <a:pt x="635" y="0"/>
                  </a:lnTo>
                </a:path>
              </a:pathLst>
            </a:custGeom>
            <a:noFill/>
            <a:ln w="57150">
              <a:solidFill>
                <a:schemeClr val="tx1"/>
              </a:solidFill>
              <a:round/>
              <a:headEnd/>
              <a:tailEnd/>
            </a:ln>
          </p:spPr>
          <p:txBody>
            <a:bodyPr/>
            <a:lstStyle/>
            <a:p>
              <a:pPr algn="l"/>
              <a:endParaRPr lang="es-UY" sz="1800">
                <a:solidFill>
                  <a:srgbClr val="000000"/>
                </a:solidFill>
              </a:endParaRPr>
            </a:p>
          </p:txBody>
        </p:sp>
      </p:grpSp>
      <p:sp>
        <p:nvSpPr>
          <p:cNvPr id="14358" name="Text Box 78"/>
          <p:cNvSpPr txBox="1">
            <a:spLocks noChangeArrowheads="1"/>
          </p:cNvSpPr>
          <p:nvPr/>
        </p:nvSpPr>
        <p:spPr bwMode="auto">
          <a:xfrm>
            <a:off x="5050793" y="3988420"/>
            <a:ext cx="1522413" cy="261610"/>
          </a:xfrm>
          <a:prstGeom prst="rect">
            <a:avLst/>
          </a:prstGeom>
          <a:noFill/>
          <a:ln w="9525">
            <a:noFill/>
            <a:miter lim="800000"/>
            <a:headEnd/>
            <a:tailEnd/>
          </a:ln>
        </p:spPr>
        <p:txBody>
          <a:bodyPr wrap="square">
            <a:spAutoFit/>
          </a:bodyPr>
          <a:lstStyle/>
          <a:p>
            <a:pPr algn="l">
              <a:spcBef>
                <a:spcPct val="50000"/>
              </a:spcBef>
            </a:pPr>
            <a:r>
              <a:rPr lang="es-ES_tradnl" sz="1100" dirty="0">
                <a:solidFill>
                  <a:srgbClr val="000000"/>
                </a:solidFill>
              </a:rPr>
              <a:t>SEDIMENTACION</a:t>
            </a:r>
            <a:endParaRPr lang="es-MX" sz="1100" dirty="0">
              <a:solidFill>
                <a:srgbClr val="000000"/>
              </a:solidFill>
            </a:endParaRPr>
          </a:p>
        </p:txBody>
      </p:sp>
      <p:sp>
        <p:nvSpPr>
          <p:cNvPr id="79" name="Text Box 11"/>
          <p:cNvSpPr txBox="1">
            <a:spLocks noChangeArrowheads="1"/>
          </p:cNvSpPr>
          <p:nvPr/>
        </p:nvSpPr>
        <p:spPr bwMode="auto">
          <a:xfrm>
            <a:off x="7945394" y="3629050"/>
            <a:ext cx="1224135" cy="253916"/>
          </a:xfrm>
          <a:prstGeom prst="rect">
            <a:avLst/>
          </a:prstGeom>
          <a:noFill/>
          <a:ln w="9525">
            <a:noFill/>
            <a:miter lim="800000"/>
            <a:headEnd/>
            <a:tailEnd/>
          </a:ln>
        </p:spPr>
        <p:txBody>
          <a:bodyPr wrap="square">
            <a:spAutoFit/>
          </a:bodyPr>
          <a:lstStyle/>
          <a:p>
            <a:pPr>
              <a:spcBef>
                <a:spcPct val="50000"/>
              </a:spcBef>
            </a:pPr>
            <a:r>
              <a:rPr lang="es-ES_tradnl" sz="1050" dirty="0">
                <a:solidFill>
                  <a:srgbClr val="000000"/>
                </a:solidFill>
              </a:rPr>
              <a:t>DESINFECCIÓN</a:t>
            </a:r>
            <a:endParaRPr lang="es-MX" sz="1050" dirty="0">
              <a:solidFill>
                <a:srgbClr val="000000"/>
              </a:solidFill>
            </a:endParaRPr>
          </a:p>
        </p:txBody>
      </p:sp>
      <p:sp>
        <p:nvSpPr>
          <p:cNvPr id="14343" name="Text Box 5"/>
          <p:cNvSpPr txBox="1">
            <a:spLocks noChangeArrowheads="1"/>
          </p:cNvSpPr>
          <p:nvPr/>
        </p:nvSpPr>
        <p:spPr bwMode="auto">
          <a:xfrm>
            <a:off x="648412" y="2703583"/>
            <a:ext cx="1152525" cy="274638"/>
          </a:xfrm>
          <a:prstGeom prst="rect">
            <a:avLst/>
          </a:prstGeom>
          <a:noFill/>
          <a:ln w="9525">
            <a:noFill/>
            <a:miter lim="800000"/>
            <a:headEnd/>
            <a:tailEnd/>
          </a:ln>
        </p:spPr>
        <p:txBody>
          <a:bodyPr>
            <a:spAutoFit/>
          </a:bodyPr>
          <a:lstStyle/>
          <a:p>
            <a:pPr algn="l">
              <a:spcBef>
                <a:spcPct val="50000"/>
              </a:spcBef>
            </a:pPr>
            <a:r>
              <a:rPr lang="es-ES_tradnl" sz="1200" dirty="0">
                <a:solidFill>
                  <a:srgbClr val="000000"/>
                </a:solidFill>
              </a:rPr>
              <a:t>CAPTACIÓN</a:t>
            </a:r>
            <a:endParaRPr lang="es-MX" sz="1200" dirty="0">
              <a:solidFill>
                <a:srgbClr val="000000"/>
              </a:solidFill>
            </a:endParaRPr>
          </a:p>
        </p:txBody>
      </p:sp>
      <p:sp>
        <p:nvSpPr>
          <p:cNvPr id="7" name="CuadroTexto 6"/>
          <p:cNvSpPr txBox="1"/>
          <p:nvPr/>
        </p:nvSpPr>
        <p:spPr>
          <a:xfrm>
            <a:off x="2072977" y="2184084"/>
            <a:ext cx="1368822" cy="261610"/>
          </a:xfrm>
          <a:prstGeom prst="rect">
            <a:avLst/>
          </a:prstGeom>
          <a:noFill/>
        </p:spPr>
        <p:txBody>
          <a:bodyPr wrap="square" rtlCol="0">
            <a:spAutoFit/>
          </a:bodyPr>
          <a:lstStyle/>
          <a:p>
            <a:pPr algn="l"/>
            <a:r>
              <a:rPr lang="es-UY" sz="1100" dirty="0">
                <a:solidFill>
                  <a:srgbClr val="000000"/>
                </a:solidFill>
              </a:rPr>
              <a:t>PREOXIDACION</a:t>
            </a:r>
          </a:p>
        </p:txBody>
      </p:sp>
      <p:cxnSp>
        <p:nvCxnSpPr>
          <p:cNvPr id="9" name="Conector angular 8"/>
          <p:cNvCxnSpPr>
            <a:cxnSpLocks/>
            <a:endCxn id="5" idx="0"/>
          </p:cNvCxnSpPr>
          <p:nvPr/>
        </p:nvCxnSpPr>
        <p:spPr>
          <a:xfrm rot="10800000" flipV="1">
            <a:off x="2059777" y="2441028"/>
            <a:ext cx="1116994" cy="606125"/>
          </a:xfrm>
          <a:prstGeom prst="bentConnector2">
            <a:avLst/>
          </a:prstGeom>
          <a:ln w="12700">
            <a:solidFill>
              <a:schemeClr val="tx1"/>
            </a:solidFill>
            <a:tailEnd type="triangle"/>
          </a:ln>
        </p:spPr>
        <p:style>
          <a:lnRef idx="2">
            <a:schemeClr val="accent4"/>
          </a:lnRef>
          <a:fillRef idx="0">
            <a:schemeClr val="accent4"/>
          </a:fillRef>
          <a:effectRef idx="1">
            <a:schemeClr val="accent4"/>
          </a:effectRef>
          <a:fontRef idx="minor">
            <a:schemeClr val="tx1"/>
          </a:fontRef>
        </p:style>
      </p:cxnSp>
      <p:sp>
        <p:nvSpPr>
          <p:cNvPr id="85" name="78 Rectángulo redondeado"/>
          <p:cNvSpPr/>
          <p:nvPr/>
        </p:nvSpPr>
        <p:spPr>
          <a:xfrm>
            <a:off x="7824192" y="2420888"/>
            <a:ext cx="1448469" cy="1567532"/>
          </a:xfrm>
          <a:prstGeom prst="roundRect">
            <a:avLst/>
          </a:prstGeom>
          <a:noFill/>
          <a:ln w="28575" cap="flat" cmpd="sng" algn="ctr">
            <a:solidFill>
              <a:schemeClr val="tx1">
                <a:lumMod val="50000"/>
                <a:lumOff val="50000"/>
              </a:schemeClr>
            </a:solidFill>
            <a:prstDash val="sysDash"/>
          </a:ln>
          <a:effectLst/>
        </p:spPr>
        <p:txBody>
          <a:bodyPr rtlCol="0" anchor="ctr"/>
          <a:lstStyle/>
          <a:p>
            <a:pPr fontAlgn="auto">
              <a:spcBef>
                <a:spcPts val="0"/>
              </a:spcBef>
              <a:spcAft>
                <a:spcPts val="0"/>
              </a:spcAft>
              <a:defRPr/>
            </a:pPr>
            <a:endParaRPr lang="es-UY" sz="1800" kern="0">
              <a:solidFill>
                <a:srgbClr val="FFFFFF"/>
              </a:solidFill>
              <a:latin typeface="Calibri"/>
            </a:endParaRPr>
          </a:p>
        </p:txBody>
      </p:sp>
      <p:sp>
        <p:nvSpPr>
          <p:cNvPr id="5" name="Rectángulo 4"/>
          <p:cNvSpPr/>
          <p:nvPr/>
        </p:nvSpPr>
        <p:spPr>
          <a:xfrm>
            <a:off x="1926895" y="3047154"/>
            <a:ext cx="265763" cy="306496"/>
          </a:xfrm>
          <a:prstGeom prst="rect">
            <a:avLst/>
          </a:prstGeom>
          <a:no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endParaRPr lang="es-UY" sz="1800">
              <a:solidFill>
                <a:srgbClr val="000000"/>
              </a:solidFill>
            </a:endParaRPr>
          </a:p>
        </p:txBody>
      </p:sp>
      <p:grpSp>
        <p:nvGrpSpPr>
          <p:cNvPr id="83" name="Group 8"/>
          <p:cNvGrpSpPr>
            <a:grpSpLocks/>
          </p:cNvGrpSpPr>
          <p:nvPr/>
        </p:nvGrpSpPr>
        <p:grpSpPr bwMode="auto">
          <a:xfrm>
            <a:off x="9485319" y="2821839"/>
            <a:ext cx="1081088" cy="719138"/>
            <a:chOff x="4059" y="1480"/>
            <a:chExt cx="771" cy="453"/>
          </a:xfrm>
          <a:noFill/>
        </p:grpSpPr>
        <p:sp>
          <p:nvSpPr>
            <p:cNvPr id="84" name="Rectangle 9"/>
            <p:cNvSpPr>
              <a:spLocks noChangeArrowheads="1"/>
            </p:cNvSpPr>
            <p:nvPr/>
          </p:nvSpPr>
          <p:spPr bwMode="auto">
            <a:xfrm>
              <a:off x="4059" y="1480"/>
              <a:ext cx="771" cy="453"/>
            </a:xfrm>
            <a:prstGeom prst="rect">
              <a:avLst/>
            </a:prstGeom>
            <a:grpFill/>
            <a:ln w="38100">
              <a:solidFill>
                <a:schemeClr val="tx1"/>
              </a:solidFill>
              <a:miter lim="800000"/>
              <a:headEnd/>
              <a:tailEnd/>
            </a:ln>
          </p:spPr>
          <p:txBody>
            <a:bodyPr wrap="none" anchor="ctr"/>
            <a:lstStyle/>
            <a:p>
              <a:pPr algn="l"/>
              <a:endParaRPr lang="es-UY" sz="1800">
                <a:solidFill>
                  <a:srgbClr val="000000"/>
                </a:solidFill>
              </a:endParaRPr>
            </a:p>
          </p:txBody>
        </p:sp>
        <p:sp>
          <p:nvSpPr>
            <p:cNvPr id="86" name="Text Box 10"/>
            <p:cNvSpPr txBox="1">
              <a:spLocks noChangeArrowheads="1"/>
            </p:cNvSpPr>
            <p:nvPr/>
          </p:nvSpPr>
          <p:spPr bwMode="auto">
            <a:xfrm>
              <a:off x="4059" y="1525"/>
              <a:ext cx="771" cy="346"/>
            </a:xfrm>
            <a:prstGeom prst="rect">
              <a:avLst/>
            </a:prstGeom>
            <a:grpFill/>
            <a:ln w="9525">
              <a:noFill/>
              <a:miter lim="800000"/>
              <a:headEnd/>
              <a:tailEnd/>
            </a:ln>
          </p:spPr>
          <p:txBody>
            <a:bodyPr>
              <a:spAutoFit/>
            </a:bodyPr>
            <a:lstStyle/>
            <a:p>
              <a:pPr algn="ctr">
                <a:spcBef>
                  <a:spcPct val="50000"/>
                </a:spcBef>
              </a:pPr>
              <a:r>
                <a:rPr lang="es-ES_tradnl" sz="1000" b="1" dirty="0">
                  <a:solidFill>
                    <a:srgbClr val="00001C"/>
                  </a:solidFill>
                </a:rPr>
                <a:t>DEPÓSITO DE AGUA FILTRADA</a:t>
              </a:r>
              <a:endParaRPr lang="es-MX" sz="1000" b="1" dirty="0">
                <a:solidFill>
                  <a:srgbClr val="00001C"/>
                </a:solidFill>
              </a:endParaRPr>
            </a:p>
          </p:txBody>
        </p:sp>
      </p:grpSp>
      <p:sp>
        <p:nvSpPr>
          <p:cNvPr id="87" name="Text Box 11"/>
          <p:cNvSpPr txBox="1">
            <a:spLocks noChangeArrowheads="1"/>
          </p:cNvSpPr>
          <p:nvPr/>
        </p:nvSpPr>
        <p:spPr bwMode="auto">
          <a:xfrm>
            <a:off x="9341911" y="3588310"/>
            <a:ext cx="1448468" cy="400110"/>
          </a:xfrm>
          <a:prstGeom prst="rect">
            <a:avLst/>
          </a:prstGeom>
          <a:noFill/>
          <a:ln w="9525">
            <a:noFill/>
            <a:miter lim="800000"/>
            <a:headEnd/>
            <a:tailEnd/>
          </a:ln>
        </p:spPr>
        <p:txBody>
          <a:bodyPr wrap="square">
            <a:spAutoFit/>
          </a:bodyPr>
          <a:lstStyle/>
          <a:p>
            <a:pPr algn="ctr">
              <a:spcBef>
                <a:spcPct val="50000"/>
              </a:spcBef>
            </a:pPr>
            <a:r>
              <a:rPr lang="es-ES_tradnl" sz="1000" dirty="0">
                <a:solidFill>
                  <a:srgbClr val="000000"/>
                </a:solidFill>
              </a:rPr>
              <a:t>CORRECCIÓN DE pH y ALCALINIDAD</a:t>
            </a:r>
            <a:endParaRPr lang="es-MX" sz="1000" dirty="0">
              <a:solidFill>
                <a:srgbClr val="000000"/>
              </a:solidFill>
            </a:endParaRPr>
          </a:p>
        </p:txBody>
      </p:sp>
      <p:sp>
        <p:nvSpPr>
          <p:cNvPr id="6" name="Text Box 25">
            <a:extLst>
              <a:ext uri="{FF2B5EF4-FFF2-40B4-BE49-F238E27FC236}">
                <a16:creationId xmlns:a16="http://schemas.microsoft.com/office/drawing/2014/main" id="{BF4D35A8-9499-6C92-0588-F09B00DF2DC6}"/>
              </a:ext>
            </a:extLst>
          </p:cNvPr>
          <p:cNvSpPr txBox="1">
            <a:spLocks noChangeArrowheads="1"/>
          </p:cNvSpPr>
          <p:nvPr/>
        </p:nvSpPr>
        <p:spPr bwMode="auto">
          <a:xfrm>
            <a:off x="3543552" y="3677998"/>
            <a:ext cx="1150938" cy="253916"/>
          </a:xfrm>
          <a:prstGeom prst="rect">
            <a:avLst/>
          </a:prstGeom>
          <a:noFill/>
          <a:ln w="9525">
            <a:noFill/>
            <a:miter lim="800000"/>
            <a:headEnd/>
            <a:tailEnd/>
          </a:ln>
        </p:spPr>
        <p:txBody>
          <a:bodyPr>
            <a:spAutoFit/>
          </a:bodyPr>
          <a:lstStyle/>
          <a:p>
            <a:pPr algn="l">
              <a:spcBef>
                <a:spcPct val="50000"/>
              </a:spcBef>
            </a:pPr>
            <a:r>
              <a:rPr lang="es-ES_tradnl" sz="1050" dirty="0">
                <a:solidFill>
                  <a:srgbClr val="000000"/>
                </a:solidFill>
              </a:rPr>
              <a:t>FLOCULACIÓN</a:t>
            </a:r>
            <a:endParaRPr lang="es-MX" sz="1050" dirty="0">
              <a:solidFill>
                <a:srgbClr val="000000"/>
              </a:solidFill>
            </a:endParaRPr>
          </a:p>
        </p:txBody>
      </p:sp>
      <p:cxnSp>
        <p:nvCxnSpPr>
          <p:cNvPr id="8" name="Conector recto 7">
            <a:extLst>
              <a:ext uri="{FF2B5EF4-FFF2-40B4-BE49-F238E27FC236}">
                <a16:creationId xmlns:a16="http://schemas.microsoft.com/office/drawing/2014/main" id="{A525FD45-7C36-4B77-E04F-873262FD1A0C}"/>
              </a:ext>
            </a:extLst>
          </p:cNvPr>
          <p:cNvCxnSpPr>
            <a:cxnSpLocks/>
          </p:cNvCxnSpPr>
          <p:nvPr/>
        </p:nvCxnSpPr>
        <p:spPr bwMode="auto">
          <a:xfrm>
            <a:off x="3633345" y="2857647"/>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 name="Forma libre: forma 10">
            <a:extLst>
              <a:ext uri="{FF2B5EF4-FFF2-40B4-BE49-F238E27FC236}">
                <a16:creationId xmlns:a16="http://schemas.microsoft.com/office/drawing/2014/main" id="{AE4B7006-A2AC-A204-ED15-C10FB80B4B8E}"/>
              </a:ext>
            </a:extLst>
          </p:cNvPr>
          <p:cNvSpPr/>
          <p:nvPr/>
        </p:nvSpPr>
        <p:spPr bwMode="auto">
          <a:xfrm>
            <a:off x="3495377" y="2810845"/>
            <a:ext cx="1267691" cy="810491"/>
          </a:xfrm>
          <a:custGeom>
            <a:avLst/>
            <a:gdLst>
              <a:gd name="connsiteX0" fmla="*/ 0 w 1267691"/>
              <a:gd name="connsiteY0" fmla="*/ 20782 h 810491"/>
              <a:gd name="connsiteX1" fmla="*/ 0 w 1267691"/>
              <a:gd name="connsiteY1" fmla="*/ 810491 h 810491"/>
              <a:gd name="connsiteX2" fmla="*/ 1267691 w 1267691"/>
              <a:gd name="connsiteY2" fmla="*/ 810491 h 810491"/>
              <a:gd name="connsiteX3" fmla="*/ 1267691 w 1267691"/>
              <a:gd name="connsiteY3" fmla="*/ 0 h 810491"/>
            </a:gdLst>
            <a:ahLst/>
            <a:cxnLst>
              <a:cxn ang="0">
                <a:pos x="connsiteX0" y="connsiteY0"/>
              </a:cxn>
              <a:cxn ang="0">
                <a:pos x="connsiteX1" y="connsiteY1"/>
              </a:cxn>
              <a:cxn ang="0">
                <a:pos x="connsiteX2" y="connsiteY2"/>
              </a:cxn>
              <a:cxn ang="0">
                <a:pos x="connsiteX3" y="connsiteY3"/>
              </a:cxn>
            </a:cxnLst>
            <a:rect l="l" t="t" r="r" b="b"/>
            <a:pathLst>
              <a:path w="1267691" h="810491">
                <a:moveTo>
                  <a:pt x="0" y="20782"/>
                </a:moveTo>
                <a:lnTo>
                  <a:pt x="0" y="810491"/>
                </a:lnTo>
                <a:lnTo>
                  <a:pt x="1267691" y="810491"/>
                </a:lnTo>
                <a:lnTo>
                  <a:pt x="1267691" y="0"/>
                </a:lnTo>
              </a:path>
            </a:pathLst>
          </a:cu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UY" sz="2000" b="0" i="0" u="none" strike="noStrike" cap="none" normalizeH="0" baseline="0">
              <a:ln>
                <a:noFill/>
              </a:ln>
              <a:solidFill>
                <a:schemeClr val="bg1"/>
              </a:solidFill>
              <a:effectLst/>
              <a:latin typeface="Arial" pitchFamily="34" charset="0"/>
            </a:endParaRPr>
          </a:p>
        </p:txBody>
      </p:sp>
      <p:cxnSp>
        <p:nvCxnSpPr>
          <p:cNvPr id="12" name="Conector recto 11">
            <a:extLst>
              <a:ext uri="{FF2B5EF4-FFF2-40B4-BE49-F238E27FC236}">
                <a16:creationId xmlns:a16="http://schemas.microsoft.com/office/drawing/2014/main" id="{466E898E-2B2B-09E6-485A-D8D71E77244C}"/>
              </a:ext>
            </a:extLst>
          </p:cNvPr>
          <p:cNvCxnSpPr>
            <a:cxnSpLocks/>
          </p:cNvCxnSpPr>
          <p:nvPr/>
        </p:nvCxnSpPr>
        <p:spPr bwMode="auto">
          <a:xfrm>
            <a:off x="3758970" y="2857647"/>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Conector recto 12">
            <a:extLst>
              <a:ext uri="{FF2B5EF4-FFF2-40B4-BE49-F238E27FC236}">
                <a16:creationId xmlns:a16="http://schemas.microsoft.com/office/drawing/2014/main" id="{EF6192AF-24E3-AF65-11B0-CC7E19E36370}"/>
              </a:ext>
            </a:extLst>
          </p:cNvPr>
          <p:cNvCxnSpPr>
            <a:cxnSpLocks/>
          </p:cNvCxnSpPr>
          <p:nvPr/>
        </p:nvCxnSpPr>
        <p:spPr bwMode="auto">
          <a:xfrm>
            <a:off x="3921377" y="2853366"/>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Conector recto 13">
            <a:extLst>
              <a:ext uri="{FF2B5EF4-FFF2-40B4-BE49-F238E27FC236}">
                <a16:creationId xmlns:a16="http://schemas.microsoft.com/office/drawing/2014/main" id="{F46D01EC-0E56-F175-9281-BD3F422F80FF}"/>
              </a:ext>
            </a:extLst>
          </p:cNvPr>
          <p:cNvCxnSpPr>
            <a:cxnSpLocks/>
          </p:cNvCxnSpPr>
          <p:nvPr/>
        </p:nvCxnSpPr>
        <p:spPr bwMode="auto">
          <a:xfrm>
            <a:off x="4047002" y="2853366"/>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Conector recto 14">
            <a:extLst>
              <a:ext uri="{FF2B5EF4-FFF2-40B4-BE49-F238E27FC236}">
                <a16:creationId xmlns:a16="http://schemas.microsoft.com/office/drawing/2014/main" id="{85B94F0B-0167-72C0-9E04-8C6E202A883C}"/>
              </a:ext>
            </a:extLst>
          </p:cNvPr>
          <p:cNvCxnSpPr>
            <a:cxnSpLocks/>
          </p:cNvCxnSpPr>
          <p:nvPr/>
        </p:nvCxnSpPr>
        <p:spPr bwMode="auto">
          <a:xfrm>
            <a:off x="4209409" y="2864196"/>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Conector recto 15">
            <a:extLst>
              <a:ext uri="{FF2B5EF4-FFF2-40B4-BE49-F238E27FC236}">
                <a16:creationId xmlns:a16="http://schemas.microsoft.com/office/drawing/2014/main" id="{D66D87C7-4E91-CC4E-121A-5CDD72CE7C1D}"/>
              </a:ext>
            </a:extLst>
          </p:cNvPr>
          <p:cNvCxnSpPr>
            <a:cxnSpLocks/>
          </p:cNvCxnSpPr>
          <p:nvPr/>
        </p:nvCxnSpPr>
        <p:spPr bwMode="auto">
          <a:xfrm>
            <a:off x="4335034" y="2864196"/>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Conector recto 16">
            <a:extLst>
              <a:ext uri="{FF2B5EF4-FFF2-40B4-BE49-F238E27FC236}">
                <a16:creationId xmlns:a16="http://schemas.microsoft.com/office/drawing/2014/main" id="{E55422AC-86A3-A0E7-1402-BA940349F0A5}"/>
              </a:ext>
            </a:extLst>
          </p:cNvPr>
          <p:cNvCxnSpPr>
            <a:cxnSpLocks/>
          </p:cNvCxnSpPr>
          <p:nvPr/>
        </p:nvCxnSpPr>
        <p:spPr bwMode="auto">
          <a:xfrm>
            <a:off x="4497441" y="2859915"/>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Conector recto 17">
            <a:extLst>
              <a:ext uri="{FF2B5EF4-FFF2-40B4-BE49-F238E27FC236}">
                <a16:creationId xmlns:a16="http://schemas.microsoft.com/office/drawing/2014/main" id="{E1832093-0394-A1AC-4815-8FB59999472F}"/>
              </a:ext>
            </a:extLst>
          </p:cNvPr>
          <p:cNvCxnSpPr>
            <a:cxnSpLocks/>
          </p:cNvCxnSpPr>
          <p:nvPr/>
        </p:nvCxnSpPr>
        <p:spPr bwMode="auto">
          <a:xfrm>
            <a:off x="4623066" y="2859915"/>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1" name="Line 24">
            <a:extLst>
              <a:ext uri="{FF2B5EF4-FFF2-40B4-BE49-F238E27FC236}">
                <a16:creationId xmlns:a16="http://schemas.microsoft.com/office/drawing/2014/main" id="{2AA1540B-5B27-1177-12B1-60D982CC7A24}"/>
              </a:ext>
            </a:extLst>
          </p:cNvPr>
          <p:cNvSpPr>
            <a:spLocks noChangeShapeType="1"/>
          </p:cNvSpPr>
          <p:nvPr/>
        </p:nvSpPr>
        <p:spPr bwMode="auto">
          <a:xfrm flipV="1">
            <a:off x="6191623" y="3204654"/>
            <a:ext cx="38158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23" name="Line 24">
            <a:extLst>
              <a:ext uri="{FF2B5EF4-FFF2-40B4-BE49-F238E27FC236}">
                <a16:creationId xmlns:a16="http://schemas.microsoft.com/office/drawing/2014/main" id="{5A970DF7-E8DD-C2E6-125A-6F1D08D6A011}"/>
              </a:ext>
            </a:extLst>
          </p:cNvPr>
          <p:cNvSpPr>
            <a:spLocks noChangeShapeType="1"/>
          </p:cNvSpPr>
          <p:nvPr/>
        </p:nvSpPr>
        <p:spPr bwMode="auto">
          <a:xfrm>
            <a:off x="10604441" y="3211497"/>
            <a:ext cx="504825"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24" name="Line 24">
            <a:extLst>
              <a:ext uri="{FF2B5EF4-FFF2-40B4-BE49-F238E27FC236}">
                <a16:creationId xmlns:a16="http://schemas.microsoft.com/office/drawing/2014/main" id="{E94B1138-89AA-EA4C-8B65-36747DF0A8BC}"/>
              </a:ext>
            </a:extLst>
          </p:cNvPr>
          <p:cNvSpPr>
            <a:spLocks noChangeShapeType="1"/>
          </p:cNvSpPr>
          <p:nvPr/>
        </p:nvSpPr>
        <p:spPr bwMode="auto">
          <a:xfrm flipV="1">
            <a:off x="7629849" y="3199817"/>
            <a:ext cx="38158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25" name="Line 24">
            <a:extLst>
              <a:ext uri="{FF2B5EF4-FFF2-40B4-BE49-F238E27FC236}">
                <a16:creationId xmlns:a16="http://schemas.microsoft.com/office/drawing/2014/main" id="{89980F44-3155-128D-FE04-BCC278241ACA}"/>
              </a:ext>
            </a:extLst>
          </p:cNvPr>
          <p:cNvSpPr>
            <a:spLocks noChangeShapeType="1"/>
          </p:cNvSpPr>
          <p:nvPr/>
        </p:nvSpPr>
        <p:spPr bwMode="auto">
          <a:xfrm flipV="1">
            <a:off x="9103736" y="3211497"/>
            <a:ext cx="38158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4" name="Rectángulo: esquinas superiores cortadas 3">
            <a:extLst>
              <a:ext uri="{FF2B5EF4-FFF2-40B4-BE49-F238E27FC236}">
                <a16:creationId xmlns:a16="http://schemas.microsoft.com/office/drawing/2014/main" id="{7A6DB0E1-6263-FD98-5241-38D12DE40FE2}"/>
              </a:ext>
            </a:extLst>
          </p:cNvPr>
          <p:cNvSpPr/>
          <p:nvPr/>
        </p:nvSpPr>
        <p:spPr bwMode="auto">
          <a:xfrm rot="10800000">
            <a:off x="5134203" y="2859915"/>
            <a:ext cx="1008062" cy="1078543"/>
          </a:xfrm>
          <a:prstGeom prst="snip2SameRect">
            <a:avLst>
              <a:gd name="adj1" fmla="val 47120"/>
              <a:gd name="adj2" fmla="val 0"/>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UY" sz="2000" b="0" i="0" u="none" strike="noStrike" cap="none" normalizeH="0" baseline="0">
              <a:ln>
                <a:noFill/>
              </a:ln>
              <a:solidFill>
                <a:schemeClr val="bg1"/>
              </a:solidFill>
              <a:effectLst/>
              <a:latin typeface="Arial" pitchFamily="34" charset="0"/>
            </a:endParaRPr>
          </a:p>
        </p:txBody>
      </p:sp>
      <p:sp>
        <p:nvSpPr>
          <p:cNvPr id="19" name="Line 6">
            <a:extLst>
              <a:ext uri="{FF2B5EF4-FFF2-40B4-BE49-F238E27FC236}">
                <a16:creationId xmlns:a16="http://schemas.microsoft.com/office/drawing/2014/main" id="{52E6DC2F-40B3-6797-FADE-3596DF05DC95}"/>
              </a:ext>
            </a:extLst>
          </p:cNvPr>
          <p:cNvSpPr>
            <a:spLocks noChangeShapeType="1"/>
          </p:cNvSpPr>
          <p:nvPr/>
        </p:nvSpPr>
        <p:spPr bwMode="auto">
          <a:xfrm>
            <a:off x="2203877" y="3238772"/>
            <a:ext cx="41275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22" name="Line 6">
            <a:extLst>
              <a:ext uri="{FF2B5EF4-FFF2-40B4-BE49-F238E27FC236}">
                <a16:creationId xmlns:a16="http://schemas.microsoft.com/office/drawing/2014/main" id="{3BE90641-BBFD-BD7B-2134-8CF87C2127F1}"/>
              </a:ext>
            </a:extLst>
          </p:cNvPr>
          <p:cNvSpPr>
            <a:spLocks noChangeShapeType="1"/>
          </p:cNvSpPr>
          <p:nvPr/>
        </p:nvSpPr>
        <p:spPr bwMode="auto">
          <a:xfrm>
            <a:off x="1514143" y="3211497"/>
            <a:ext cx="41275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Tree>
    <p:extLst>
      <p:ext uri="{BB962C8B-B14F-4D97-AF65-F5344CB8AC3E}">
        <p14:creationId xmlns:p14="http://schemas.microsoft.com/office/powerpoint/2010/main" val="331734490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500" fill="hold"/>
                                        <p:tgtEl>
                                          <p:spTgt spid="85"/>
                                        </p:tgtEl>
                                        <p:attrNameLst>
                                          <p:attrName>ppt_x</p:attrName>
                                        </p:attrNameLst>
                                      </p:cBhvr>
                                      <p:tavLst>
                                        <p:tav tm="0">
                                          <p:val>
                                            <p:strVal val="#ppt_x"/>
                                          </p:val>
                                        </p:tav>
                                        <p:tav tm="100000">
                                          <p:val>
                                            <p:strVal val="#ppt_x"/>
                                          </p:val>
                                        </p:tav>
                                      </p:tavLst>
                                    </p:anim>
                                    <p:anim calcmode="lin" valueType="num">
                                      <p:cBhvr additive="base">
                                        <p:cTn id="8"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4569366" y="1377713"/>
            <a:ext cx="2188803" cy="461665"/>
          </a:xfrm>
          <a:prstGeom prst="rect">
            <a:avLst/>
          </a:prstGeom>
          <a:noFill/>
          <a:ln w="9525">
            <a:noFill/>
            <a:miter lim="800000"/>
            <a:headEnd/>
            <a:tailEnd/>
          </a:ln>
        </p:spPr>
        <p:txBody>
          <a:bodyPr wrap="square">
            <a:spAutoFit/>
          </a:bodyPr>
          <a:lstStyle/>
          <a:p>
            <a:pPr algn="just">
              <a:spcBef>
                <a:spcPct val="50000"/>
              </a:spcBef>
            </a:pPr>
            <a:r>
              <a:rPr lang="es-ES" sz="2400" dirty="0">
                <a:solidFill>
                  <a:schemeClr val="tx1"/>
                </a:solidFill>
              </a:rPr>
              <a:t> flujo pistón </a:t>
            </a:r>
          </a:p>
        </p:txBody>
      </p:sp>
      <p:sp>
        <p:nvSpPr>
          <p:cNvPr id="5" name="Rectángulo 4">
            <a:extLst>
              <a:ext uri="{FF2B5EF4-FFF2-40B4-BE49-F238E27FC236}">
                <a16:creationId xmlns:a16="http://schemas.microsoft.com/office/drawing/2014/main" id="{A1F166D5-1A93-C532-7124-F52ACD102FA7}"/>
              </a:ext>
            </a:extLst>
          </p:cNvPr>
          <p:cNvSpPr/>
          <p:nvPr/>
        </p:nvSpPr>
        <p:spPr bwMode="auto">
          <a:xfrm>
            <a:off x="3673355" y="1922133"/>
            <a:ext cx="3898939" cy="46166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UY" sz="2000" b="0" i="0" u="none" strike="noStrike" cap="none" normalizeH="0" baseline="0">
              <a:ln>
                <a:noFill/>
              </a:ln>
              <a:solidFill>
                <a:schemeClr val="bg1"/>
              </a:solidFill>
              <a:effectLst/>
              <a:latin typeface="Arial" pitchFamily="34" charset="0"/>
            </a:endParaRPr>
          </a:p>
        </p:txBody>
      </p:sp>
      <p:cxnSp>
        <p:nvCxnSpPr>
          <p:cNvPr id="6" name="Conector recto de flecha 5">
            <a:extLst>
              <a:ext uri="{FF2B5EF4-FFF2-40B4-BE49-F238E27FC236}">
                <a16:creationId xmlns:a16="http://schemas.microsoft.com/office/drawing/2014/main" id="{AC286DFE-A97B-4DE9-1368-7EE9AFCAB7F3}"/>
              </a:ext>
            </a:extLst>
          </p:cNvPr>
          <p:cNvCxnSpPr>
            <a:cxnSpLocks/>
            <a:endCxn id="5" idx="1"/>
          </p:cNvCxnSpPr>
          <p:nvPr/>
        </p:nvCxnSpPr>
        <p:spPr bwMode="auto">
          <a:xfrm flipV="1">
            <a:off x="1873156" y="2152966"/>
            <a:ext cx="1800199" cy="9562"/>
          </a:xfrm>
          <a:prstGeom prst="straightConnector1">
            <a:avLst/>
          </a:prstGeom>
          <a:solidFill>
            <a:schemeClr val="accent1"/>
          </a:solidFill>
          <a:ln w="57150" cap="flat" cmpd="sng" algn="ctr">
            <a:solidFill>
              <a:schemeClr val="tx2"/>
            </a:solidFill>
            <a:prstDash val="solid"/>
            <a:round/>
            <a:headEnd type="none" w="med" len="med"/>
            <a:tailEnd type="triangle"/>
          </a:ln>
          <a:effectLst/>
        </p:spPr>
      </p:cxnSp>
      <p:cxnSp>
        <p:nvCxnSpPr>
          <p:cNvPr id="7" name="Conector recto de flecha 6">
            <a:extLst>
              <a:ext uri="{FF2B5EF4-FFF2-40B4-BE49-F238E27FC236}">
                <a16:creationId xmlns:a16="http://schemas.microsoft.com/office/drawing/2014/main" id="{62DC1067-A057-E3C4-D557-2506BDAEF8B4}"/>
              </a:ext>
            </a:extLst>
          </p:cNvPr>
          <p:cNvCxnSpPr>
            <a:cxnSpLocks/>
          </p:cNvCxnSpPr>
          <p:nvPr/>
        </p:nvCxnSpPr>
        <p:spPr bwMode="auto">
          <a:xfrm>
            <a:off x="7553677" y="2162528"/>
            <a:ext cx="1733187" cy="0"/>
          </a:xfrm>
          <a:prstGeom prst="straightConnector1">
            <a:avLst/>
          </a:prstGeom>
          <a:solidFill>
            <a:schemeClr val="accent1"/>
          </a:solidFill>
          <a:ln w="57150" cap="flat" cmpd="sng" algn="ctr">
            <a:solidFill>
              <a:schemeClr val="tx2"/>
            </a:solidFill>
            <a:prstDash val="solid"/>
            <a:round/>
            <a:headEnd type="none" w="med" len="med"/>
            <a:tailEnd type="triangle"/>
          </a:ln>
          <a:effectLst/>
        </p:spPr>
      </p:cxnSp>
      <p:cxnSp>
        <p:nvCxnSpPr>
          <p:cNvPr id="8" name="Conector recto de flecha 7">
            <a:extLst>
              <a:ext uri="{FF2B5EF4-FFF2-40B4-BE49-F238E27FC236}">
                <a16:creationId xmlns:a16="http://schemas.microsoft.com/office/drawing/2014/main" id="{F750A2A2-AC22-5960-F3C8-2894F0D5CAA5}"/>
              </a:ext>
            </a:extLst>
          </p:cNvPr>
          <p:cNvCxnSpPr/>
          <p:nvPr/>
        </p:nvCxnSpPr>
        <p:spPr bwMode="auto">
          <a:xfrm>
            <a:off x="2665244" y="1415348"/>
            <a:ext cx="0" cy="720080"/>
          </a:xfrm>
          <a:prstGeom prst="straightConnector1">
            <a:avLst/>
          </a:prstGeom>
          <a:solidFill>
            <a:schemeClr val="accent1"/>
          </a:solidFill>
          <a:ln w="28575" cap="flat" cmpd="sng" algn="ctr">
            <a:solidFill>
              <a:srgbClr val="0000FF"/>
            </a:solidFill>
            <a:prstDash val="solid"/>
            <a:round/>
            <a:headEnd type="none" w="med" len="med"/>
            <a:tailEnd type="triangle"/>
          </a:ln>
          <a:effectLst/>
        </p:spPr>
      </p:cxnSp>
      <p:sp>
        <p:nvSpPr>
          <p:cNvPr id="9" name="CuadroTexto 8">
            <a:extLst>
              <a:ext uri="{FF2B5EF4-FFF2-40B4-BE49-F238E27FC236}">
                <a16:creationId xmlns:a16="http://schemas.microsoft.com/office/drawing/2014/main" id="{E49D3F0A-FF22-52F5-F3FF-0F495054FBFE}"/>
              </a:ext>
            </a:extLst>
          </p:cNvPr>
          <p:cNvSpPr txBox="1"/>
          <p:nvPr/>
        </p:nvSpPr>
        <p:spPr>
          <a:xfrm>
            <a:off x="2907265" y="1724537"/>
            <a:ext cx="668087" cy="400110"/>
          </a:xfrm>
          <a:prstGeom prst="rect">
            <a:avLst/>
          </a:prstGeom>
          <a:noFill/>
        </p:spPr>
        <p:txBody>
          <a:bodyPr wrap="square" rtlCol="0">
            <a:spAutoFit/>
          </a:bodyPr>
          <a:lstStyle/>
          <a:p>
            <a:r>
              <a:rPr lang="es-UY" dirty="0">
                <a:solidFill>
                  <a:schemeClr val="tx1"/>
                </a:solidFill>
              </a:rPr>
              <a:t>Co</a:t>
            </a:r>
          </a:p>
        </p:txBody>
      </p:sp>
      <p:sp>
        <p:nvSpPr>
          <p:cNvPr id="10" name="CuadroTexto 9">
            <a:extLst>
              <a:ext uri="{FF2B5EF4-FFF2-40B4-BE49-F238E27FC236}">
                <a16:creationId xmlns:a16="http://schemas.microsoft.com/office/drawing/2014/main" id="{482F9CB5-1128-57D3-0BC8-6F1D4E27B0AE}"/>
              </a:ext>
            </a:extLst>
          </p:cNvPr>
          <p:cNvSpPr txBox="1"/>
          <p:nvPr/>
        </p:nvSpPr>
        <p:spPr>
          <a:xfrm>
            <a:off x="7752184" y="1732877"/>
            <a:ext cx="668087" cy="400110"/>
          </a:xfrm>
          <a:prstGeom prst="rect">
            <a:avLst/>
          </a:prstGeom>
          <a:noFill/>
        </p:spPr>
        <p:txBody>
          <a:bodyPr wrap="square" rtlCol="0">
            <a:spAutoFit/>
          </a:bodyPr>
          <a:lstStyle/>
          <a:p>
            <a:r>
              <a:rPr lang="es-UY" dirty="0">
                <a:solidFill>
                  <a:schemeClr val="tx1"/>
                </a:solidFill>
              </a:rPr>
              <a:t>C</a:t>
            </a:r>
          </a:p>
        </p:txBody>
      </p:sp>
      <p:sp>
        <p:nvSpPr>
          <p:cNvPr id="11" name="CuadroTexto 10">
            <a:extLst>
              <a:ext uri="{FF2B5EF4-FFF2-40B4-BE49-F238E27FC236}">
                <a16:creationId xmlns:a16="http://schemas.microsoft.com/office/drawing/2014/main" id="{72D2951D-3160-44B6-F3D6-CEA635C06A4E}"/>
              </a:ext>
            </a:extLst>
          </p:cNvPr>
          <p:cNvSpPr txBox="1"/>
          <p:nvPr/>
        </p:nvSpPr>
        <p:spPr>
          <a:xfrm>
            <a:off x="2089180" y="1015238"/>
            <a:ext cx="1584176" cy="400110"/>
          </a:xfrm>
          <a:prstGeom prst="rect">
            <a:avLst/>
          </a:prstGeom>
          <a:noFill/>
        </p:spPr>
        <p:txBody>
          <a:bodyPr wrap="square" rtlCol="0">
            <a:spAutoFit/>
          </a:bodyPr>
          <a:lstStyle/>
          <a:p>
            <a:r>
              <a:rPr lang="es-UY" dirty="0">
                <a:solidFill>
                  <a:schemeClr val="tx1"/>
                </a:solidFill>
              </a:rPr>
              <a:t>Trazador</a:t>
            </a:r>
          </a:p>
        </p:txBody>
      </p:sp>
      <p:sp>
        <p:nvSpPr>
          <p:cNvPr id="12" name="CuadroTexto 11">
            <a:extLst>
              <a:ext uri="{FF2B5EF4-FFF2-40B4-BE49-F238E27FC236}">
                <a16:creationId xmlns:a16="http://schemas.microsoft.com/office/drawing/2014/main" id="{5F4BE909-9EDE-CD18-48DC-FC1FB84D55AF}"/>
              </a:ext>
            </a:extLst>
          </p:cNvPr>
          <p:cNvSpPr txBox="1"/>
          <p:nvPr/>
        </p:nvSpPr>
        <p:spPr>
          <a:xfrm>
            <a:off x="1873156" y="2223373"/>
            <a:ext cx="668087" cy="461665"/>
          </a:xfrm>
          <a:prstGeom prst="rect">
            <a:avLst/>
          </a:prstGeom>
          <a:noFill/>
        </p:spPr>
        <p:txBody>
          <a:bodyPr wrap="square" rtlCol="0">
            <a:spAutoFit/>
          </a:bodyPr>
          <a:lstStyle/>
          <a:p>
            <a:r>
              <a:rPr lang="es-UY" sz="2400" dirty="0">
                <a:solidFill>
                  <a:schemeClr val="tx1"/>
                </a:solidFill>
              </a:rPr>
              <a:t>Q</a:t>
            </a:r>
          </a:p>
        </p:txBody>
      </p:sp>
      <p:sp>
        <p:nvSpPr>
          <p:cNvPr id="13" name="CuadroTexto 12">
            <a:extLst>
              <a:ext uri="{FF2B5EF4-FFF2-40B4-BE49-F238E27FC236}">
                <a16:creationId xmlns:a16="http://schemas.microsoft.com/office/drawing/2014/main" id="{9F43D019-375D-9A24-3EA0-832CEBBEB8CE}"/>
              </a:ext>
            </a:extLst>
          </p:cNvPr>
          <p:cNvSpPr txBox="1"/>
          <p:nvPr/>
        </p:nvSpPr>
        <p:spPr>
          <a:xfrm flipH="1">
            <a:off x="8420271" y="2162529"/>
            <a:ext cx="720081" cy="461665"/>
          </a:xfrm>
          <a:prstGeom prst="rect">
            <a:avLst/>
          </a:prstGeom>
          <a:noFill/>
        </p:spPr>
        <p:txBody>
          <a:bodyPr wrap="square" rtlCol="0">
            <a:spAutoFit/>
          </a:bodyPr>
          <a:lstStyle/>
          <a:p>
            <a:r>
              <a:rPr lang="es-UY" sz="2400" dirty="0">
                <a:solidFill>
                  <a:schemeClr val="tx1"/>
                </a:solidFill>
              </a:rPr>
              <a:t>Q</a:t>
            </a:r>
          </a:p>
        </p:txBody>
      </p:sp>
      <p:cxnSp>
        <p:nvCxnSpPr>
          <p:cNvPr id="14" name="Conector recto 13">
            <a:extLst>
              <a:ext uri="{FF2B5EF4-FFF2-40B4-BE49-F238E27FC236}">
                <a16:creationId xmlns:a16="http://schemas.microsoft.com/office/drawing/2014/main" id="{D59D5205-4CD2-7A9E-A92A-0416DDF8009C}"/>
              </a:ext>
            </a:extLst>
          </p:cNvPr>
          <p:cNvCxnSpPr>
            <a:cxnSpLocks/>
          </p:cNvCxnSpPr>
          <p:nvPr/>
        </p:nvCxnSpPr>
        <p:spPr bwMode="auto">
          <a:xfrm flipH="1">
            <a:off x="3166802" y="2095229"/>
            <a:ext cx="1" cy="27870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Conector recto 14">
            <a:extLst>
              <a:ext uri="{FF2B5EF4-FFF2-40B4-BE49-F238E27FC236}">
                <a16:creationId xmlns:a16="http://schemas.microsoft.com/office/drawing/2014/main" id="{8C49AF05-3B25-324A-65A0-CA77F42469AC}"/>
              </a:ext>
            </a:extLst>
          </p:cNvPr>
          <p:cNvCxnSpPr>
            <a:cxnSpLocks/>
          </p:cNvCxnSpPr>
          <p:nvPr/>
        </p:nvCxnSpPr>
        <p:spPr bwMode="auto">
          <a:xfrm flipH="1">
            <a:off x="7913716" y="2063374"/>
            <a:ext cx="1" cy="27870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2" name="Forma libre: forma 21">
            <a:extLst>
              <a:ext uri="{FF2B5EF4-FFF2-40B4-BE49-F238E27FC236}">
                <a16:creationId xmlns:a16="http://schemas.microsoft.com/office/drawing/2014/main" id="{33038E5B-25C5-AA7C-1CA0-6D9465363CBC}"/>
              </a:ext>
            </a:extLst>
          </p:cNvPr>
          <p:cNvSpPr/>
          <p:nvPr/>
        </p:nvSpPr>
        <p:spPr bwMode="auto">
          <a:xfrm>
            <a:off x="3698439" y="3293126"/>
            <a:ext cx="6466114" cy="1787314"/>
          </a:xfrm>
          <a:custGeom>
            <a:avLst/>
            <a:gdLst>
              <a:gd name="connsiteX0" fmla="*/ 16329 w 6466114"/>
              <a:gd name="connsiteY0" fmla="*/ 0 h 2334986"/>
              <a:gd name="connsiteX1" fmla="*/ 0 w 6466114"/>
              <a:gd name="connsiteY1" fmla="*/ 2318657 h 2334986"/>
              <a:gd name="connsiteX2" fmla="*/ 6466114 w 6466114"/>
              <a:gd name="connsiteY2" fmla="*/ 2334986 h 2334986"/>
              <a:gd name="connsiteX3" fmla="*/ 6466114 w 6466114"/>
              <a:gd name="connsiteY3" fmla="*/ 2334986 h 2334986"/>
            </a:gdLst>
            <a:ahLst/>
            <a:cxnLst>
              <a:cxn ang="0">
                <a:pos x="connsiteX0" y="connsiteY0"/>
              </a:cxn>
              <a:cxn ang="0">
                <a:pos x="connsiteX1" y="connsiteY1"/>
              </a:cxn>
              <a:cxn ang="0">
                <a:pos x="connsiteX2" y="connsiteY2"/>
              </a:cxn>
              <a:cxn ang="0">
                <a:pos x="connsiteX3" y="connsiteY3"/>
              </a:cxn>
            </a:cxnLst>
            <a:rect l="l" t="t" r="r" b="b"/>
            <a:pathLst>
              <a:path w="6466114" h="2334986">
                <a:moveTo>
                  <a:pt x="16329" y="0"/>
                </a:moveTo>
                <a:lnTo>
                  <a:pt x="0" y="2318657"/>
                </a:lnTo>
                <a:lnTo>
                  <a:pt x="6466114" y="2334986"/>
                </a:lnTo>
                <a:lnTo>
                  <a:pt x="6466114" y="2334986"/>
                </a:lnTo>
              </a:path>
            </a:pathLst>
          </a:custGeom>
          <a:ln w="28575">
            <a:headEnd type="arrow" w="med" len="med"/>
            <a:tailEnd type="arrow" w="med" len="me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UY" sz="2000" b="0" i="0" u="none" strike="noStrike" cap="none" normalizeH="0" baseline="0">
              <a:ln>
                <a:noFill/>
              </a:ln>
              <a:solidFill>
                <a:schemeClr val="bg1"/>
              </a:solidFill>
              <a:effectLst/>
              <a:latin typeface="Arial" pitchFamily="34" charset="0"/>
            </a:endParaRPr>
          </a:p>
        </p:txBody>
      </p:sp>
      <p:sp>
        <p:nvSpPr>
          <p:cNvPr id="25" name="Forma libre: forma 24">
            <a:extLst>
              <a:ext uri="{FF2B5EF4-FFF2-40B4-BE49-F238E27FC236}">
                <a16:creationId xmlns:a16="http://schemas.microsoft.com/office/drawing/2014/main" id="{62A1E781-30F4-AB6E-EFC7-D2CB9F906682}"/>
              </a:ext>
            </a:extLst>
          </p:cNvPr>
          <p:cNvSpPr/>
          <p:nvPr/>
        </p:nvSpPr>
        <p:spPr bwMode="auto">
          <a:xfrm>
            <a:off x="7572300" y="3920300"/>
            <a:ext cx="2106386" cy="1159328"/>
          </a:xfrm>
          <a:custGeom>
            <a:avLst/>
            <a:gdLst>
              <a:gd name="connsiteX0" fmla="*/ 0 w 2106386"/>
              <a:gd name="connsiteY0" fmla="*/ 1159328 h 1159328"/>
              <a:gd name="connsiteX1" fmla="*/ 0 w 2106386"/>
              <a:gd name="connsiteY1" fmla="*/ 0 h 1159328"/>
              <a:gd name="connsiteX2" fmla="*/ 2106386 w 2106386"/>
              <a:gd name="connsiteY2" fmla="*/ 16328 h 1159328"/>
            </a:gdLst>
            <a:ahLst/>
            <a:cxnLst>
              <a:cxn ang="0">
                <a:pos x="connsiteX0" y="connsiteY0"/>
              </a:cxn>
              <a:cxn ang="0">
                <a:pos x="connsiteX1" y="connsiteY1"/>
              </a:cxn>
              <a:cxn ang="0">
                <a:pos x="connsiteX2" y="connsiteY2"/>
              </a:cxn>
            </a:cxnLst>
            <a:rect l="l" t="t" r="r" b="b"/>
            <a:pathLst>
              <a:path w="2106386" h="1159328">
                <a:moveTo>
                  <a:pt x="0" y="1159328"/>
                </a:moveTo>
                <a:lnTo>
                  <a:pt x="0" y="0"/>
                </a:lnTo>
                <a:lnTo>
                  <a:pt x="2106386" y="16328"/>
                </a:lnTo>
              </a:path>
            </a:pathLst>
          </a:custGeom>
          <a:noFill/>
          <a:ln w="5715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UY" sz="2000" b="0" i="0" u="none" strike="noStrike" cap="none" normalizeH="0" baseline="0">
              <a:ln>
                <a:noFill/>
              </a:ln>
              <a:solidFill>
                <a:schemeClr val="bg1"/>
              </a:solidFill>
              <a:effectLst/>
              <a:latin typeface="Arial" pitchFamily="34" charset="0"/>
            </a:endParaRPr>
          </a:p>
        </p:txBody>
      </p:sp>
      <p:cxnSp>
        <p:nvCxnSpPr>
          <p:cNvPr id="27" name="Conector recto 26">
            <a:extLst>
              <a:ext uri="{FF2B5EF4-FFF2-40B4-BE49-F238E27FC236}">
                <a16:creationId xmlns:a16="http://schemas.microsoft.com/office/drawing/2014/main" id="{8683AA9A-FE33-F163-33ED-E3934D9A9890}"/>
              </a:ext>
            </a:extLst>
          </p:cNvPr>
          <p:cNvCxnSpPr>
            <a:cxnSpLocks/>
            <a:stCxn id="25" idx="1"/>
          </p:cNvCxnSpPr>
          <p:nvPr/>
        </p:nvCxnSpPr>
        <p:spPr bwMode="auto">
          <a:xfrm flipH="1">
            <a:off x="3698439" y="3920300"/>
            <a:ext cx="3873861" cy="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29" name="CuadroTexto 28">
            <a:extLst>
              <a:ext uri="{FF2B5EF4-FFF2-40B4-BE49-F238E27FC236}">
                <a16:creationId xmlns:a16="http://schemas.microsoft.com/office/drawing/2014/main" id="{DC76A1A0-E96E-24EA-FB60-6B7309475B59}"/>
              </a:ext>
            </a:extLst>
          </p:cNvPr>
          <p:cNvSpPr txBox="1"/>
          <p:nvPr/>
        </p:nvSpPr>
        <p:spPr>
          <a:xfrm>
            <a:off x="3172235" y="3732016"/>
            <a:ext cx="668087" cy="400110"/>
          </a:xfrm>
          <a:prstGeom prst="rect">
            <a:avLst/>
          </a:prstGeom>
          <a:noFill/>
        </p:spPr>
        <p:txBody>
          <a:bodyPr wrap="square" rtlCol="0">
            <a:spAutoFit/>
          </a:bodyPr>
          <a:lstStyle/>
          <a:p>
            <a:r>
              <a:rPr lang="es-UY" dirty="0">
                <a:solidFill>
                  <a:schemeClr val="tx1"/>
                </a:solidFill>
              </a:rPr>
              <a:t>Co</a:t>
            </a:r>
          </a:p>
        </p:txBody>
      </p:sp>
      <p:sp>
        <p:nvSpPr>
          <p:cNvPr id="30" name="Cerrar llave 29">
            <a:extLst>
              <a:ext uri="{FF2B5EF4-FFF2-40B4-BE49-F238E27FC236}">
                <a16:creationId xmlns:a16="http://schemas.microsoft.com/office/drawing/2014/main" id="{57966CCF-7F73-46AF-6BF5-856CF5886E86}"/>
              </a:ext>
            </a:extLst>
          </p:cNvPr>
          <p:cNvSpPr/>
          <p:nvPr/>
        </p:nvSpPr>
        <p:spPr bwMode="auto">
          <a:xfrm rot="5400000">
            <a:off x="5383962" y="3587530"/>
            <a:ext cx="498386" cy="3878289"/>
          </a:xfrm>
          <a:prstGeom prst="rightBrace">
            <a:avLst/>
          </a:prstGeom>
          <a:noFill/>
          <a:ln w="19050"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UY" sz="2000" b="0" i="0" u="none" strike="noStrike" cap="none" normalizeH="0" baseline="0">
              <a:ln>
                <a:noFill/>
              </a:ln>
              <a:solidFill>
                <a:schemeClr val="bg1"/>
              </a:solidFill>
              <a:effectLst/>
              <a:latin typeface="Arial" pitchFamily="34" charset="0"/>
            </a:endParaRPr>
          </a:p>
        </p:txBody>
      </p:sp>
      <p:sp>
        <p:nvSpPr>
          <p:cNvPr id="31" name="Text Box 3">
            <a:extLst>
              <a:ext uri="{FF2B5EF4-FFF2-40B4-BE49-F238E27FC236}">
                <a16:creationId xmlns:a16="http://schemas.microsoft.com/office/drawing/2014/main" id="{7B9A9B28-E1C9-3C9C-7F8C-42F079A87856}"/>
              </a:ext>
            </a:extLst>
          </p:cNvPr>
          <p:cNvSpPr txBox="1">
            <a:spLocks noChangeArrowheads="1"/>
          </p:cNvSpPr>
          <p:nvPr/>
        </p:nvSpPr>
        <p:spPr bwMode="auto">
          <a:xfrm>
            <a:off x="5519936" y="5805264"/>
            <a:ext cx="5544616" cy="461665"/>
          </a:xfrm>
          <a:prstGeom prst="rect">
            <a:avLst/>
          </a:prstGeom>
          <a:noFill/>
          <a:ln w="9525">
            <a:noFill/>
            <a:miter lim="800000"/>
            <a:headEnd/>
            <a:tailEnd/>
          </a:ln>
        </p:spPr>
        <p:txBody>
          <a:bodyPr wrap="square">
            <a:spAutoFit/>
          </a:bodyPr>
          <a:lstStyle/>
          <a:p>
            <a:pPr algn="just">
              <a:spcBef>
                <a:spcPct val="50000"/>
              </a:spcBef>
            </a:pPr>
            <a:r>
              <a:rPr lang="es-ES" sz="2400" dirty="0">
                <a:solidFill>
                  <a:schemeClr val="tx1"/>
                </a:solidFill>
              </a:rPr>
              <a:t>T</a:t>
            </a:r>
            <a:r>
              <a:rPr lang="es-ES" sz="2400" baseline="-25000" dirty="0">
                <a:solidFill>
                  <a:schemeClr val="tx1"/>
                </a:solidFill>
              </a:rPr>
              <a:t>10</a:t>
            </a:r>
            <a:r>
              <a:rPr lang="es-ES" sz="2400" dirty="0">
                <a:solidFill>
                  <a:schemeClr val="tx1"/>
                </a:solidFill>
              </a:rPr>
              <a:t> = V/Q (tiempo medio de retención)</a:t>
            </a:r>
          </a:p>
        </p:txBody>
      </p:sp>
      <p:sp>
        <p:nvSpPr>
          <p:cNvPr id="2" name="CuadroTexto 1">
            <a:extLst>
              <a:ext uri="{FF2B5EF4-FFF2-40B4-BE49-F238E27FC236}">
                <a16:creationId xmlns:a16="http://schemas.microsoft.com/office/drawing/2014/main" id="{4DD01B90-170E-711C-6437-5C6EF3B44E6E}"/>
              </a:ext>
            </a:extLst>
          </p:cNvPr>
          <p:cNvSpPr txBox="1"/>
          <p:nvPr/>
        </p:nvSpPr>
        <p:spPr>
          <a:xfrm>
            <a:off x="3172235" y="3195476"/>
            <a:ext cx="668087" cy="400110"/>
          </a:xfrm>
          <a:prstGeom prst="rect">
            <a:avLst/>
          </a:prstGeom>
          <a:noFill/>
        </p:spPr>
        <p:txBody>
          <a:bodyPr wrap="square" rtlCol="0">
            <a:spAutoFit/>
          </a:bodyPr>
          <a:lstStyle/>
          <a:p>
            <a:r>
              <a:rPr lang="es-UY" dirty="0">
                <a:solidFill>
                  <a:schemeClr val="tx1"/>
                </a:solidFill>
              </a:rPr>
              <a:t>C</a:t>
            </a:r>
          </a:p>
        </p:txBody>
      </p:sp>
      <p:cxnSp>
        <p:nvCxnSpPr>
          <p:cNvPr id="16" name="Conector recto 15">
            <a:extLst>
              <a:ext uri="{FF2B5EF4-FFF2-40B4-BE49-F238E27FC236}">
                <a16:creationId xmlns:a16="http://schemas.microsoft.com/office/drawing/2014/main" id="{19DEE73A-4858-8632-9C5B-2A6203B2F5DA}"/>
              </a:ext>
            </a:extLst>
          </p:cNvPr>
          <p:cNvCxnSpPr>
            <a:cxnSpLocks/>
            <a:stCxn id="22" idx="1"/>
          </p:cNvCxnSpPr>
          <p:nvPr/>
        </p:nvCxnSpPr>
        <p:spPr bwMode="auto">
          <a:xfrm>
            <a:off x="3698439" y="5067941"/>
            <a:ext cx="3873855" cy="11687"/>
          </a:xfrm>
          <a:prstGeom prst="line">
            <a:avLst/>
          </a:prstGeom>
          <a:solidFill>
            <a:schemeClr val="accent1"/>
          </a:solidFill>
          <a:ln w="57150" cap="flat" cmpd="sng" algn="ctr">
            <a:solidFill>
              <a:srgbClr val="0000FF"/>
            </a:solidFill>
            <a:prstDash val="solid"/>
            <a:round/>
            <a:headEnd type="none" w="med" len="med"/>
            <a:tailEnd type="none" w="med" len="med"/>
          </a:ln>
          <a:effectLst/>
        </p:spPr>
      </p:cxnSp>
    </p:spTree>
    <p:extLst>
      <p:ext uri="{BB962C8B-B14F-4D97-AF65-F5344CB8AC3E}">
        <p14:creationId xmlns:p14="http://schemas.microsoft.com/office/powerpoint/2010/main" val="3711377603"/>
      </p:ext>
    </p:extLst>
  </p:cSld>
  <p:clrMapOvr>
    <a:masterClrMapping/>
  </p:clrMapOvr>
  <p:transition>
    <p:dissolve/>
  </p:transition>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3" name="Conector recto de flecha 2"/>
          <p:cNvCxnSpPr/>
          <p:nvPr/>
        </p:nvCxnSpPr>
        <p:spPr bwMode="auto">
          <a:xfrm>
            <a:off x="3503712" y="2780928"/>
            <a:ext cx="504056" cy="0"/>
          </a:xfrm>
          <a:prstGeom prst="straightConnector1">
            <a:avLst/>
          </a:prstGeom>
          <a:solidFill>
            <a:schemeClr val="accent1"/>
          </a:solidFill>
          <a:ln w="38100" cap="flat" cmpd="sng" algn="ctr">
            <a:solidFill>
              <a:schemeClr val="tx1">
                <a:lumMod val="95000"/>
                <a:lumOff val="5000"/>
              </a:schemeClr>
            </a:solidFill>
            <a:prstDash val="solid"/>
            <a:round/>
            <a:headEnd type="none" w="med" len="med"/>
            <a:tailEnd type="triangle"/>
          </a:ln>
          <a:effectLst/>
        </p:spPr>
      </p:cxnSp>
      <p:sp>
        <p:nvSpPr>
          <p:cNvPr id="2" name="CuadroTexto 1">
            <a:extLst>
              <a:ext uri="{FF2B5EF4-FFF2-40B4-BE49-F238E27FC236}">
                <a16:creationId xmlns:a16="http://schemas.microsoft.com/office/drawing/2014/main" id="{9A7A46A7-D9D4-873A-8145-1EED3C38ABC3}"/>
              </a:ext>
            </a:extLst>
          </p:cNvPr>
          <p:cNvSpPr txBox="1"/>
          <p:nvPr/>
        </p:nvSpPr>
        <p:spPr>
          <a:xfrm>
            <a:off x="983432" y="806222"/>
            <a:ext cx="10081120" cy="2308324"/>
          </a:xfrm>
          <a:prstGeom prst="rect">
            <a:avLst/>
          </a:prstGeom>
          <a:noFill/>
        </p:spPr>
        <p:txBody>
          <a:bodyPr wrap="square">
            <a:spAutoFit/>
          </a:body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lang="es-ES" sz="2400" dirty="0">
                <a:solidFill>
                  <a:srgbClr val="000000"/>
                </a:solidFill>
              </a:rPr>
              <a:t>Cuando no es posible realizar estudios de trazadores, se puede recurrir al uso de </a:t>
            </a:r>
            <a:r>
              <a:rPr kumimoji="0" lang="es-ES" sz="2400" b="0" i="0" u="none" strike="noStrike" kern="1200" cap="none" spc="0" normalizeH="0" baseline="0" noProof="0" dirty="0">
                <a:ln>
                  <a:noFill/>
                </a:ln>
                <a:solidFill>
                  <a:srgbClr val="000000"/>
                </a:solidFill>
                <a:effectLst/>
                <a:uLnTx/>
                <a:uFillTx/>
                <a:latin typeface="Arial" pitchFamily="34" charset="0"/>
                <a:ea typeface="+mn-ea"/>
                <a:cs typeface="+mn-cs"/>
              </a:rPr>
              <a:t>factores de bafle, que dependen de la hidráulica de la unidad</a:t>
            </a:r>
            <a:r>
              <a:rPr lang="es-ES" sz="2400" dirty="0">
                <a:solidFill>
                  <a:srgbClr val="000000"/>
                </a:solidFill>
              </a:rPr>
              <a:t> y fueron determinados para depósitos estándar.</a:t>
            </a:r>
            <a:endParaRPr kumimoji="0" lang="es-ES" sz="2400" b="0" i="0" u="none" strike="noStrike" kern="1200" cap="none" spc="0" normalizeH="0" baseline="0" noProof="0" dirty="0">
              <a:ln>
                <a:noFill/>
              </a:ln>
              <a:solidFill>
                <a:srgbClr val="000000"/>
              </a:solidFill>
              <a:effectLst/>
              <a:uLnTx/>
              <a:uFillTx/>
              <a:latin typeface="Arial" pitchFamily="34" charset="0"/>
              <a:ea typeface="+mn-ea"/>
              <a:cs typeface="+mn-cs"/>
            </a:endParaRPr>
          </a:p>
          <a:p>
            <a:pPr marL="457200" marR="0" lvl="0" indent="-457200" algn="just"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itchFamily="34" charset="0"/>
                <a:ea typeface="+mn-ea"/>
                <a:cs typeface="+mn-cs"/>
              </a:rPr>
              <a:t>T = V/Q  (</a:t>
            </a:r>
            <a:r>
              <a:rPr kumimoji="0" lang="en-US" sz="2400" b="0" i="0" u="none" strike="noStrike" kern="1200" cap="none" spc="0" normalizeH="0" baseline="0" noProof="0" dirty="0" err="1">
                <a:ln>
                  <a:noFill/>
                </a:ln>
                <a:solidFill>
                  <a:srgbClr val="000000"/>
                </a:solidFill>
                <a:effectLst/>
                <a:uLnTx/>
                <a:uFillTx/>
                <a:latin typeface="Arial" pitchFamily="34" charset="0"/>
                <a:ea typeface="+mn-ea"/>
                <a:cs typeface="+mn-cs"/>
              </a:rPr>
              <a:t>Tiempo</a:t>
            </a:r>
            <a:r>
              <a:rPr kumimoji="0" lang="en-US" sz="2400" b="0" i="0" u="none" strike="noStrike" kern="1200" cap="none" spc="0" normalizeH="0" baseline="0" noProof="0" dirty="0">
                <a:ln>
                  <a:noFill/>
                </a:ln>
                <a:solidFill>
                  <a:srgbClr val="000000"/>
                </a:solidFill>
                <a:effectLst/>
                <a:uLnTx/>
                <a:uFillTx/>
                <a:latin typeface="Arial" pitchFamily="34" charset="0"/>
                <a:ea typeface="+mn-ea"/>
                <a:cs typeface="+mn-cs"/>
              </a:rPr>
              <a:t> de </a:t>
            </a:r>
            <a:r>
              <a:rPr kumimoji="0" lang="en-US" sz="2400" b="0" i="0" u="none" strike="noStrike" kern="1200" cap="none" spc="0" normalizeH="0" baseline="0" noProof="0" dirty="0" err="1">
                <a:ln>
                  <a:noFill/>
                </a:ln>
                <a:solidFill>
                  <a:srgbClr val="000000"/>
                </a:solidFill>
                <a:effectLst/>
                <a:uLnTx/>
                <a:uFillTx/>
                <a:latin typeface="Arial" pitchFamily="34" charset="0"/>
                <a:ea typeface="+mn-ea"/>
                <a:cs typeface="+mn-cs"/>
              </a:rPr>
              <a:t>retención</a:t>
            </a:r>
            <a:r>
              <a:rPr kumimoji="0" lang="en-US" sz="2400" b="0" i="0" u="none" strike="noStrike" kern="1200" cap="none" spc="0" normalizeH="0" baseline="0" noProof="0" dirty="0">
                <a:ln>
                  <a:noFill/>
                </a:ln>
                <a:solidFill>
                  <a:srgbClr val="000000"/>
                </a:solidFill>
                <a:effectLst/>
                <a:uLnTx/>
                <a:uFillTx/>
                <a:latin typeface="Arial" pitchFamily="34" charset="0"/>
                <a:ea typeface="+mn-ea"/>
                <a:cs typeface="+mn-cs"/>
              </a:rPr>
              <a:t> medio)</a:t>
            </a:r>
          </a:p>
          <a:p>
            <a:pPr marL="457200" marR="0" lvl="0" indent="-457200" algn="just"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itchFamily="34" charset="0"/>
                <a:ea typeface="+mn-ea"/>
                <a:cs typeface="+mn-cs"/>
              </a:rPr>
              <a:t>T</a:t>
            </a:r>
            <a:r>
              <a:rPr kumimoji="0" lang="en-US" sz="2400" b="0" i="0" u="none" strike="noStrike" kern="1200" cap="none" spc="0" normalizeH="0" baseline="-25000" noProof="0" dirty="0">
                <a:ln>
                  <a:noFill/>
                </a:ln>
                <a:solidFill>
                  <a:srgbClr val="000000"/>
                </a:solidFill>
                <a:effectLst/>
                <a:uLnTx/>
                <a:uFillTx/>
                <a:latin typeface="Arial" pitchFamily="34" charset="0"/>
                <a:ea typeface="+mn-ea"/>
                <a:cs typeface="+mn-cs"/>
              </a:rPr>
              <a:t>10 </a:t>
            </a:r>
            <a:r>
              <a:rPr kumimoji="0" lang="en-US" sz="2400" b="0" i="0" u="none" strike="noStrike" kern="1200" cap="none" spc="0" normalizeH="0" baseline="0" noProof="0" dirty="0">
                <a:ln>
                  <a:noFill/>
                </a:ln>
                <a:solidFill>
                  <a:srgbClr val="000000"/>
                </a:solidFill>
                <a:effectLst/>
                <a:uLnTx/>
                <a:uFillTx/>
                <a:latin typeface="Arial" pitchFamily="34" charset="0"/>
                <a:ea typeface="+mn-ea"/>
                <a:cs typeface="+mn-cs"/>
              </a:rPr>
              <a:t>= </a:t>
            </a:r>
            <a:r>
              <a:rPr kumimoji="0" lang="es-ES" sz="2400" b="0" i="0" u="none" strike="noStrike" kern="1200" cap="none" spc="0" normalizeH="0" baseline="0" noProof="0" dirty="0">
                <a:ln>
                  <a:noFill/>
                </a:ln>
                <a:solidFill>
                  <a:srgbClr val="000000"/>
                </a:solidFill>
                <a:effectLst/>
                <a:uLnTx/>
                <a:uFillTx/>
                <a:latin typeface="Arial" pitchFamily="34" charset="0"/>
                <a:ea typeface="+mn-ea"/>
                <a:cs typeface="+mn-cs"/>
              </a:rPr>
              <a:t>V/</a:t>
            </a:r>
            <a:r>
              <a:rPr kumimoji="0" lang="en-US" sz="2400" b="0" i="0" u="none" strike="noStrike" kern="1200" cap="none" spc="0" normalizeH="0" baseline="0" noProof="0" dirty="0">
                <a:ln>
                  <a:noFill/>
                </a:ln>
                <a:solidFill>
                  <a:srgbClr val="000000"/>
                </a:solidFill>
                <a:effectLst/>
                <a:uLnTx/>
                <a:uFillTx/>
                <a:latin typeface="Arial" pitchFamily="34" charset="0"/>
                <a:ea typeface="+mn-ea"/>
                <a:cs typeface="+mn-cs"/>
              </a:rPr>
              <a:t>Q </a:t>
            </a:r>
            <a:r>
              <a:rPr kumimoji="0" lang="en-US" sz="2400" b="0" i="0" u="none" strike="noStrike" kern="1200" cap="none" spc="0" normalizeH="0" baseline="0" noProof="0" dirty="0">
                <a:ln>
                  <a:noFill/>
                </a:ln>
                <a:solidFill>
                  <a:srgbClr val="000000"/>
                </a:solidFill>
                <a:effectLst/>
                <a:uLnTx/>
                <a:uFillTx/>
                <a:latin typeface="Arial" pitchFamily="34" charset="0"/>
                <a:ea typeface="+mn-ea"/>
                <a:cs typeface="+mn-cs"/>
                <a:sym typeface="Symbol" pitchFamily="18" charset="2"/>
              </a:rPr>
              <a:t></a:t>
            </a:r>
            <a:r>
              <a:rPr kumimoji="0" lang="en-US" sz="2400" b="0" i="0" u="none" strike="noStrike" kern="1200" cap="none" spc="0" normalizeH="0" baseline="0" noProof="0" dirty="0">
                <a:ln>
                  <a:noFill/>
                </a:ln>
                <a:solidFill>
                  <a:srgbClr val="000000"/>
                </a:solidFill>
                <a:effectLst/>
                <a:uLnTx/>
                <a:uFillTx/>
                <a:latin typeface="Arial" pitchFamily="34" charset="0"/>
                <a:ea typeface="+mn-ea"/>
                <a:cs typeface="+mn-cs"/>
              </a:rPr>
              <a:t> T</a:t>
            </a:r>
            <a:r>
              <a:rPr kumimoji="0" lang="en-US" sz="2400" b="0" i="0" u="none" strike="noStrike" kern="1200" cap="none" spc="0" normalizeH="0" baseline="-25000" noProof="0" dirty="0">
                <a:ln>
                  <a:noFill/>
                </a:ln>
                <a:solidFill>
                  <a:srgbClr val="000000"/>
                </a:solidFill>
                <a:effectLst/>
                <a:uLnTx/>
                <a:uFillTx/>
                <a:latin typeface="Arial" pitchFamily="34" charset="0"/>
                <a:ea typeface="+mn-ea"/>
                <a:cs typeface="+mn-cs"/>
              </a:rPr>
              <a:t>10</a:t>
            </a:r>
            <a:r>
              <a:rPr kumimoji="0" lang="en-US" sz="2400" b="0" i="0" u="none" strike="noStrike" kern="1200" cap="none" spc="0" normalizeH="0" baseline="0" noProof="0" dirty="0">
                <a:ln>
                  <a:noFill/>
                </a:ln>
                <a:solidFill>
                  <a:srgbClr val="000000"/>
                </a:solidFill>
                <a:effectLst/>
                <a:uLnTx/>
                <a:uFillTx/>
                <a:latin typeface="Arial" pitchFamily="34" charset="0"/>
                <a:ea typeface="+mn-ea"/>
                <a:cs typeface="+mn-cs"/>
              </a:rPr>
              <a:t>/T          </a:t>
            </a:r>
            <a:r>
              <a:rPr kumimoji="0" lang="en-US" sz="2400" b="1" i="0" u="none" strike="noStrike" kern="1200" cap="none" spc="0" normalizeH="0" baseline="0" noProof="0" dirty="0">
                <a:ln>
                  <a:noFill/>
                </a:ln>
                <a:solidFill>
                  <a:srgbClr val="000000"/>
                </a:solidFill>
                <a:effectLst/>
                <a:uLnTx/>
                <a:uFillTx/>
                <a:latin typeface="Arial" pitchFamily="34" charset="0"/>
                <a:ea typeface="+mn-ea"/>
                <a:cs typeface="+mn-cs"/>
              </a:rPr>
              <a:t>T</a:t>
            </a:r>
            <a:r>
              <a:rPr kumimoji="0" lang="en-US" sz="2400" b="1" i="0" u="none" strike="noStrike" kern="1200" cap="none" spc="0" normalizeH="0" baseline="-25000" noProof="0" dirty="0">
                <a:ln>
                  <a:noFill/>
                </a:ln>
                <a:solidFill>
                  <a:srgbClr val="000000"/>
                </a:solidFill>
                <a:effectLst/>
                <a:uLnTx/>
                <a:uFillTx/>
                <a:latin typeface="Arial" pitchFamily="34" charset="0"/>
                <a:ea typeface="+mn-ea"/>
                <a:cs typeface="+mn-cs"/>
              </a:rPr>
              <a:t>10</a:t>
            </a:r>
            <a:r>
              <a:rPr kumimoji="0" lang="en-US" sz="2400" b="1" i="0" u="none" strike="noStrike" kern="1200" cap="none" spc="0" normalizeH="0" baseline="0" noProof="0" dirty="0">
                <a:ln>
                  <a:noFill/>
                </a:ln>
                <a:solidFill>
                  <a:srgbClr val="000000"/>
                </a:solidFill>
                <a:effectLst/>
                <a:uLnTx/>
                <a:uFillTx/>
                <a:latin typeface="Arial" pitchFamily="34" charset="0"/>
                <a:ea typeface="+mn-ea"/>
                <a:cs typeface="+mn-cs"/>
              </a:rPr>
              <a:t>/T es </a:t>
            </a:r>
            <a:r>
              <a:rPr kumimoji="0" lang="en-US" sz="2400" b="1" i="0" u="none" strike="noStrike" kern="1200" cap="none" spc="0" normalizeH="0" baseline="0" noProof="0" dirty="0" err="1">
                <a:ln>
                  <a:noFill/>
                </a:ln>
                <a:solidFill>
                  <a:srgbClr val="000000"/>
                </a:solidFill>
                <a:effectLst/>
                <a:uLnTx/>
                <a:uFillTx/>
                <a:latin typeface="Arial" pitchFamily="34" charset="0"/>
                <a:ea typeface="+mn-ea"/>
                <a:cs typeface="+mn-cs"/>
              </a:rPr>
              <a:t>el</a:t>
            </a:r>
            <a:r>
              <a:rPr kumimoji="0" lang="en-US" sz="2400" b="1" i="0" u="none" strike="noStrike" kern="1200" cap="none" spc="0" normalizeH="0" baseline="0" noProof="0" dirty="0">
                <a:ln>
                  <a:noFill/>
                </a:ln>
                <a:solidFill>
                  <a:srgbClr val="000000"/>
                </a:solidFill>
                <a:effectLst/>
                <a:uLnTx/>
                <a:uFillTx/>
                <a:latin typeface="Arial" pitchFamily="34" charset="0"/>
                <a:ea typeface="+mn-ea"/>
                <a:cs typeface="+mn-cs"/>
              </a:rPr>
              <a:t> </a:t>
            </a:r>
            <a:r>
              <a:rPr kumimoji="0" lang="es-ES" sz="2400" b="1" i="0" u="none" strike="noStrike" kern="1200" cap="none" spc="0" normalizeH="0" baseline="0" noProof="0" dirty="0">
                <a:ln>
                  <a:noFill/>
                </a:ln>
                <a:solidFill>
                  <a:srgbClr val="000000"/>
                </a:solidFill>
                <a:effectLst/>
                <a:uLnTx/>
                <a:uFillTx/>
                <a:latin typeface="Arial" pitchFamily="34" charset="0"/>
                <a:ea typeface="+mn-ea"/>
                <a:cs typeface="+mn-cs"/>
              </a:rPr>
              <a:t>“factor de </a:t>
            </a:r>
            <a:r>
              <a:rPr kumimoji="0" lang="es-ES" sz="2400" b="1" i="0" u="none" strike="noStrike" kern="1200" cap="none" spc="0" normalizeH="0" baseline="0" noProof="0" dirty="0" err="1">
                <a:ln>
                  <a:noFill/>
                </a:ln>
                <a:solidFill>
                  <a:srgbClr val="000000"/>
                </a:solidFill>
                <a:effectLst/>
                <a:uLnTx/>
                <a:uFillTx/>
                <a:latin typeface="Arial" pitchFamily="34" charset="0"/>
                <a:ea typeface="+mn-ea"/>
                <a:cs typeface="+mn-cs"/>
              </a:rPr>
              <a:t>baffle</a:t>
            </a:r>
            <a:r>
              <a:rPr kumimoji="0" lang="es-ES" sz="2400" b="1" i="0" u="none" strike="noStrike" kern="1200" cap="none" spc="0" normalizeH="0" baseline="0" noProof="0" dirty="0">
                <a:ln>
                  <a:noFill/>
                </a:ln>
                <a:solidFill>
                  <a:srgbClr val="000000"/>
                </a:solidFill>
                <a:effectLst/>
                <a:uLnTx/>
                <a:uFillTx/>
                <a:latin typeface="Arial" pitchFamily="34" charset="0"/>
                <a:ea typeface="+mn-ea"/>
                <a:cs typeface="+mn-cs"/>
              </a:rPr>
              <a:t>” (FB)</a:t>
            </a:r>
          </a:p>
        </p:txBody>
      </p:sp>
      <p:sp>
        <p:nvSpPr>
          <p:cNvPr id="6" name="CuadroTexto 5">
            <a:extLst>
              <a:ext uri="{FF2B5EF4-FFF2-40B4-BE49-F238E27FC236}">
                <a16:creationId xmlns:a16="http://schemas.microsoft.com/office/drawing/2014/main" id="{9136AE6B-C615-067B-F498-9B8F97974152}"/>
              </a:ext>
            </a:extLst>
          </p:cNvPr>
          <p:cNvSpPr txBox="1"/>
          <p:nvPr/>
        </p:nvSpPr>
        <p:spPr>
          <a:xfrm>
            <a:off x="4919614" y="3567769"/>
            <a:ext cx="2352772" cy="523220"/>
          </a:xfrm>
          <a:prstGeom prst="rect">
            <a:avLst/>
          </a:prstGeom>
          <a:solidFill>
            <a:schemeClr val="bg2">
              <a:lumMod val="20000"/>
              <a:lumOff val="80000"/>
            </a:schemeClr>
          </a:solidFill>
        </p:spPr>
        <p:txBody>
          <a:bodyPr wrap="square">
            <a:spAutoFit/>
          </a:bodyPr>
          <a:lstStyle/>
          <a:p>
            <a:pPr marL="0" marR="0" lvl="0" indent="0" algn="ctr" defTabSz="914400" rtl="0" eaLnBrk="0" fontAlgn="base" latinLnBrk="0" hangingPunct="0">
              <a:lnSpc>
                <a:spcPct val="100000"/>
              </a:lnSpc>
              <a:spcBef>
                <a:spcPct val="3000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pitchFamily="34" charset="0"/>
                <a:ea typeface="+mn-ea"/>
                <a:cs typeface="+mn-cs"/>
              </a:rPr>
              <a:t>T</a:t>
            </a:r>
            <a:r>
              <a:rPr kumimoji="0" lang="en-US" sz="2800" b="0" i="0" u="none" strike="noStrike" kern="1200" cap="none" spc="0" normalizeH="0" baseline="-25000" noProof="0" dirty="0">
                <a:ln>
                  <a:noFill/>
                </a:ln>
                <a:solidFill>
                  <a:srgbClr val="000000"/>
                </a:solidFill>
                <a:effectLst/>
                <a:uLnTx/>
                <a:uFillTx/>
                <a:latin typeface="Arial" pitchFamily="34" charset="0"/>
                <a:ea typeface="+mn-ea"/>
                <a:cs typeface="+mn-cs"/>
              </a:rPr>
              <a:t>10 </a:t>
            </a:r>
            <a:r>
              <a:rPr kumimoji="0" lang="en-US" sz="2800" b="0" i="0" u="none" strike="noStrike" kern="1200" cap="none" spc="0" normalizeH="0" baseline="0" noProof="0" dirty="0">
                <a:ln>
                  <a:noFill/>
                </a:ln>
                <a:solidFill>
                  <a:srgbClr val="000000"/>
                </a:solidFill>
                <a:effectLst/>
                <a:uLnTx/>
                <a:uFillTx/>
                <a:latin typeface="Arial" pitchFamily="34" charset="0"/>
                <a:ea typeface="+mn-ea"/>
                <a:cs typeface="+mn-cs"/>
              </a:rPr>
              <a:t>= T * FB</a:t>
            </a:r>
            <a:endParaRPr kumimoji="1" lang="es-ES" sz="2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mc:AlternateContent xmlns:mc="http://schemas.openxmlformats.org/markup-compatibility/2006" xmlns:pslz="http://schemas.microsoft.com/office/powerpoint/2016/slidezoom">
        <mc:Choice Requires="pslz">
          <p:graphicFrame>
            <p:nvGraphicFramePr>
              <p:cNvPr id="8" name="Vista general de diapositiva 7">
                <a:extLst>
                  <a:ext uri="{FF2B5EF4-FFF2-40B4-BE49-F238E27FC236}">
                    <a16:creationId xmlns:a16="http://schemas.microsoft.com/office/drawing/2014/main" id="{0D73E869-8C4D-53F4-FD79-FC7E25DC9B29}"/>
                  </a:ext>
                </a:extLst>
              </p:cNvPr>
              <p:cNvGraphicFramePr>
                <a:graphicFrameLocks noChangeAspect="1"/>
              </p:cNvGraphicFramePr>
              <p:nvPr>
                <p:extLst>
                  <p:ext uri="{D42A27DB-BD31-4B8C-83A1-F6EECF244321}">
                    <p14:modId xmlns:p14="http://schemas.microsoft.com/office/powerpoint/2010/main" val="714597017"/>
                  </p:ext>
                </p:extLst>
              </p:nvPr>
            </p:nvGraphicFramePr>
            <p:xfrm>
              <a:off x="4499992" y="4581128"/>
              <a:ext cx="3048000" cy="1714500"/>
            </p:xfrm>
            <a:graphic>
              <a:graphicData uri="http://schemas.microsoft.com/office/powerpoint/2016/slidezoom">
                <pslz:sldZm>
                  <pslz:sldZmObj sldId="315" cId="0">
                    <pslz:zmPr id="{01EC43D3-B7DA-43EC-9F17-C2F511C74860}"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8" name="Vista general de diapositiva 7">
                <a:extLst>
                  <a:ext uri="{FF2B5EF4-FFF2-40B4-BE49-F238E27FC236}">
                    <a16:creationId xmlns:a16="http://schemas.microsoft.com/office/drawing/2014/main" id="{0D73E869-8C4D-53F4-FD79-FC7E25DC9B29}"/>
                  </a:ext>
                </a:extLst>
              </p:cNvPr>
              <p:cNvPicPr>
                <a:picLocks noGrp="1" noRot="1" noChangeAspect="1" noMove="1" noResize="1" noEditPoints="1" noAdjustHandles="1" noChangeArrowheads="1" noChangeShapeType="1"/>
              </p:cNvPicPr>
              <p:nvPr/>
            </p:nvPicPr>
            <p:blipFill>
              <a:blip r:embed="rId4"/>
              <a:stretch>
                <a:fillRect/>
              </a:stretch>
            </p:blipFill>
            <p:spPr>
              <a:xfrm>
                <a:off x="4499992" y="4581128"/>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1536475550"/>
      </p:ext>
    </p:extLst>
  </p:cSld>
  <p:clrMapOvr>
    <a:masterClrMapping/>
  </p:clrMapOvr>
  <p:transition>
    <p:dissolve/>
  </p:transition>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9" name="Rectangle 2"/>
          <p:cNvSpPr>
            <a:spLocks noGrp="1" noChangeArrowheads="1"/>
          </p:cNvSpPr>
          <p:nvPr>
            <p:ph type="title"/>
          </p:nvPr>
        </p:nvSpPr>
        <p:spPr>
          <a:xfrm>
            <a:off x="11488" y="5765072"/>
            <a:ext cx="12180512" cy="435336"/>
          </a:xfrm>
        </p:spPr>
        <p:txBody>
          <a:bodyPr/>
          <a:lstStyle/>
          <a:p>
            <a:pPr eaLnBrk="1" hangingPunct="1"/>
            <a:r>
              <a:rPr lang="en-US" sz="1600" dirty="0">
                <a:solidFill>
                  <a:schemeClr val="tx1"/>
                </a:solidFill>
              </a:rPr>
              <a:t>FACTORES DE “</a:t>
            </a:r>
            <a:r>
              <a:rPr lang="es-ES" sz="1600" dirty="0">
                <a:solidFill>
                  <a:schemeClr val="tx1"/>
                </a:solidFill>
              </a:rPr>
              <a:t>BAFFL</a:t>
            </a:r>
            <a:r>
              <a:rPr lang="en-US" sz="1600" dirty="0">
                <a:solidFill>
                  <a:schemeClr val="tx1"/>
                </a:solidFill>
              </a:rPr>
              <a:t>E”</a:t>
            </a:r>
            <a:r>
              <a:rPr lang="es-ES" sz="1600" dirty="0">
                <a:solidFill>
                  <a:schemeClr val="tx1"/>
                </a:solidFill>
              </a:rPr>
              <a:t> </a:t>
            </a:r>
            <a:r>
              <a:rPr lang="en-US" sz="1600" dirty="0">
                <a:solidFill>
                  <a:schemeClr val="tx1"/>
                </a:solidFill>
              </a:rPr>
              <a:t>EN REACTORES</a:t>
            </a:r>
            <a:endParaRPr lang="es-ES" sz="1600" dirty="0">
              <a:solidFill>
                <a:schemeClr val="tx1"/>
              </a:solidFill>
            </a:endParaRPr>
          </a:p>
        </p:txBody>
      </p:sp>
      <p:graphicFrame>
        <p:nvGraphicFramePr>
          <p:cNvPr id="62503" name="Group 39"/>
          <p:cNvGraphicFramePr>
            <a:graphicFrameLocks noGrp="1"/>
          </p:cNvGraphicFramePr>
          <p:nvPr>
            <p:extLst>
              <p:ext uri="{D42A27DB-BD31-4B8C-83A1-F6EECF244321}">
                <p14:modId xmlns:p14="http://schemas.microsoft.com/office/powerpoint/2010/main" val="4231815293"/>
              </p:ext>
            </p:extLst>
          </p:nvPr>
        </p:nvGraphicFramePr>
        <p:xfrm>
          <a:off x="1199456" y="1172043"/>
          <a:ext cx="9145014" cy="4513913"/>
        </p:xfrm>
        <a:graphic>
          <a:graphicData uri="http://schemas.openxmlformats.org/drawingml/2006/table">
            <a:tbl>
              <a:tblPr/>
              <a:tblGrid>
                <a:gridCol w="3272781">
                  <a:extLst>
                    <a:ext uri="{9D8B030D-6E8A-4147-A177-3AD203B41FA5}">
                      <a16:colId xmlns:a16="http://schemas.microsoft.com/office/drawing/2014/main" val="20000"/>
                    </a:ext>
                  </a:extLst>
                </a:gridCol>
                <a:gridCol w="1256401">
                  <a:extLst>
                    <a:ext uri="{9D8B030D-6E8A-4147-A177-3AD203B41FA5}">
                      <a16:colId xmlns:a16="http://schemas.microsoft.com/office/drawing/2014/main" val="20001"/>
                    </a:ext>
                  </a:extLst>
                </a:gridCol>
                <a:gridCol w="4615832">
                  <a:extLst>
                    <a:ext uri="{9D8B030D-6E8A-4147-A177-3AD203B41FA5}">
                      <a16:colId xmlns:a16="http://schemas.microsoft.com/office/drawing/2014/main" val="20002"/>
                    </a:ext>
                  </a:extLst>
                </a:gridCol>
              </a:tblGrid>
              <a:tr h="5327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rPr>
                        <a:t>CONDICION DE BAFFLE</a:t>
                      </a:r>
                      <a:endParaRPr kumimoji="0" lang="es-ES" sz="1800" b="1" i="0" u="none" strike="noStrike" cap="none" normalizeH="0" baseline="0" dirty="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rPr>
                        <a:t>T</a:t>
                      </a:r>
                      <a:r>
                        <a:rPr kumimoji="0" lang="en-US" sz="1800" b="1" i="0" u="none" strike="noStrike" cap="none" normalizeH="0" baseline="-25000" dirty="0">
                          <a:ln>
                            <a:noFill/>
                          </a:ln>
                          <a:solidFill>
                            <a:schemeClr val="tx1"/>
                          </a:solidFill>
                          <a:effectLst/>
                          <a:latin typeface="Arial" pitchFamily="34" charset="0"/>
                        </a:rPr>
                        <a:t>10</a:t>
                      </a:r>
                      <a:r>
                        <a:rPr kumimoji="0" lang="en-US" sz="1800" b="1" i="0" u="none" strike="noStrike" cap="none" normalizeH="0" baseline="0" dirty="0">
                          <a:ln>
                            <a:noFill/>
                          </a:ln>
                          <a:solidFill>
                            <a:schemeClr val="tx1"/>
                          </a:solidFill>
                          <a:effectLst/>
                          <a:latin typeface="Arial" pitchFamily="34" charset="0"/>
                        </a:rPr>
                        <a:t>/T</a:t>
                      </a:r>
                      <a:endParaRPr kumimoji="0" lang="es-ES" sz="1800" b="1" i="0" u="none" strike="noStrike" cap="none" normalizeH="0" baseline="0" dirty="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rPr>
                        <a:t>DESCRIPCI</a:t>
                      </a:r>
                      <a:r>
                        <a:rPr kumimoji="0" lang="en-US" sz="1800" b="1" i="0" u="none" strike="noStrike" cap="none" normalizeH="0" baseline="0" dirty="0">
                          <a:ln>
                            <a:noFill/>
                          </a:ln>
                          <a:solidFill>
                            <a:schemeClr val="tx1"/>
                          </a:solidFill>
                          <a:effectLst/>
                          <a:latin typeface="Arial" pitchFamily="34" charset="0"/>
                          <a:cs typeface="Arial" pitchFamily="34" charset="0"/>
                        </a:rPr>
                        <a:t>Ó</a:t>
                      </a:r>
                      <a:r>
                        <a:rPr kumimoji="0" lang="en-US" sz="1800" b="1" i="0" u="none" strike="noStrike" cap="none" normalizeH="0" baseline="0" dirty="0">
                          <a:ln>
                            <a:noFill/>
                          </a:ln>
                          <a:solidFill>
                            <a:schemeClr val="tx1"/>
                          </a:solidFill>
                          <a:effectLst/>
                          <a:latin typeface="Arial" pitchFamily="34" charset="0"/>
                        </a:rPr>
                        <a:t>N</a:t>
                      </a:r>
                      <a:endParaRPr kumimoji="0" lang="es-ES" sz="1800" b="1" i="0" u="none" strike="noStrike" cap="none" normalizeH="0" baseline="0" dirty="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0"/>
                  </a:ext>
                </a:extLst>
              </a:tr>
              <a:tr h="8131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MUY POBRE (FLUJO MEZCLADO)</a:t>
                      </a:r>
                      <a:endParaRPr kumimoji="0" lang="es-ES" sz="1600" b="0" i="0" u="none" strike="noStrike" cap="none" normalizeH="0" baseline="0" dirty="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0,1</a:t>
                      </a:r>
                      <a:endParaRPr kumimoji="0" lang="es-ES" sz="16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a:ln>
                            <a:noFill/>
                          </a:ln>
                          <a:solidFill>
                            <a:schemeClr val="tx1"/>
                          </a:solidFill>
                          <a:effectLst/>
                          <a:latin typeface="Arial" pitchFamily="34" charset="0"/>
                        </a:rPr>
                        <a:t>Baja relaci</a:t>
                      </a:r>
                      <a:r>
                        <a:rPr kumimoji="0" lang="es-ES_tradnl" sz="1600" b="0" i="0" u="none" strike="noStrike" cap="none" normalizeH="0" baseline="0">
                          <a:ln>
                            <a:noFill/>
                          </a:ln>
                          <a:solidFill>
                            <a:schemeClr val="tx1"/>
                          </a:solidFill>
                          <a:effectLst/>
                          <a:latin typeface="Arial" pitchFamily="34" charset="0"/>
                          <a:cs typeface="Arial" pitchFamily="34" charset="0"/>
                        </a:rPr>
                        <a:t>ó</a:t>
                      </a:r>
                      <a:r>
                        <a:rPr kumimoji="0" lang="es-ES_tradnl" sz="1600" b="0" i="0" u="none" strike="noStrike" cap="none" normalizeH="0" baseline="0">
                          <a:ln>
                            <a:noFill/>
                          </a:ln>
                          <a:solidFill>
                            <a:schemeClr val="tx1"/>
                          </a:solidFill>
                          <a:effectLst/>
                          <a:latin typeface="Arial" pitchFamily="34" charset="0"/>
                        </a:rPr>
                        <a:t>n largo/ancho, sin baffles y con agitaci</a:t>
                      </a:r>
                      <a:r>
                        <a:rPr kumimoji="0" lang="es-ES_tradnl" sz="1600" b="0" i="0" u="none" strike="noStrike" cap="none" normalizeH="0" baseline="0">
                          <a:ln>
                            <a:noFill/>
                          </a:ln>
                          <a:solidFill>
                            <a:schemeClr val="tx1"/>
                          </a:solidFill>
                          <a:effectLst/>
                          <a:latin typeface="Arial" pitchFamily="34" charset="0"/>
                          <a:cs typeface="Arial" pitchFamily="34" charset="0"/>
                        </a:rPr>
                        <a:t>ón</a:t>
                      </a:r>
                      <a:r>
                        <a:rPr kumimoji="0" lang="es-ES_tradnl" sz="1600" b="0" i="0" u="none" strike="noStrike" cap="none" normalizeH="0" baseline="0">
                          <a:ln>
                            <a:noFill/>
                          </a:ln>
                          <a:solidFill>
                            <a:schemeClr val="tx1"/>
                          </a:solidFill>
                          <a:effectLst/>
                          <a:latin typeface="Arial" pitchFamily="34" charset="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1"/>
                  </a:ext>
                </a:extLst>
              </a:tr>
              <a:tr h="7924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POBRE</a:t>
                      </a:r>
                      <a:endParaRPr kumimoji="0" lang="es-ES" sz="1600" b="0" i="0" u="none" strike="noStrike" cap="none" normalizeH="0" baseline="0" dirty="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0,3</a:t>
                      </a:r>
                      <a:endParaRPr kumimoji="0" lang="es-ES" sz="1600" b="0" i="0" u="none" strike="noStrike" cap="none" normalizeH="0" baseline="0" dirty="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a:ln>
                            <a:noFill/>
                          </a:ln>
                          <a:solidFill>
                            <a:schemeClr val="tx1"/>
                          </a:solidFill>
                          <a:effectLst/>
                          <a:latin typeface="Arial" pitchFamily="34" charset="0"/>
                        </a:rPr>
                        <a:t>Sin baffles, mayor relaci</a:t>
                      </a:r>
                      <a:r>
                        <a:rPr kumimoji="0" lang="es-ES_tradnl" sz="1600" b="0" i="0" u="none" strike="noStrike" cap="none" normalizeH="0" baseline="0">
                          <a:ln>
                            <a:noFill/>
                          </a:ln>
                          <a:solidFill>
                            <a:schemeClr val="tx1"/>
                          </a:solidFill>
                          <a:effectLst/>
                          <a:latin typeface="Arial" pitchFamily="34" charset="0"/>
                          <a:cs typeface="Arial" pitchFamily="34" charset="0"/>
                        </a:rPr>
                        <a:t>ó</a:t>
                      </a:r>
                      <a:r>
                        <a:rPr kumimoji="0" lang="es-ES_tradnl" sz="1600" b="0" i="0" u="none" strike="noStrike" cap="none" normalizeH="0" baseline="0">
                          <a:ln>
                            <a:noFill/>
                          </a:ln>
                          <a:solidFill>
                            <a:schemeClr val="tx1"/>
                          </a:solidFill>
                          <a:effectLst/>
                          <a:latin typeface="Arial" pitchFamily="34" charset="0"/>
                        </a:rPr>
                        <a:t>n largo/ancho</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2"/>
                  </a:ext>
                </a:extLst>
              </a:tr>
              <a:tr h="8734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MEDIA</a:t>
                      </a:r>
                      <a:endParaRPr kumimoji="0" lang="es-ES" sz="1600" b="0" i="0" u="none" strike="noStrike" cap="none" normalizeH="0" baseline="0" dirty="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0,5 </a:t>
                      </a:r>
                      <a:endParaRPr kumimoji="0" lang="es-ES" sz="1600" b="0" i="0" u="none" strike="noStrike" cap="none" normalizeH="0" baseline="0" dirty="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a:ln>
                            <a:noFill/>
                          </a:ln>
                          <a:solidFill>
                            <a:schemeClr val="tx1"/>
                          </a:solidFill>
                          <a:effectLst/>
                          <a:latin typeface="Arial" pitchFamily="34" charset="0"/>
                        </a:rPr>
                        <a:t>Baffles en el Ingreso o salida, alg</a:t>
                      </a:r>
                      <a:r>
                        <a:rPr kumimoji="0" lang="es-ES_tradnl" sz="1600" b="0" i="0" u="none" strike="noStrike" cap="none" normalizeH="0" baseline="0">
                          <a:ln>
                            <a:noFill/>
                          </a:ln>
                          <a:solidFill>
                            <a:schemeClr val="tx1"/>
                          </a:solidFill>
                          <a:effectLst/>
                          <a:latin typeface="Arial" pitchFamily="34" charset="0"/>
                          <a:cs typeface="Arial" pitchFamily="34" charset="0"/>
                        </a:rPr>
                        <a:t>ú</a:t>
                      </a:r>
                      <a:r>
                        <a:rPr kumimoji="0" lang="es-ES_tradnl" sz="1600" b="0" i="0" u="none" strike="noStrike" cap="none" normalizeH="0" baseline="0">
                          <a:ln>
                            <a:noFill/>
                          </a:ln>
                          <a:solidFill>
                            <a:schemeClr val="tx1"/>
                          </a:solidFill>
                          <a:effectLst/>
                          <a:latin typeface="Arial" pitchFamily="34" charset="0"/>
                        </a:rPr>
                        <a:t>n baffle intermedio</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3"/>
                  </a:ext>
                </a:extLst>
              </a:tr>
              <a:tr h="7491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BUENA</a:t>
                      </a:r>
                      <a:endParaRPr kumimoji="0" lang="es-ES" sz="1600" b="0" i="0" u="none" strike="noStrike" cap="none" normalizeH="0" baseline="0" dirty="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0,7</a:t>
                      </a:r>
                      <a:endParaRPr kumimoji="0" lang="es-ES" sz="1600" b="0" i="0" u="none" strike="noStrike" cap="none" normalizeH="0" baseline="0" dirty="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dirty="0">
                          <a:ln>
                            <a:noFill/>
                          </a:ln>
                          <a:solidFill>
                            <a:schemeClr val="tx1"/>
                          </a:solidFill>
                          <a:effectLst/>
                          <a:latin typeface="Arial" pitchFamily="34" charset="0"/>
                        </a:rPr>
                        <a:t>Ingreso con pantalla difusora, </a:t>
                      </a:r>
                      <a:r>
                        <a:rPr kumimoji="0" lang="es-ES_tradnl" sz="1600" b="0" i="0" u="none" strike="noStrike" cap="none" normalizeH="0" baseline="0" dirty="0" err="1">
                          <a:ln>
                            <a:noFill/>
                          </a:ln>
                          <a:solidFill>
                            <a:schemeClr val="tx1"/>
                          </a:solidFill>
                          <a:effectLst/>
                          <a:latin typeface="Arial" pitchFamily="34" charset="0"/>
                        </a:rPr>
                        <a:t>baffles</a:t>
                      </a:r>
                      <a:r>
                        <a:rPr kumimoji="0" lang="es-ES_tradnl" sz="1600" b="0" i="0" u="none" strike="noStrike" cap="none" normalizeH="0" baseline="0" dirty="0">
                          <a:ln>
                            <a:noFill/>
                          </a:ln>
                          <a:solidFill>
                            <a:schemeClr val="tx1"/>
                          </a:solidFill>
                          <a:effectLst/>
                          <a:latin typeface="Arial" pitchFamily="34" charset="0"/>
                        </a:rPr>
                        <a:t> intermedios y salida por vertederos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4"/>
                  </a:ext>
                </a:extLst>
              </a:tr>
              <a:tr h="7529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PERFECTA (FLUJO PIST</a:t>
                      </a:r>
                      <a:r>
                        <a:rPr kumimoji="0" lang="en-US" sz="1600" b="0" i="0" u="none" strike="noStrike" cap="none" normalizeH="0" baseline="0">
                          <a:ln>
                            <a:noFill/>
                          </a:ln>
                          <a:solidFill>
                            <a:schemeClr val="tx1"/>
                          </a:solidFill>
                          <a:effectLst/>
                          <a:latin typeface="Arial" pitchFamily="34" charset="0"/>
                          <a:cs typeface="Arial" pitchFamily="34" charset="0"/>
                        </a:rPr>
                        <a:t>Ó</a:t>
                      </a:r>
                      <a:r>
                        <a:rPr kumimoji="0" lang="en-US" sz="1600" b="0" i="0" u="none" strike="noStrike" cap="none" normalizeH="0" baseline="0">
                          <a:ln>
                            <a:noFill/>
                          </a:ln>
                          <a:solidFill>
                            <a:schemeClr val="tx1"/>
                          </a:solidFill>
                          <a:effectLst/>
                          <a:latin typeface="Arial" pitchFamily="34" charset="0"/>
                        </a:rPr>
                        <a:t>N)</a:t>
                      </a:r>
                      <a:endParaRPr kumimoji="0" lang="es-ES" sz="1600" b="0" i="0" u="none" strike="noStrike" cap="none" normalizeH="0" baseline="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1,0</a:t>
                      </a:r>
                      <a:endParaRPr kumimoji="0" lang="es-ES" sz="1600" b="0" i="0" u="none" strike="noStrike" cap="none" normalizeH="0" baseline="0" dirty="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dirty="0">
                          <a:ln>
                            <a:noFill/>
                          </a:ln>
                          <a:solidFill>
                            <a:schemeClr val="tx1"/>
                          </a:solidFill>
                          <a:effectLst/>
                          <a:latin typeface="Arial" pitchFamily="34" charset="0"/>
                        </a:rPr>
                        <a:t>Tuber</a:t>
                      </a:r>
                      <a:r>
                        <a:rPr kumimoji="0" lang="es-ES_tradnl" sz="1600" b="0" i="0" u="none" strike="noStrike" cap="none" normalizeH="0" baseline="0" dirty="0">
                          <a:ln>
                            <a:noFill/>
                          </a:ln>
                          <a:solidFill>
                            <a:schemeClr val="tx1"/>
                          </a:solidFill>
                          <a:effectLst/>
                          <a:latin typeface="Arial" pitchFamily="34" charset="0"/>
                          <a:cs typeface="Arial" pitchFamily="34" charset="0"/>
                        </a:rPr>
                        <a:t>ía</a:t>
                      </a:r>
                      <a:r>
                        <a:rPr kumimoji="0" lang="es-ES_tradnl" sz="1600" b="0" i="0" u="none" strike="noStrike" cap="none" normalizeH="0" baseline="0" dirty="0">
                          <a:ln>
                            <a:noFill/>
                          </a:ln>
                          <a:solidFill>
                            <a:schemeClr val="tx1"/>
                          </a:solidFill>
                          <a:effectLst/>
                          <a:latin typeface="Arial" pitchFamily="34" charset="0"/>
                        </a:rPr>
                        <a:t>s o reactores de muy alta relaci</a:t>
                      </a:r>
                      <a:r>
                        <a:rPr kumimoji="0" lang="es-ES_tradnl" sz="1600" b="0" i="0" u="none" strike="noStrike" cap="none" normalizeH="0" baseline="0" dirty="0">
                          <a:ln>
                            <a:noFill/>
                          </a:ln>
                          <a:solidFill>
                            <a:schemeClr val="tx1"/>
                          </a:solidFill>
                          <a:effectLst/>
                          <a:latin typeface="Arial" pitchFamily="34" charset="0"/>
                          <a:cs typeface="Arial" pitchFamily="34" charset="0"/>
                        </a:rPr>
                        <a:t>ó</a:t>
                      </a:r>
                      <a:r>
                        <a:rPr kumimoji="0" lang="es-ES_tradnl" sz="1600" b="0" i="0" u="none" strike="noStrike" cap="none" normalizeH="0" baseline="0" dirty="0">
                          <a:ln>
                            <a:noFill/>
                          </a:ln>
                          <a:solidFill>
                            <a:schemeClr val="tx1"/>
                          </a:solidFill>
                          <a:effectLst/>
                          <a:latin typeface="Arial" pitchFamily="34" charset="0"/>
                        </a:rPr>
                        <a:t>n largo/ancho</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5"/>
                  </a:ext>
                </a:extLst>
              </a:tr>
            </a:tbl>
          </a:graphicData>
        </a:graphic>
      </p:graphicFrame>
      <p:sp>
        <p:nvSpPr>
          <p:cNvPr id="101410" name="Text Box 46"/>
          <p:cNvSpPr txBox="1">
            <a:spLocks noChangeArrowheads="1"/>
          </p:cNvSpPr>
          <p:nvPr/>
        </p:nvSpPr>
        <p:spPr bwMode="auto">
          <a:xfrm>
            <a:off x="11488" y="6594433"/>
            <a:ext cx="4248150" cy="246221"/>
          </a:xfrm>
          <a:prstGeom prst="rect">
            <a:avLst/>
          </a:prstGeom>
          <a:noFill/>
          <a:ln w="9525">
            <a:noFill/>
            <a:miter lim="800000"/>
            <a:headEnd/>
            <a:tailEnd/>
          </a:ln>
        </p:spPr>
        <p:txBody>
          <a:bodyPr>
            <a:spAutoFit/>
          </a:bodyPr>
          <a:lstStyle/>
          <a:p>
            <a:pPr>
              <a:spcBef>
                <a:spcPct val="50000"/>
              </a:spcBef>
            </a:pPr>
            <a:r>
              <a:rPr lang="es-ES_tradnl" sz="1000" dirty="0">
                <a:solidFill>
                  <a:schemeClr val="tx1"/>
                </a:solidFill>
              </a:rPr>
              <a:t>FUENTE: ENVIRONMENTAL PROTECTION AGENCY</a:t>
            </a:r>
            <a:endParaRPr lang="es-ES" sz="1000" dirty="0">
              <a:solidFill>
                <a:schemeClr val="tx1"/>
              </a:solidFill>
            </a:endParaRPr>
          </a:p>
        </p:txBody>
      </p:sp>
    </p:spTree>
  </p:cSld>
  <p:clrMapOvr>
    <a:masterClrMapping/>
  </p:clrMapOvr>
  <p:transition>
    <p:dissolve/>
  </p:transition>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2"/>
          <p:cNvSpPr>
            <a:spLocks noGrp="1" noChangeArrowheads="1"/>
          </p:cNvSpPr>
          <p:nvPr>
            <p:ph type="title"/>
          </p:nvPr>
        </p:nvSpPr>
        <p:spPr>
          <a:xfrm>
            <a:off x="1524000" y="887234"/>
            <a:ext cx="9143999" cy="444500"/>
          </a:xfrm>
          <a:ln>
            <a:noFill/>
          </a:ln>
        </p:spPr>
        <p:txBody>
          <a:bodyPr/>
          <a:lstStyle/>
          <a:p>
            <a:pPr eaLnBrk="1" hangingPunct="1"/>
            <a:r>
              <a:rPr lang="en-US" sz="2000" b="1" dirty="0">
                <a:solidFill>
                  <a:schemeClr val="tx1"/>
                </a:solidFill>
              </a:rPr>
              <a:t>TANQUES DE CONTACTO CLÁSICOS</a:t>
            </a:r>
            <a:endParaRPr lang="es-ES" sz="2000" b="1" dirty="0">
              <a:solidFill>
                <a:schemeClr val="tx1"/>
              </a:solidFill>
            </a:endParaRPr>
          </a:p>
        </p:txBody>
      </p:sp>
      <p:sp>
        <p:nvSpPr>
          <p:cNvPr id="102405" name="Text Box 4"/>
          <p:cNvSpPr txBox="1">
            <a:spLocks noChangeArrowheads="1"/>
          </p:cNvSpPr>
          <p:nvPr/>
        </p:nvSpPr>
        <p:spPr bwMode="auto">
          <a:xfrm>
            <a:off x="2100730" y="5287287"/>
            <a:ext cx="3474153" cy="861774"/>
          </a:xfrm>
          <a:prstGeom prst="rect">
            <a:avLst/>
          </a:prstGeom>
          <a:noFill/>
          <a:ln w="9525">
            <a:noFill/>
            <a:miter lim="800000"/>
            <a:headEnd/>
            <a:tailEnd/>
          </a:ln>
        </p:spPr>
        <p:txBody>
          <a:bodyPr wrap="square">
            <a:spAutoFit/>
          </a:bodyPr>
          <a:lstStyle/>
          <a:p>
            <a:pPr algn="ctr">
              <a:spcBef>
                <a:spcPct val="50000"/>
              </a:spcBef>
            </a:pPr>
            <a:r>
              <a:rPr lang="en-US" dirty="0">
                <a:solidFill>
                  <a:schemeClr val="tx1"/>
                </a:solidFill>
              </a:rPr>
              <a:t>DEP</a:t>
            </a:r>
            <a:r>
              <a:rPr lang="en-US" dirty="0">
                <a:solidFill>
                  <a:schemeClr val="tx1"/>
                </a:solidFill>
                <a:cs typeface="Arial" pitchFamily="34" charset="0"/>
              </a:rPr>
              <a:t>Ó</a:t>
            </a:r>
            <a:r>
              <a:rPr lang="en-US" dirty="0">
                <a:solidFill>
                  <a:schemeClr val="tx1"/>
                </a:solidFill>
              </a:rPr>
              <a:t>SITO RECTANGULAR</a:t>
            </a:r>
          </a:p>
          <a:p>
            <a:pPr algn="ctr">
              <a:spcBef>
                <a:spcPct val="50000"/>
              </a:spcBef>
            </a:pPr>
            <a:r>
              <a:rPr lang="en-US" dirty="0">
                <a:solidFill>
                  <a:schemeClr val="tx1"/>
                </a:solidFill>
              </a:rPr>
              <a:t>FB = 0,30</a:t>
            </a:r>
            <a:endParaRPr lang="es-ES" dirty="0">
              <a:solidFill>
                <a:schemeClr val="tx1"/>
              </a:solidFill>
            </a:endParaRPr>
          </a:p>
        </p:txBody>
      </p:sp>
      <p:sp>
        <p:nvSpPr>
          <p:cNvPr id="102406" name="Rectangle 5"/>
          <p:cNvSpPr>
            <a:spLocks noChangeArrowheads="1"/>
          </p:cNvSpPr>
          <p:nvPr/>
        </p:nvSpPr>
        <p:spPr bwMode="auto">
          <a:xfrm>
            <a:off x="2853219" y="1623332"/>
            <a:ext cx="1969183" cy="3124200"/>
          </a:xfrm>
          <a:prstGeom prst="rect">
            <a:avLst/>
          </a:prstGeom>
          <a:noFill/>
          <a:ln w="38100">
            <a:solidFill>
              <a:schemeClr val="tx1"/>
            </a:solidFill>
            <a:miter lim="800000"/>
            <a:headEnd/>
            <a:tailEnd/>
          </a:ln>
        </p:spPr>
        <p:txBody>
          <a:bodyPr wrap="none" anchor="ctr"/>
          <a:lstStyle/>
          <a:p>
            <a:endParaRPr lang="es-UY">
              <a:solidFill>
                <a:schemeClr val="tx1"/>
              </a:solidFill>
            </a:endParaRPr>
          </a:p>
        </p:txBody>
      </p:sp>
      <p:sp>
        <p:nvSpPr>
          <p:cNvPr id="102407" name="Line 6"/>
          <p:cNvSpPr>
            <a:spLocks noChangeShapeType="1"/>
          </p:cNvSpPr>
          <p:nvPr/>
        </p:nvSpPr>
        <p:spPr bwMode="auto">
          <a:xfrm flipV="1">
            <a:off x="3837807" y="2461532"/>
            <a:ext cx="0" cy="2286000"/>
          </a:xfrm>
          <a:prstGeom prst="line">
            <a:avLst/>
          </a:prstGeom>
          <a:noFill/>
          <a:ln w="38100">
            <a:solidFill>
              <a:schemeClr val="tx1"/>
            </a:solidFill>
            <a:round/>
            <a:headEnd/>
            <a:tailEnd/>
          </a:ln>
        </p:spPr>
        <p:txBody>
          <a:bodyPr anchor="ctr"/>
          <a:lstStyle/>
          <a:p>
            <a:endParaRPr lang="es-UY">
              <a:solidFill>
                <a:schemeClr val="tx1"/>
              </a:solidFill>
            </a:endParaRPr>
          </a:p>
        </p:txBody>
      </p:sp>
      <p:sp>
        <p:nvSpPr>
          <p:cNvPr id="102408" name="Line 7"/>
          <p:cNvSpPr>
            <a:spLocks noChangeShapeType="1"/>
          </p:cNvSpPr>
          <p:nvPr/>
        </p:nvSpPr>
        <p:spPr bwMode="auto">
          <a:xfrm flipV="1">
            <a:off x="3345512" y="4518932"/>
            <a:ext cx="0" cy="457200"/>
          </a:xfrm>
          <a:prstGeom prst="line">
            <a:avLst/>
          </a:prstGeom>
          <a:noFill/>
          <a:ln w="38100" cmpd="dbl">
            <a:noFill/>
            <a:round/>
            <a:headEnd/>
            <a:tailEnd type="triangle" w="med" len="med"/>
          </a:ln>
        </p:spPr>
        <p:txBody>
          <a:bodyPr anchor="ctr"/>
          <a:lstStyle/>
          <a:p>
            <a:endParaRPr lang="es-UY">
              <a:solidFill>
                <a:schemeClr val="tx1"/>
              </a:solidFill>
            </a:endParaRPr>
          </a:p>
        </p:txBody>
      </p:sp>
      <p:sp>
        <p:nvSpPr>
          <p:cNvPr id="102409" name="Line 8"/>
          <p:cNvSpPr>
            <a:spLocks noChangeShapeType="1"/>
          </p:cNvSpPr>
          <p:nvPr/>
        </p:nvSpPr>
        <p:spPr bwMode="auto">
          <a:xfrm>
            <a:off x="4259775" y="4518932"/>
            <a:ext cx="0" cy="533400"/>
          </a:xfrm>
          <a:prstGeom prst="line">
            <a:avLst/>
          </a:prstGeom>
          <a:noFill/>
          <a:ln w="38100" cmpd="dbl">
            <a:noFill/>
            <a:round/>
            <a:headEnd/>
            <a:tailEnd type="triangle" w="med" len="med"/>
          </a:ln>
        </p:spPr>
        <p:txBody>
          <a:bodyPr anchor="ctr"/>
          <a:lstStyle/>
          <a:p>
            <a:endParaRPr lang="es-UY">
              <a:solidFill>
                <a:schemeClr val="tx1"/>
              </a:solidFill>
            </a:endParaRPr>
          </a:p>
        </p:txBody>
      </p:sp>
      <p:sp>
        <p:nvSpPr>
          <p:cNvPr id="102410" name="AutoShape 9"/>
          <p:cNvSpPr>
            <a:spLocks noChangeArrowheads="1"/>
          </p:cNvSpPr>
          <p:nvPr/>
        </p:nvSpPr>
        <p:spPr bwMode="auto">
          <a:xfrm>
            <a:off x="3275187" y="2004332"/>
            <a:ext cx="1054919" cy="1371600"/>
          </a:xfrm>
          <a:custGeom>
            <a:avLst/>
            <a:gdLst>
              <a:gd name="T0" fmla="*/ 0 w 21600"/>
              <a:gd name="T1" fmla="*/ 0 h 21600"/>
              <a:gd name="T2" fmla="*/ 0 w 21600"/>
              <a:gd name="T3" fmla="*/ 1 h 21600"/>
              <a:gd name="T4" fmla="*/ 0 w 21600"/>
              <a:gd name="T5" fmla="*/ 0 h 21600"/>
              <a:gd name="T6" fmla="*/ 1 w 21600"/>
              <a:gd name="T7" fmla="*/ 1 h 21600"/>
              <a:gd name="T8" fmla="*/ 1 w 21600"/>
              <a:gd name="T9" fmla="*/ 1 h 21600"/>
              <a:gd name="T10" fmla="*/ 1 w 21600"/>
              <a:gd name="T11" fmla="*/ 1 h 21600"/>
              <a:gd name="T12" fmla="*/ 0 60000 65536"/>
              <a:gd name="T13" fmla="*/ 0 60000 65536"/>
              <a:gd name="T14" fmla="*/ 0 60000 65536"/>
              <a:gd name="T15" fmla="*/ 0 60000 65536"/>
              <a:gd name="T16" fmla="*/ 0 60000 65536"/>
              <a:gd name="T17" fmla="*/ 0 60000 65536"/>
              <a:gd name="T18" fmla="*/ 3150 w 21600"/>
              <a:gd name="T19" fmla="*/ 3175 h 21600"/>
              <a:gd name="T20" fmla="*/ 18450 w 21600"/>
              <a:gd name="T21" fmla="*/ 18425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839" y="10999"/>
                </a:moveTo>
                <a:cubicBezTo>
                  <a:pt x="18841" y="10933"/>
                  <a:pt x="18842" y="10866"/>
                  <a:pt x="18842" y="10800"/>
                </a:cubicBezTo>
                <a:cubicBezTo>
                  <a:pt x="18842" y="6358"/>
                  <a:pt x="15241" y="2758"/>
                  <a:pt x="10800" y="2758"/>
                </a:cubicBezTo>
                <a:cubicBezTo>
                  <a:pt x="6358" y="2758"/>
                  <a:pt x="2758" y="6358"/>
                  <a:pt x="2758" y="10800"/>
                </a:cubicBezTo>
                <a:cubicBezTo>
                  <a:pt x="2757" y="10848"/>
                  <a:pt x="2758" y="10897"/>
                  <a:pt x="2759" y="10945"/>
                </a:cubicBezTo>
                <a:lnTo>
                  <a:pt x="1" y="10995"/>
                </a:lnTo>
                <a:cubicBezTo>
                  <a:pt x="0" y="10930"/>
                  <a:pt x="0" y="10865"/>
                  <a:pt x="0" y="10800"/>
                </a:cubicBezTo>
                <a:cubicBezTo>
                  <a:pt x="0" y="4835"/>
                  <a:pt x="4835" y="0"/>
                  <a:pt x="10800" y="0"/>
                </a:cubicBezTo>
                <a:cubicBezTo>
                  <a:pt x="16764" y="0"/>
                  <a:pt x="21600" y="4835"/>
                  <a:pt x="21600" y="10800"/>
                </a:cubicBezTo>
                <a:cubicBezTo>
                  <a:pt x="21600" y="10889"/>
                  <a:pt x="21598" y="10979"/>
                  <a:pt x="21596" y="11068"/>
                </a:cubicBezTo>
                <a:lnTo>
                  <a:pt x="24295" y="11135"/>
                </a:lnTo>
                <a:lnTo>
                  <a:pt x="20116" y="15112"/>
                </a:lnTo>
                <a:lnTo>
                  <a:pt x="16140" y="10932"/>
                </a:lnTo>
                <a:lnTo>
                  <a:pt x="18839" y="10999"/>
                </a:lnTo>
                <a:close/>
              </a:path>
            </a:pathLst>
          </a:custGeom>
          <a:noFill/>
          <a:ln w="19050">
            <a:solidFill>
              <a:schemeClr val="tx1"/>
            </a:solidFill>
            <a:miter lim="800000"/>
            <a:headEnd/>
            <a:tailEnd/>
          </a:ln>
        </p:spPr>
        <p:txBody>
          <a:bodyPr wrap="none" anchor="ctr"/>
          <a:lstStyle/>
          <a:p>
            <a:endParaRPr lang="es-UY">
              <a:solidFill>
                <a:schemeClr val="tx1"/>
              </a:solidFill>
            </a:endParaRPr>
          </a:p>
        </p:txBody>
      </p:sp>
      <p:sp>
        <p:nvSpPr>
          <p:cNvPr id="102411" name="Text Box 10"/>
          <p:cNvSpPr txBox="1">
            <a:spLocks noChangeArrowheads="1"/>
          </p:cNvSpPr>
          <p:nvPr/>
        </p:nvSpPr>
        <p:spPr bwMode="auto">
          <a:xfrm>
            <a:off x="3029511" y="4701497"/>
            <a:ext cx="562624" cy="396875"/>
          </a:xfrm>
          <a:prstGeom prst="rect">
            <a:avLst/>
          </a:prstGeom>
          <a:noFill/>
          <a:ln w="9525">
            <a:noFill/>
            <a:miter lim="800000"/>
            <a:headEnd/>
            <a:tailEnd/>
          </a:ln>
        </p:spPr>
        <p:txBody>
          <a:bodyPr>
            <a:spAutoFit/>
          </a:bodyPr>
          <a:lstStyle/>
          <a:p>
            <a:pPr algn="ctr">
              <a:spcBef>
                <a:spcPct val="50000"/>
              </a:spcBef>
            </a:pPr>
            <a:r>
              <a:rPr lang="en-US">
                <a:solidFill>
                  <a:schemeClr val="tx1"/>
                </a:solidFill>
              </a:rPr>
              <a:t>E</a:t>
            </a:r>
            <a:endParaRPr lang="es-ES">
              <a:solidFill>
                <a:schemeClr val="tx1"/>
              </a:solidFill>
            </a:endParaRPr>
          </a:p>
        </p:txBody>
      </p:sp>
      <p:sp>
        <p:nvSpPr>
          <p:cNvPr id="102412" name="Text Box 11"/>
          <p:cNvSpPr txBox="1">
            <a:spLocks noChangeArrowheads="1"/>
          </p:cNvSpPr>
          <p:nvPr/>
        </p:nvSpPr>
        <p:spPr bwMode="auto">
          <a:xfrm>
            <a:off x="4042647" y="4701498"/>
            <a:ext cx="562624" cy="396875"/>
          </a:xfrm>
          <a:prstGeom prst="rect">
            <a:avLst/>
          </a:prstGeom>
          <a:noFill/>
          <a:ln w="9525">
            <a:noFill/>
            <a:miter lim="800000"/>
            <a:headEnd/>
            <a:tailEnd/>
          </a:ln>
        </p:spPr>
        <p:txBody>
          <a:bodyPr>
            <a:spAutoFit/>
          </a:bodyPr>
          <a:lstStyle/>
          <a:p>
            <a:pPr algn="ctr">
              <a:spcBef>
                <a:spcPct val="50000"/>
              </a:spcBef>
            </a:pPr>
            <a:r>
              <a:rPr lang="en-US" dirty="0">
                <a:solidFill>
                  <a:schemeClr val="tx1"/>
                </a:solidFill>
              </a:rPr>
              <a:t>S</a:t>
            </a:r>
            <a:endParaRPr lang="es-ES" dirty="0">
              <a:solidFill>
                <a:schemeClr val="tx1"/>
              </a:solidFill>
            </a:endParaRPr>
          </a:p>
        </p:txBody>
      </p:sp>
      <p:sp>
        <p:nvSpPr>
          <p:cNvPr id="102413" name="Oval 12"/>
          <p:cNvSpPr>
            <a:spLocks noChangeArrowheads="1"/>
          </p:cNvSpPr>
          <p:nvPr/>
        </p:nvSpPr>
        <p:spPr bwMode="auto">
          <a:xfrm>
            <a:off x="6299286" y="1851932"/>
            <a:ext cx="2742790" cy="2895600"/>
          </a:xfrm>
          <a:prstGeom prst="ellipse">
            <a:avLst/>
          </a:prstGeom>
          <a:noFill/>
          <a:ln w="38100">
            <a:solidFill>
              <a:schemeClr val="tx1"/>
            </a:solidFill>
            <a:round/>
            <a:headEnd/>
            <a:tailEnd/>
          </a:ln>
        </p:spPr>
        <p:txBody>
          <a:bodyPr wrap="none" anchor="ctr"/>
          <a:lstStyle/>
          <a:p>
            <a:endParaRPr lang="es-UY">
              <a:solidFill>
                <a:schemeClr val="tx1"/>
              </a:solidFill>
            </a:endParaRPr>
          </a:p>
        </p:txBody>
      </p:sp>
      <p:sp>
        <p:nvSpPr>
          <p:cNvPr id="102414" name="Line 13"/>
          <p:cNvSpPr>
            <a:spLocks noChangeShapeType="1"/>
          </p:cNvSpPr>
          <p:nvPr/>
        </p:nvSpPr>
        <p:spPr bwMode="auto">
          <a:xfrm flipH="1" flipV="1">
            <a:off x="7705845" y="2690132"/>
            <a:ext cx="0" cy="2057400"/>
          </a:xfrm>
          <a:prstGeom prst="line">
            <a:avLst/>
          </a:prstGeom>
          <a:noFill/>
          <a:ln w="38100">
            <a:solidFill>
              <a:schemeClr val="tx1"/>
            </a:solidFill>
            <a:round/>
            <a:headEnd/>
            <a:tailEnd/>
          </a:ln>
        </p:spPr>
        <p:txBody>
          <a:bodyPr anchor="ctr"/>
          <a:lstStyle/>
          <a:p>
            <a:endParaRPr lang="es-UY">
              <a:solidFill>
                <a:schemeClr val="tx1"/>
              </a:solidFill>
            </a:endParaRPr>
          </a:p>
        </p:txBody>
      </p:sp>
      <p:sp>
        <p:nvSpPr>
          <p:cNvPr id="102415" name="Line 14"/>
          <p:cNvSpPr>
            <a:spLocks noChangeShapeType="1"/>
          </p:cNvSpPr>
          <p:nvPr/>
        </p:nvSpPr>
        <p:spPr bwMode="auto">
          <a:xfrm flipV="1">
            <a:off x="7565189" y="4595132"/>
            <a:ext cx="0" cy="457200"/>
          </a:xfrm>
          <a:prstGeom prst="line">
            <a:avLst/>
          </a:prstGeom>
          <a:noFill/>
          <a:ln w="38100" cmpd="dbl">
            <a:noFill/>
            <a:round/>
            <a:headEnd/>
            <a:tailEnd type="triangle" w="med" len="med"/>
          </a:ln>
        </p:spPr>
        <p:txBody>
          <a:bodyPr anchor="ctr"/>
          <a:lstStyle/>
          <a:p>
            <a:endParaRPr lang="es-UY">
              <a:solidFill>
                <a:schemeClr val="tx1"/>
              </a:solidFill>
            </a:endParaRPr>
          </a:p>
        </p:txBody>
      </p:sp>
      <p:sp>
        <p:nvSpPr>
          <p:cNvPr id="102416" name="Line 15"/>
          <p:cNvSpPr>
            <a:spLocks noChangeShapeType="1"/>
          </p:cNvSpPr>
          <p:nvPr/>
        </p:nvSpPr>
        <p:spPr bwMode="auto">
          <a:xfrm>
            <a:off x="7846501" y="4595132"/>
            <a:ext cx="0" cy="533400"/>
          </a:xfrm>
          <a:prstGeom prst="line">
            <a:avLst/>
          </a:prstGeom>
          <a:noFill/>
          <a:ln w="38100" cmpd="dbl">
            <a:noFill/>
            <a:round/>
            <a:headEnd/>
            <a:tailEnd type="triangle" w="med" len="med"/>
          </a:ln>
        </p:spPr>
        <p:txBody>
          <a:bodyPr anchor="ctr"/>
          <a:lstStyle/>
          <a:p>
            <a:endParaRPr lang="es-UY">
              <a:solidFill>
                <a:schemeClr val="tx1"/>
              </a:solidFill>
            </a:endParaRPr>
          </a:p>
        </p:txBody>
      </p:sp>
      <p:sp>
        <p:nvSpPr>
          <p:cNvPr id="102417" name="Text Box 16"/>
          <p:cNvSpPr txBox="1">
            <a:spLocks noChangeArrowheads="1"/>
          </p:cNvSpPr>
          <p:nvPr/>
        </p:nvSpPr>
        <p:spPr bwMode="auto">
          <a:xfrm>
            <a:off x="6096000" y="5317798"/>
            <a:ext cx="3474161" cy="861774"/>
          </a:xfrm>
          <a:prstGeom prst="rect">
            <a:avLst/>
          </a:prstGeom>
          <a:noFill/>
          <a:ln w="9525">
            <a:noFill/>
            <a:miter lim="800000"/>
            <a:headEnd/>
            <a:tailEnd/>
          </a:ln>
        </p:spPr>
        <p:txBody>
          <a:bodyPr wrap="square">
            <a:spAutoFit/>
          </a:bodyPr>
          <a:lstStyle/>
          <a:p>
            <a:pPr algn="ctr">
              <a:spcBef>
                <a:spcPct val="50000"/>
              </a:spcBef>
            </a:pPr>
            <a:r>
              <a:rPr lang="en-US" dirty="0">
                <a:solidFill>
                  <a:schemeClr val="tx1"/>
                </a:solidFill>
              </a:rPr>
              <a:t>DEP</a:t>
            </a:r>
            <a:r>
              <a:rPr lang="en-US" dirty="0">
                <a:solidFill>
                  <a:schemeClr val="tx1"/>
                </a:solidFill>
                <a:cs typeface="Arial" pitchFamily="34" charset="0"/>
              </a:rPr>
              <a:t>Ó</a:t>
            </a:r>
            <a:r>
              <a:rPr lang="en-US" dirty="0">
                <a:solidFill>
                  <a:schemeClr val="tx1"/>
                </a:solidFill>
              </a:rPr>
              <a:t>SITO CIRCULAR</a:t>
            </a:r>
          </a:p>
          <a:p>
            <a:pPr algn="ctr">
              <a:spcBef>
                <a:spcPct val="50000"/>
              </a:spcBef>
            </a:pPr>
            <a:r>
              <a:rPr lang="en-US" dirty="0">
                <a:solidFill>
                  <a:schemeClr val="tx1"/>
                </a:solidFill>
              </a:rPr>
              <a:t>FB = 0,35</a:t>
            </a:r>
            <a:endParaRPr lang="es-ES" dirty="0">
              <a:solidFill>
                <a:schemeClr val="tx1"/>
              </a:solidFill>
            </a:endParaRPr>
          </a:p>
        </p:txBody>
      </p:sp>
      <p:sp>
        <p:nvSpPr>
          <p:cNvPr id="102418" name="Text Box 17"/>
          <p:cNvSpPr txBox="1">
            <a:spLocks noChangeArrowheads="1"/>
          </p:cNvSpPr>
          <p:nvPr/>
        </p:nvSpPr>
        <p:spPr bwMode="auto">
          <a:xfrm>
            <a:off x="7072894" y="4692765"/>
            <a:ext cx="562624" cy="366713"/>
          </a:xfrm>
          <a:prstGeom prst="rect">
            <a:avLst/>
          </a:prstGeom>
          <a:noFill/>
          <a:ln w="9525">
            <a:noFill/>
            <a:miter lim="800000"/>
            <a:headEnd/>
            <a:tailEnd/>
          </a:ln>
        </p:spPr>
        <p:txBody>
          <a:bodyPr>
            <a:spAutoFit/>
          </a:bodyPr>
          <a:lstStyle/>
          <a:p>
            <a:pPr algn="ctr">
              <a:spcBef>
                <a:spcPct val="50000"/>
              </a:spcBef>
            </a:pPr>
            <a:r>
              <a:rPr lang="en-US" sz="1800" dirty="0">
                <a:solidFill>
                  <a:schemeClr val="tx1"/>
                </a:solidFill>
              </a:rPr>
              <a:t>E</a:t>
            </a:r>
            <a:endParaRPr lang="es-ES" sz="1800" dirty="0">
              <a:solidFill>
                <a:schemeClr val="tx1"/>
              </a:solidFill>
            </a:endParaRPr>
          </a:p>
        </p:txBody>
      </p:sp>
      <p:sp>
        <p:nvSpPr>
          <p:cNvPr id="102419" name="Text Box 18"/>
          <p:cNvSpPr txBox="1">
            <a:spLocks noChangeArrowheads="1"/>
          </p:cNvSpPr>
          <p:nvPr/>
        </p:nvSpPr>
        <p:spPr bwMode="auto">
          <a:xfrm>
            <a:off x="7846501" y="4677683"/>
            <a:ext cx="562624" cy="396875"/>
          </a:xfrm>
          <a:prstGeom prst="rect">
            <a:avLst/>
          </a:prstGeom>
          <a:noFill/>
          <a:ln w="9525">
            <a:noFill/>
            <a:miter lim="800000"/>
            <a:headEnd/>
            <a:tailEnd/>
          </a:ln>
        </p:spPr>
        <p:txBody>
          <a:bodyPr>
            <a:spAutoFit/>
          </a:bodyPr>
          <a:lstStyle/>
          <a:p>
            <a:pPr algn="ctr">
              <a:spcBef>
                <a:spcPct val="50000"/>
              </a:spcBef>
            </a:pPr>
            <a:r>
              <a:rPr lang="en-US" dirty="0">
                <a:solidFill>
                  <a:schemeClr val="tx1"/>
                </a:solidFill>
              </a:rPr>
              <a:t>S</a:t>
            </a:r>
            <a:endParaRPr lang="es-ES" dirty="0">
              <a:solidFill>
                <a:schemeClr val="tx1"/>
              </a:solidFill>
            </a:endParaRPr>
          </a:p>
        </p:txBody>
      </p:sp>
      <p:sp>
        <p:nvSpPr>
          <p:cNvPr id="102420" name="AutoShape 19"/>
          <p:cNvSpPr>
            <a:spLocks noChangeArrowheads="1"/>
          </p:cNvSpPr>
          <p:nvPr/>
        </p:nvSpPr>
        <p:spPr bwMode="auto">
          <a:xfrm>
            <a:off x="7143224" y="2232932"/>
            <a:ext cx="1054919" cy="1371600"/>
          </a:xfrm>
          <a:custGeom>
            <a:avLst/>
            <a:gdLst>
              <a:gd name="T0" fmla="*/ 0 w 21600"/>
              <a:gd name="T1" fmla="*/ 0 h 21600"/>
              <a:gd name="T2" fmla="*/ 0 w 21600"/>
              <a:gd name="T3" fmla="*/ 1 h 21600"/>
              <a:gd name="T4" fmla="*/ 0 w 21600"/>
              <a:gd name="T5" fmla="*/ 0 h 21600"/>
              <a:gd name="T6" fmla="*/ 1 w 21600"/>
              <a:gd name="T7" fmla="*/ 1 h 21600"/>
              <a:gd name="T8" fmla="*/ 1 w 21600"/>
              <a:gd name="T9" fmla="*/ 1 h 21600"/>
              <a:gd name="T10" fmla="*/ 1 w 21600"/>
              <a:gd name="T11" fmla="*/ 1 h 21600"/>
              <a:gd name="T12" fmla="*/ 0 60000 65536"/>
              <a:gd name="T13" fmla="*/ 0 60000 65536"/>
              <a:gd name="T14" fmla="*/ 0 60000 65536"/>
              <a:gd name="T15" fmla="*/ 0 60000 65536"/>
              <a:gd name="T16" fmla="*/ 0 60000 65536"/>
              <a:gd name="T17" fmla="*/ 0 60000 65536"/>
              <a:gd name="T18" fmla="*/ 3150 w 21600"/>
              <a:gd name="T19" fmla="*/ 3175 h 21600"/>
              <a:gd name="T20" fmla="*/ 18450 w 21600"/>
              <a:gd name="T21" fmla="*/ 18425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839" y="10999"/>
                </a:moveTo>
                <a:cubicBezTo>
                  <a:pt x="18841" y="10933"/>
                  <a:pt x="18842" y="10866"/>
                  <a:pt x="18842" y="10800"/>
                </a:cubicBezTo>
                <a:cubicBezTo>
                  <a:pt x="18842" y="6358"/>
                  <a:pt x="15241" y="2758"/>
                  <a:pt x="10800" y="2758"/>
                </a:cubicBezTo>
                <a:cubicBezTo>
                  <a:pt x="6358" y="2758"/>
                  <a:pt x="2758" y="6358"/>
                  <a:pt x="2758" y="10800"/>
                </a:cubicBezTo>
                <a:cubicBezTo>
                  <a:pt x="2757" y="10848"/>
                  <a:pt x="2758" y="10897"/>
                  <a:pt x="2759" y="10945"/>
                </a:cubicBezTo>
                <a:lnTo>
                  <a:pt x="1" y="10995"/>
                </a:lnTo>
                <a:cubicBezTo>
                  <a:pt x="0" y="10930"/>
                  <a:pt x="0" y="10865"/>
                  <a:pt x="0" y="10800"/>
                </a:cubicBezTo>
                <a:cubicBezTo>
                  <a:pt x="0" y="4835"/>
                  <a:pt x="4835" y="0"/>
                  <a:pt x="10800" y="0"/>
                </a:cubicBezTo>
                <a:cubicBezTo>
                  <a:pt x="16764" y="0"/>
                  <a:pt x="21600" y="4835"/>
                  <a:pt x="21600" y="10800"/>
                </a:cubicBezTo>
                <a:cubicBezTo>
                  <a:pt x="21600" y="10889"/>
                  <a:pt x="21598" y="10979"/>
                  <a:pt x="21596" y="11068"/>
                </a:cubicBezTo>
                <a:lnTo>
                  <a:pt x="24295" y="11135"/>
                </a:lnTo>
                <a:lnTo>
                  <a:pt x="20116" y="15112"/>
                </a:lnTo>
                <a:lnTo>
                  <a:pt x="16140" y="10932"/>
                </a:lnTo>
                <a:lnTo>
                  <a:pt x="18839" y="10999"/>
                </a:lnTo>
                <a:close/>
              </a:path>
            </a:pathLst>
          </a:custGeom>
          <a:noFill/>
          <a:ln w="19050">
            <a:solidFill>
              <a:schemeClr val="tx1"/>
            </a:solidFill>
            <a:miter lim="800000"/>
            <a:headEnd/>
            <a:tailEnd/>
          </a:ln>
        </p:spPr>
        <p:txBody>
          <a:bodyPr wrap="none" anchor="ctr"/>
          <a:lstStyle/>
          <a:p>
            <a:endParaRPr lang="es-UY">
              <a:solidFill>
                <a:schemeClr val="tx1"/>
              </a:solidFill>
            </a:endParaRPr>
          </a:p>
        </p:txBody>
      </p:sp>
    </p:spTree>
  </p:cSld>
  <p:clrMapOvr>
    <a:masterClrMapping/>
  </p:clrMapOvr>
  <p:transition>
    <p:dissolve/>
  </p:transition>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3"/>
          <p:cNvGrpSpPr>
            <a:grpSpLocks/>
          </p:cNvGrpSpPr>
          <p:nvPr/>
        </p:nvGrpSpPr>
        <p:grpSpPr bwMode="auto">
          <a:xfrm>
            <a:off x="6693736" y="1628800"/>
            <a:ext cx="2673350" cy="4733926"/>
            <a:chOff x="3528" y="1200"/>
            <a:chExt cx="1824" cy="2982"/>
          </a:xfrm>
        </p:grpSpPr>
        <p:sp>
          <p:nvSpPr>
            <p:cNvPr id="103441" name="Rectangle 4"/>
            <p:cNvSpPr>
              <a:spLocks noChangeArrowheads="1"/>
            </p:cNvSpPr>
            <p:nvPr/>
          </p:nvSpPr>
          <p:spPr bwMode="auto">
            <a:xfrm>
              <a:off x="3744" y="1200"/>
              <a:ext cx="1344" cy="1968"/>
            </a:xfrm>
            <a:prstGeom prst="rect">
              <a:avLst/>
            </a:prstGeom>
            <a:noFill/>
            <a:ln w="38100">
              <a:solidFill>
                <a:schemeClr val="tx1"/>
              </a:solidFill>
              <a:miter lim="800000"/>
              <a:headEnd/>
              <a:tailEnd/>
            </a:ln>
          </p:spPr>
          <p:txBody>
            <a:bodyPr wrap="none" anchor="ctr"/>
            <a:lstStyle/>
            <a:p>
              <a:pPr algn="ctr"/>
              <a:endParaRPr lang="es-ES">
                <a:solidFill>
                  <a:schemeClr val="tx1"/>
                </a:solidFill>
              </a:endParaRPr>
            </a:p>
          </p:txBody>
        </p:sp>
        <p:sp>
          <p:nvSpPr>
            <p:cNvPr id="103442" name="Line 5"/>
            <p:cNvSpPr>
              <a:spLocks noChangeShapeType="1"/>
            </p:cNvSpPr>
            <p:nvPr/>
          </p:nvSpPr>
          <p:spPr bwMode="auto">
            <a:xfrm flipV="1">
              <a:off x="4416" y="1392"/>
              <a:ext cx="0" cy="1776"/>
            </a:xfrm>
            <a:prstGeom prst="line">
              <a:avLst/>
            </a:prstGeom>
            <a:noFill/>
            <a:ln w="38100">
              <a:solidFill>
                <a:schemeClr val="tx1"/>
              </a:solidFill>
              <a:round/>
              <a:headEnd/>
              <a:tailEnd/>
            </a:ln>
          </p:spPr>
          <p:txBody>
            <a:bodyPr anchor="ctr"/>
            <a:lstStyle/>
            <a:p>
              <a:endParaRPr lang="es-UY">
                <a:solidFill>
                  <a:schemeClr val="tx1"/>
                </a:solidFill>
              </a:endParaRPr>
            </a:p>
          </p:txBody>
        </p:sp>
        <p:sp>
          <p:nvSpPr>
            <p:cNvPr id="103443" name="Line 6"/>
            <p:cNvSpPr>
              <a:spLocks noChangeShapeType="1"/>
            </p:cNvSpPr>
            <p:nvPr/>
          </p:nvSpPr>
          <p:spPr bwMode="auto">
            <a:xfrm flipV="1">
              <a:off x="4272" y="2976"/>
              <a:ext cx="0" cy="288"/>
            </a:xfrm>
            <a:prstGeom prst="line">
              <a:avLst/>
            </a:prstGeom>
            <a:noFill/>
            <a:ln w="38100">
              <a:solidFill>
                <a:schemeClr val="tx1"/>
              </a:solidFill>
              <a:round/>
              <a:headEnd/>
              <a:tailEnd type="triangle" w="med" len="med"/>
            </a:ln>
          </p:spPr>
          <p:txBody>
            <a:bodyPr anchor="ctr"/>
            <a:lstStyle/>
            <a:p>
              <a:endParaRPr lang="es-UY">
                <a:solidFill>
                  <a:schemeClr val="tx1"/>
                </a:solidFill>
              </a:endParaRPr>
            </a:p>
          </p:txBody>
        </p:sp>
        <p:sp>
          <p:nvSpPr>
            <p:cNvPr id="103444" name="Line 7"/>
            <p:cNvSpPr>
              <a:spLocks noChangeShapeType="1"/>
            </p:cNvSpPr>
            <p:nvPr/>
          </p:nvSpPr>
          <p:spPr bwMode="auto">
            <a:xfrm>
              <a:off x="4512" y="3024"/>
              <a:ext cx="0" cy="336"/>
            </a:xfrm>
            <a:prstGeom prst="line">
              <a:avLst/>
            </a:prstGeom>
            <a:noFill/>
            <a:ln w="38100">
              <a:solidFill>
                <a:schemeClr val="tx1"/>
              </a:solidFill>
              <a:round/>
              <a:headEnd/>
              <a:tailEnd type="triangle" w="med" len="med"/>
            </a:ln>
          </p:spPr>
          <p:txBody>
            <a:bodyPr anchor="ctr"/>
            <a:lstStyle/>
            <a:p>
              <a:endParaRPr lang="es-UY">
                <a:solidFill>
                  <a:schemeClr val="tx1"/>
                </a:solidFill>
              </a:endParaRPr>
            </a:p>
          </p:txBody>
        </p:sp>
        <p:sp>
          <p:nvSpPr>
            <p:cNvPr id="103445" name="Text Box 8"/>
            <p:cNvSpPr txBox="1">
              <a:spLocks noChangeArrowheads="1"/>
            </p:cNvSpPr>
            <p:nvPr/>
          </p:nvSpPr>
          <p:spPr bwMode="auto">
            <a:xfrm>
              <a:off x="3528" y="3513"/>
              <a:ext cx="1824" cy="669"/>
            </a:xfrm>
            <a:prstGeom prst="rect">
              <a:avLst/>
            </a:prstGeom>
            <a:noFill/>
            <a:ln w="38100">
              <a:noFill/>
              <a:miter lim="800000"/>
              <a:headEnd/>
              <a:tailEnd/>
            </a:ln>
          </p:spPr>
          <p:txBody>
            <a:bodyPr>
              <a:spAutoFit/>
            </a:bodyPr>
            <a:lstStyle/>
            <a:p>
              <a:pPr algn="ctr">
                <a:spcBef>
                  <a:spcPct val="50000"/>
                </a:spcBef>
              </a:pPr>
              <a:r>
                <a:rPr lang="en-US" sz="1800" dirty="0">
                  <a:solidFill>
                    <a:schemeClr val="tx1"/>
                  </a:solidFill>
                </a:rPr>
                <a:t>DEP</a:t>
              </a:r>
              <a:r>
                <a:rPr lang="en-US" sz="1800" dirty="0">
                  <a:solidFill>
                    <a:schemeClr val="tx1"/>
                  </a:solidFill>
                  <a:cs typeface="Arial" pitchFamily="34" charset="0"/>
                </a:rPr>
                <a:t>Ó</a:t>
              </a:r>
              <a:r>
                <a:rPr lang="en-US" sz="1800" dirty="0">
                  <a:solidFill>
                    <a:schemeClr val="tx1"/>
                  </a:solidFill>
                </a:rPr>
                <a:t>SITO RECTANGULAR</a:t>
              </a:r>
            </a:p>
            <a:p>
              <a:pPr algn="ctr">
                <a:spcBef>
                  <a:spcPct val="50000"/>
                </a:spcBef>
              </a:pPr>
              <a:r>
                <a:rPr lang="en-US" sz="1800" dirty="0">
                  <a:solidFill>
                    <a:schemeClr val="tx1"/>
                  </a:solidFill>
                </a:rPr>
                <a:t>FB = 0,60</a:t>
              </a:r>
              <a:endParaRPr lang="es-ES" sz="1800" dirty="0">
                <a:solidFill>
                  <a:schemeClr val="tx1"/>
                </a:solidFill>
              </a:endParaRPr>
            </a:p>
          </p:txBody>
        </p:sp>
        <p:sp>
          <p:nvSpPr>
            <p:cNvPr id="103446" name="Text Box 9"/>
            <p:cNvSpPr txBox="1">
              <a:spLocks noChangeArrowheads="1"/>
            </p:cNvSpPr>
            <p:nvPr/>
          </p:nvSpPr>
          <p:spPr bwMode="auto">
            <a:xfrm>
              <a:off x="3984" y="3216"/>
              <a:ext cx="384" cy="250"/>
            </a:xfrm>
            <a:prstGeom prst="rect">
              <a:avLst/>
            </a:prstGeom>
            <a:noFill/>
            <a:ln w="38100">
              <a:noFill/>
              <a:miter lim="800000"/>
              <a:headEnd/>
              <a:tailEnd/>
            </a:ln>
          </p:spPr>
          <p:txBody>
            <a:bodyPr>
              <a:spAutoFit/>
            </a:bodyPr>
            <a:lstStyle/>
            <a:p>
              <a:pPr algn="ctr">
                <a:spcBef>
                  <a:spcPct val="50000"/>
                </a:spcBef>
              </a:pPr>
              <a:r>
                <a:rPr lang="en-US">
                  <a:solidFill>
                    <a:schemeClr val="tx1"/>
                  </a:solidFill>
                </a:rPr>
                <a:t>E</a:t>
              </a:r>
              <a:endParaRPr lang="es-ES">
                <a:solidFill>
                  <a:schemeClr val="tx1"/>
                </a:solidFill>
              </a:endParaRPr>
            </a:p>
          </p:txBody>
        </p:sp>
        <p:sp>
          <p:nvSpPr>
            <p:cNvPr id="103447" name="Text Box 10"/>
            <p:cNvSpPr txBox="1">
              <a:spLocks noChangeArrowheads="1"/>
            </p:cNvSpPr>
            <p:nvPr/>
          </p:nvSpPr>
          <p:spPr bwMode="auto">
            <a:xfrm>
              <a:off x="4656" y="3216"/>
              <a:ext cx="384" cy="250"/>
            </a:xfrm>
            <a:prstGeom prst="rect">
              <a:avLst/>
            </a:prstGeom>
            <a:noFill/>
            <a:ln w="38100">
              <a:noFill/>
              <a:miter lim="800000"/>
              <a:headEnd/>
              <a:tailEnd/>
            </a:ln>
          </p:spPr>
          <p:txBody>
            <a:bodyPr>
              <a:spAutoFit/>
            </a:bodyPr>
            <a:lstStyle/>
            <a:p>
              <a:pPr algn="ctr">
                <a:spcBef>
                  <a:spcPct val="50000"/>
                </a:spcBef>
              </a:pPr>
              <a:r>
                <a:rPr lang="en-US">
                  <a:solidFill>
                    <a:schemeClr val="tx1"/>
                  </a:solidFill>
                </a:rPr>
                <a:t>S</a:t>
              </a:r>
              <a:endParaRPr lang="es-ES">
                <a:solidFill>
                  <a:schemeClr val="tx1"/>
                </a:solidFill>
              </a:endParaRPr>
            </a:p>
          </p:txBody>
        </p:sp>
        <p:sp>
          <p:nvSpPr>
            <p:cNvPr id="103448" name="Line 11"/>
            <p:cNvSpPr>
              <a:spLocks noChangeShapeType="1"/>
            </p:cNvSpPr>
            <p:nvPr/>
          </p:nvSpPr>
          <p:spPr bwMode="auto">
            <a:xfrm flipV="1">
              <a:off x="4176" y="1728"/>
              <a:ext cx="0" cy="1440"/>
            </a:xfrm>
            <a:prstGeom prst="line">
              <a:avLst/>
            </a:prstGeom>
            <a:noFill/>
            <a:ln w="38100">
              <a:solidFill>
                <a:schemeClr val="tx1"/>
              </a:solidFill>
              <a:round/>
              <a:headEnd/>
              <a:tailEnd/>
            </a:ln>
          </p:spPr>
          <p:txBody>
            <a:bodyPr anchor="ctr"/>
            <a:lstStyle/>
            <a:p>
              <a:endParaRPr lang="es-UY">
                <a:solidFill>
                  <a:schemeClr val="tx1"/>
                </a:solidFill>
              </a:endParaRPr>
            </a:p>
          </p:txBody>
        </p:sp>
        <p:sp>
          <p:nvSpPr>
            <p:cNvPr id="103449" name="Freeform 12"/>
            <p:cNvSpPr>
              <a:spLocks/>
            </p:cNvSpPr>
            <p:nvPr/>
          </p:nvSpPr>
          <p:spPr bwMode="auto">
            <a:xfrm>
              <a:off x="3984" y="1392"/>
              <a:ext cx="912" cy="1632"/>
            </a:xfrm>
            <a:custGeom>
              <a:avLst/>
              <a:gdLst>
                <a:gd name="T0" fmla="*/ 0 w 960"/>
                <a:gd name="T1" fmla="*/ 1584 h 1632"/>
                <a:gd name="T2" fmla="*/ 0 w 960"/>
                <a:gd name="T3" fmla="*/ 0 h 1632"/>
                <a:gd name="T4" fmla="*/ 866 w 960"/>
                <a:gd name="T5" fmla="*/ 0 h 1632"/>
                <a:gd name="T6" fmla="*/ 866 w 960"/>
                <a:gd name="T7" fmla="*/ 1632 h 1632"/>
                <a:gd name="T8" fmla="*/ 0 60000 65536"/>
                <a:gd name="T9" fmla="*/ 0 60000 65536"/>
                <a:gd name="T10" fmla="*/ 0 60000 65536"/>
                <a:gd name="T11" fmla="*/ 0 60000 65536"/>
                <a:gd name="T12" fmla="*/ 0 w 960"/>
                <a:gd name="T13" fmla="*/ 0 h 1632"/>
                <a:gd name="T14" fmla="*/ 960 w 960"/>
                <a:gd name="T15" fmla="*/ 1632 h 1632"/>
              </a:gdLst>
              <a:ahLst/>
              <a:cxnLst>
                <a:cxn ang="T8">
                  <a:pos x="T0" y="T1"/>
                </a:cxn>
                <a:cxn ang="T9">
                  <a:pos x="T2" y="T3"/>
                </a:cxn>
                <a:cxn ang="T10">
                  <a:pos x="T4" y="T5"/>
                </a:cxn>
                <a:cxn ang="T11">
                  <a:pos x="T6" y="T7"/>
                </a:cxn>
              </a:cxnLst>
              <a:rect l="T12" t="T13" r="T14" b="T15"/>
              <a:pathLst>
                <a:path w="960" h="1632">
                  <a:moveTo>
                    <a:pt x="0" y="1584"/>
                  </a:moveTo>
                  <a:lnTo>
                    <a:pt x="0" y="0"/>
                  </a:lnTo>
                  <a:lnTo>
                    <a:pt x="960" y="0"/>
                  </a:lnTo>
                  <a:lnTo>
                    <a:pt x="960" y="1632"/>
                  </a:lnTo>
                </a:path>
              </a:pathLst>
            </a:custGeom>
            <a:noFill/>
            <a:ln w="38100">
              <a:solidFill>
                <a:schemeClr val="tx1"/>
              </a:solidFill>
              <a:round/>
              <a:headEnd/>
              <a:tailEnd/>
            </a:ln>
          </p:spPr>
          <p:txBody>
            <a:bodyPr anchor="ctr"/>
            <a:lstStyle/>
            <a:p>
              <a:endParaRPr lang="es-UY">
                <a:solidFill>
                  <a:schemeClr val="tx1"/>
                </a:solidFill>
              </a:endParaRPr>
            </a:p>
          </p:txBody>
        </p:sp>
        <p:sp>
          <p:nvSpPr>
            <p:cNvPr id="103450" name="Line 13"/>
            <p:cNvSpPr>
              <a:spLocks noChangeShapeType="1"/>
            </p:cNvSpPr>
            <p:nvPr/>
          </p:nvSpPr>
          <p:spPr bwMode="auto">
            <a:xfrm flipV="1">
              <a:off x="4656" y="1728"/>
              <a:ext cx="0" cy="1440"/>
            </a:xfrm>
            <a:prstGeom prst="line">
              <a:avLst/>
            </a:prstGeom>
            <a:noFill/>
            <a:ln w="38100">
              <a:solidFill>
                <a:schemeClr val="tx1"/>
              </a:solidFill>
              <a:round/>
              <a:headEnd/>
              <a:tailEnd/>
            </a:ln>
          </p:spPr>
          <p:txBody>
            <a:bodyPr anchor="ctr"/>
            <a:lstStyle/>
            <a:p>
              <a:endParaRPr lang="es-UY">
                <a:solidFill>
                  <a:schemeClr val="tx1"/>
                </a:solidFill>
              </a:endParaRPr>
            </a:p>
          </p:txBody>
        </p:sp>
      </p:grpSp>
      <p:sp>
        <p:nvSpPr>
          <p:cNvPr id="64526" name="Freeform 14"/>
          <p:cNvSpPr>
            <a:spLocks/>
          </p:cNvSpPr>
          <p:nvPr/>
        </p:nvSpPr>
        <p:spPr bwMode="auto">
          <a:xfrm>
            <a:off x="7175500" y="1568475"/>
            <a:ext cx="1735138" cy="3225800"/>
          </a:xfrm>
          <a:custGeom>
            <a:avLst/>
            <a:gdLst>
              <a:gd name="T0" fmla="*/ 927787358 w 1184"/>
              <a:gd name="T1" fmla="*/ 2147483647 h 2032"/>
              <a:gd name="T2" fmla="*/ 927787358 w 1184"/>
              <a:gd name="T3" fmla="*/ 1451610048 h 2032"/>
              <a:gd name="T4" fmla="*/ 618525333 w 1184"/>
              <a:gd name="T5" fmla="*/ 967740164 h 2032"/>
              <a:gd name="T6" fmla="*/ 515437075 w 1184"/>
              <a:gd name="T7" fmla="*/ 2147483647 h 2032"/>
              <a:gd name="T8" fmla="*/ 515437075 w 1184"/>
              <a:gd name="T9" fmla="*/ 2147483647 h 2032"/>
              <a:gd name="T10" fmla="*/ 412350283 w 1184"/>
              <a:gd name="T11" fmla="*/ 2147483647 h 2032"/>
              <a:gd name="T12" fmla="*/ 206175142 w 1184"/>
              <a:gd name="T13" fmla="*/ 2147483647 h 2032"/>
              <a:gd name="T14" fmla="*/ 103086838 w 1184"/>
              <a:gd name="T15" fmla="*/ 2147483647 h 2032"/>
              <a:gd name="T16" fmla="*/ 103086838 w 1184"/>
              <a:gd name="T17" fmla="*/ 846772693 h 2032"/>
              <a:gd name="T18" fmla="*/ 721612125 w 1184"/>
              <a:gd name="T19" fmla="*/ 362902512 h 2032"/>
              <a:gd name="T20" fmla="*/ 2061748301 w 1184"/>
              <a:gd name="T21" fmla="*/ 362902512 h 2032"/>
              <a:gd name="T22" fmla="*/ 2147483647 w 1184"/>
              <a:gd name="T23" fmla="*/ 604837553 h 2032"/>
              <a:gd name="T24" fmla="*/ 2147483647 w 1184"/>
              <a:gd name="T25" fmla="*/ 2147483647 h 2032"/>
              <a:gd name="T26" fmla="*/ 2147483647 w 1184"/>
              <a:gd name="T27" fmla="*/ 2147483647 h 2032"/>
              <a:gd name="T28" fmla="*/ 2147483647 w 1184"/>
              <a:gd name="T29" fmla="*/ 2147483647 h 2032"/>
              <a:gd name="T30" fmla="*/ 2061748301 w 1184"/>
              <a:gd name="T31" fmla="*/ 2147483647 h 2032"/>
              <a:gd name="T32" fmla="*/ 2061748301 w 1184"/>
              <a:gd name="T33" fmla="*/ 1451610048 h 2032"/>
              <a:gd name="T34" fmla="*/ 1649399667 w 1184"/>
              <a:gd name="T35" fmla="*/ 967740164 h 2032"/>
              <a:gd name="T36" fmla="*/ 1546311409 w 1184"/>
              <a:gd name="T37" fmla="*/ 1451610048 h 2032"/>
              <a:gd name="T38" fmla="*/ 1546311409 w 1184"/>
              <a:gd name="T39" fmla="*/ 2147483647 h 2032"/>
              <a:gd name="T40" fmla="*/ 1443224250 w 1184"/>
              <a:gd name="T41" fmla="*/ 2147483647 h 20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4"/>
              <a:gd name="T64" fmla="*/ 0 h 2032"/>
              <a:gd name="T65" fmla="*/ 1184 w 1184"/>
              <a:gd name="T66" fmla="*/ 2032 h 20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4" h="2032">
                <a:moveTo>
                  <a:pt x="432" y="1728"/>
                </a:moveTo>
                <a:cubicBezTo>
                  <a:pt x="444" y="1264"/>
                  <a:pt x="456" y="800"/>
                  <a:pt x="432" y="576"/>
                </a:cubicBezTo>
                <a:cubicBezTo>
                  <a:pt x="408" y="352"/>
                  <a:pt x="320" y="288"/>
                  <a:pt x="288" y="384"/>
                </a:cubicBezTo>
                <a:cubicBezTo>
                  <a:pt x="256" y="480"/>
                  <a:pt x="248" y="928"/>
                  <a:pt x="240" y="1152"/>
                </a:cubicBezTo>
                <a:cubicBezTo>
                  <a:pt x="232" y="1376"/>
                  <a:pt x="248" y="1600"/>
                  <a:pt x="240" y="1728"/>
                </a:cubicBezTo>
                <a:cubicBezTo>
                  <a:pt x="232" y="1856"/>
                  <a:pt x="216" y="1896"/>
                  <a:pt x="192" y="1920"/>
                </a:cubicBezTo>
                <a:cubicBezTo>
                  <a:pt x="168" y="1944"/>
                  <a:pt x="120" y="1896"/>
                  <a:pt x="96" y="1872"/>
                </a:cubicBezTo>
                <a:cubicBezTo>
                  <a:pt x="72" y="1848"/>
                  <a:pt x="56" y="2032"/>
                  <a:pt x="48" y="1776"/>
                </a:cubicBezTo>
                <a:cubicBezTo>
                  <a:pt x="40" y="1520"/>
                  <a:pt x="0" y="608"/>
                  <a:pt x="48" y="336"/>
                </a:cubicBezTo>
                <a:cubicBezTo>
                  <a:pt x="96" y="64"/>
                  <a:pt x="184" y="176"/>
                  <a:pt x="336" y="144"/>
                </a:cubicBezTo>
                <a:cubicBezTo>
                  <a:pt x="488" y="112"/>
                  <a:pt x="824" y="128"/>
                  <a:pt x="960" y="144"/>
                </a:cubicBezTo>
                <a:cubicBezTo>
                  <a:pt x="1096" y="160"/>
                  <a:pt x="1120" y="0"/>
                  <a:pt x="1152" y="240"/>
                </a:cubicBezTo>
                <a:cubicBezTo>
                  <a:pt x="1184" y="480"/>
                  <a:pt x="1152" y="1312"/>
                  <a:pt x="1152" y="1584"/>
                </a:cubicBezTo>
                <a:cubicBezTo>
                  <a:pt x="1152" y="1856"/>
                  <a:pt x="1176" y="1816"/>
                  <a:pt x="1152" y="1872"/>
                </a:cubicBezTo>
                <a:cubicBezTo>
                  <a:pt x="1128" y="1928"/>
                  <a:pt x="1040" y="1936"/>
                  <a:pt x="1008" y="1920"/>
                </a:cubicBezTo>
                <a:cubicBezTo>
                  <a:pt x="976" y="1904"/>
                  <a:pt x="968" y="2000"/>
                  <a:pt x="960" y="1776"/>
                </a:cubicBezTo>
                <a:cubicBezTo>
                  <a:pt x="952" y="1552"/>
                  <a:pt x="992" y="808"/>
                  <a:pt x="960" y="576"/>
                </a:cubicBezTo>
                <a:cubicBezTo>
                  <a:pt x="928" y="344"/>
                  <a:pt x="808" y="384"/>
                  <a:pt x="768" y="384"/>
                </a:cubicBezTo>
                <a:cubicBezTo>
                  <a:pt x="728" y="384"/>
                  <a:pt x="728" y="496"/>
                  <a:pt x="720" y="576"/>
                </a:cubicBezTo>
                <a:cubicBezTo>
                  <a:pt x="712" y="656"/>
                  <a:pt x="728" y="672"/>
                  <a:pt x="720" y="864"/>
                </a:cubicBezTo>
                <a:cubicBezTo>
                  <a:pt x="712" y="1056"/>
                  <a:pt x="692" y="1392"/>
                  <a:pt x="672" y="1728"/>
                </a:cubicBezTo>
              </a:path>
            </a:pathLst>
          </a:custGeom>
          <a:noFill/>
          <a:ln w="57150">
            <a:solidFill>
              <a:srgbClr val="FF0000"/>
            </a:solidFill>
            <a:prstDash val="sysDot"/>
            <a:round/>
            <a:headEnd/>
            <a:tailEnd type="triangle" w="med" len="med"/>
          </a:ln>
        </p:spPr>
        <p:txBody>
          <a:bodyPr anchor="ctr"/>
          <a:lstStyle/>
          <a:p>
            <a:endParaRPr lang="es-UY">
              <a:solidFill>
                <a:schemeClr val="tx1"/>
              </a:solidFill>
            </a:endParaRPr>
          </a:p>
        </p:txBody>
      </p:sp>
      <p:grpSp>
        <p:nvGrpSpPr>
          <p:cNvPr id="3" name="Group 15"/>
          <p:cNvGrpSpPr>
            <a:grpSpLocks/>
          </p:cNvGrpSpPr>
          <p:nvPr/>
        </p:nvGrpSpPr>
        <p:grpSpPr bwMode="auto">
          <a:xfrm>
            <a:off x="3070810" y="1628803"/>
            <a:ext cx="2673350" cy="4735513"/>
            <a:chOff x="1056" y="1200"/>
            <a:chExt cx="1824" cy="2983"/>
          </a:xfrm>
        </p:grpSpPr>
        <p:sp>
          <p:nvSpPr>
            <p:cNvPr id="103432" name="Rectangle 16"/>
            <p:cNvSpPr>
              <a:spLocks noChangeArrowheads="1"/>
            </p:cNvSpPr>
            <p:nvPr/>
          </p:nvSpPr>
          <p:spPr bwMode="auto">
            <a:xfrm>
              <a:off x="1296" y="1200"/>
              <a:ext cx="1344" cy="1968"/>
            </a:xfrm>
            <a:prstGeom prst="rect">
              <a:avLst/>
            </a:prstGeom>
            <a:noFill/>
            <a:ln w="38100">
              <a:solidFill>
                <a:schemeClr val="tx1"/>
              </a:solidFill>
              <a:miter lim="800000"/>
              <a:headEnd/>
              <a:tailEnd/>
            </a:ln>
          </p:spPr>
          <p:txBody>
            <a:bodyPr wrap="none" anchor="ctr"/>
            <a:lstStyle/>
            <a:p>
              <a:endParaRPr lang="es-UY">
                <a:solidFill>
                  <a:schemeClr val="tx1"/>
                </a:solidFill>
              </a:endParaRPr>
            </a:p>
          </p:txBody>
        </p:sp>
        <p:sp>
          <p:nvSpPr>
            <p:cNvPr id="103433" name="Line 17"/>
            <p:cNvSpPr>
              <a:spLocks noChangeShapeType="1"/>
            </p:cNvSpPr>
            <p:nvPr/>
          </p:nvSpPr>
          <p:spPr bwMode="auto">
            <a:xfrm flipV="1">
              <a:off x="1968" y="1200"/>
              <a:ext cx="0" cy="1776"/>
            </a:xfrm>
            <a:prstGeom prst="line">
              <a:avLst/>
            </a:prstGeom>
            <a:noFill/>
            <a:ln w="38100">
              <a:solidFill>
                <a:schemeClr val="tx1"/>
              </a:solidFill>
              <a:round/>
              <a:headEnd/>
              <a:tailEnd/>
            </a:ln>
          </p:spPr>
          <p:txBody>
            <a:bodyPr anchor="ctr"/>
            <a:lstStyle/>
            <a:p>
              <a:endParaRPr lang="es-UY">
                <a:solidFill>
                  <a:schemeClr val="tx1"/>
                </a:solidFill>
              </a:endParaRPr>
            </a:p>
          </p:txBody>
        </p:sp>
        <p:sp>
          <p:nvSpPr>
            <p:cNvPr id="103434" name="Line 18"/>
            <p:cNvSpPr>
              <a:spLocks noChangeShapeType="1"/>
            </p:cNvSpPr>
            <p:nvPr/>
          </p:nvSpPr>
          <p:spPr bwMode="auto">
            <a:xfrm flipV="1">
              <a:off x="1440" y="2976"/>
              <a:ext cx="0" cy="288"/>
            </a:xfrm>
            <a:prstGeom prst="line">
              <a:avLst/>
            </a:prstGeom>
            <a:noFill/>
            <a:ln w="38100">
              <a:solidFill>
                <a:schemeClr val="tx1"/>
              </a:solidFill>
              <a:round/>
              <a:headEnd/>
              <a:tailEnd type="triangle" w="med" len="med"/>
            </a:ln>
          </p:spPr>
          <p:txBody>
            <a:bodyPr anchor="ctr"/>
            <a:lstStyle/>
            <a:p>
              <a:endParaRPr lang="es-UY">
                <a:solidFill>
                  <a:schemeClr val="tx1"/>
                </a:solidFill>
              </a:endParaRPr>
            </a:p>
          </p:txBody>
        </p:sp>
        <p:sp>
          <p:nvSpPr>
            <p:cNvPr id="103435" name="Line 19"/>
            <p:cNvSpPr>
              <a:spLocks noChangeShapeType="1"/>
            </p:cNvSpPr>
            <p:nvPr/>
          </p:nvSpPr>
          <p:spPr bwMode="auto">
            <a:xfrm>
              <a:off x="2496" y="2976"/>
              <a:ext cx="0" cy="336"/>
            </a:xfrm>
            <a:prstGeom prst="line">
              <a:avLst/>
            </a:prstGeom>
            <a:noFill/>
            <a:ln w="38100">
              <a:solidFill>
                <a:schemeClr val="tx1"/>
              </a:solidFill>
              <a:round/>
              <a:headEnd/>
              <a:tailEnd type="triangle" w="med" len="med"/>
            </a:ln>
          </p:spPr>
          <p:txBody>
            <a:bodyPr anchor="ctr"/>
            <a:lstStyle/>
            <a:p>
              <a:endParaRPr lang="es-UY">
                <a:solidFill>
                  <a:schemeClr val="tx1"/>
                </a:solidFill>
              </a:endParaRPr>
            </a:p>
          </p:txBody>
        </p:sp>
        <p:sp>
          <p:nvSpPr>
            <p:cNvPr id="103436" name="Text Box 20"/>
            <p:cNvSpPr txBox="1">
              <a:spLocks noChangeArrowheads="1"/>
            </p:cNvSpPr>
            <p:nvPr/>
          </p:nvSpPr>
          <p:spPr bwMode="auto">
            <a:xfrm>
              <a:off x="1056" y="3514"/>
              <a:ext cx="1824" cy="669"/>
            </a:xfrm>
            <a:prstGeom prst="rect">
              <a:avLst/>
            </a:prstGeom>
            <a:noFill/>
            <a:ln w="38100">
              <a:noFill/>
              <a:miter lim="800000"/>
              <a:headEnd/>
              <a:tailEnd/>
            </a:ln>
          </p:spPr>
          <p:txBody>
            <a:bodyPr>
              <a:spAutoFit/>
            </a:bodyPr>
            <a:lstStyle/>
            <a:p>
              <a:pPr algn="ctr">
                <a:spcBef>
                  <a:spcPct val="50000"/>
                </a:spcBef>
              </a:pPr>
              <a:r>
                <a:rPr lang="en-US" sz="1800" dirty="0">
                  <a:solidFill>
                    <a:schemeClr val="tx1"/>
                  </a:solidFill>
                </a:rPr>
                <a:t>DEP</a:t>
              </a:r>
              <a:r>
                <a:rPr lang="en-US" sz="1800" dirty="0">
                  <a:solidFill>
                    <a:schemeClr val="tx1"/>
                  </a:solidFill>
                  <a:cs typeface="Arial" pitchFamily="34" charset="0"/>
                </a:rPr>
                <a:t>Ó</a:t>
              </a:r>
              <a:r>
                <a:rPr lang="en-US" sz="1800" dirty="0">
                  <a:solidFill>
                    <a:schemeClr val="tx1"/>
                  </a:solidFill>
                </a:rPr>
                <a:t>SITO RECTANGULAR</a:t>
              </a:r>
            </a:p>
            <a:p>
              <a:pPr algn="ctr">
                <a:spcBef>
                  <a:spcPct val="50000"/>
                </a:spcBef>
              </a:pPr>
              <a:r>
                <a:rPr lang="en-US" sz="1800" dirty="0">
                  <a:solidFill>
                    <a:schemeClr val="tx1"/>
                  </a:solidFill>
                </a:rPr>
                <a:t>FB = 0,45</a:t>
              </a:r>
              <a:endParaRPr lang="es-ES" sz="1800" dirty="0">
                <a:solidFill>
                  <a:schemeClr val="tx1"/>
                </a:solidFill>
              </a:endParaRPr>
            </a:p>
          </p:txBody>
        </p:sp>
        <p:sp>
          <p:nvSpPr>
            <p:cNvPr id="103437" name="Text Box 21"/>
            <p:cNvSpPr txBox="1">
              <a:spLocks noChangeArrowheads="1"/>
            </p:cNvSpPr>
            <p:nvPr/>
          </p:nvSpPr>
          <p:spPr bwMode="auto">
            <a:xfrm>
              <a:off x="1344" y="3216"/>
              <a:ext cx="384" cy="250"/>
            </a:xfrm>
            <a:prstGeom prst="rect">
              <a:avLst/>
            </a:prstGeom>
            <a:noFill/>
            <a:ln w="38100">
              <a:noFill/>
              <a:miter lim="800000"/>
              <a:headEnd/>
              <a:tailEnd/>
            </a:ln>
          </p:spPr>
          <p:txBody>
            <a:bodyPr>
              <a:spAutoFit/>
            </a:bodyPr>
            <a:lstStyle/>
            <a:p>
              <a:pPr algn="ctr">
                <a:spcBef>
                  <a:spcPct val="50000"/>
                </a:spcBef>
              </a:pPr>
              <a:r>
                <a:rPr lang="en-US">
                  <a:solidFill>
                    <a:schemeClr val="tx1"/>
                  </a:solidFill>
                </a:rPr>
                <a:t>E</a:t>
              </a:r>
              <a:endParaRPr lang="es-ES">
                <a:solidFill>
                  <a:schemeClr val="tx1"/>
                </a:solidFill>
              </a:endParaRPr>
            </a:p>
          </p:txBody>
        </p:sp>
        <p:sp>
          <p:nvSpPr>
            <p:cNvPr id="103438" name="Text Box 22"/>
            <p:cNvSpPr txBox="1">
              <a:spLocks noChangeArrowheads="1"/>
            </p:cNvSpPr>
            <p:nvPr/>
          </p:nvSpPr>
          <p:spPr bwMode="auto">
            <a:xfrm>
              <a:off x="2208" y="3216"/>
              <a:ext cx="384" cy="250"/>
            </a:xfrm>
            <a:prstGeom prst="rect">
              <a:avLst/>
            </a:prstGeom>
            <a:noFill/>
            <a:ln w="38100">
              <a:noFill/>
              <a:miter lim="800000"/>
              <a:headEnd/>
              <a:tailEnd/>
            </a:ln>
          </p:spPr>
          <p:txBody>
            <a:bodyPr>
              <a:spAutoFit/>
            </a:bodyPr>
            <a:lstStyle/>
            <a:p>
              <a:pPr algn="ctr">
                <a:spcBef>
                  <a:spcPct val="50000"/>
                </a:spcBef>
              </a:pPr>
              <a:r>
                <a:rPr lang="en-US">
                  <a:solidFill>
                    <a:schemeClr val="tx1"/>
                  </a:solidFill>
                </a:rPr>
                <a:t>S</a:t>
              </a:r>
              <a:endParaRPr lang="es-ES">
                <a:solidFill>
                  <a:schemeClr val="tx1"/>
                </a:solidFill>
              </a:endParaRPr>
            </a:p>
          </p:txBody>
        </p:sp>
        <p:sp>
          <p:nvSpPr>
            <p:cNvPr id="103439" name="Line 23"/>
            <p:cNvSpPr>
              <a:spLocks noChangeShapeType="1"/>
            </p:cNvSpPr>
            <p:nvPr/>
          </p:nvSpPr>
          <p:spPr bwMode="auto">
            <a:xfrm flipV="1">
              <a:off x="1632" y="1488"/>
              <a:ext cx="0" cy="1680"/>
            </a:xfrm>
            <a:prstGeom prst="line">
              <a:avLst/>
            </a:prstGeom>
            <a:noFill/>
            <a:ln w="38100">
              <a:solidFill>
                <a:schemeClr val="tx1"/>
              </a:solidFill>
              <a:round/>
              <a:headEnd/>
              <a:tailEnd/>
            </a:ln>
          </p:spPr>
          <p:txBody>
            <a:bodyPr anchor="ctr"/>
            <a:lstStyle/>
            <a:p>
              <a:endParaRPr lang="es-UY">
                <a:solidFill>
                  <a:schemeClr val="tx1"/>
                </a:solidFill>
              </a:endParaRPr>
            </a:p>
          </p:txBody>
        </p:sp>
        <p:sp>
          <p:nvSpPr>
            <p:cNvPr id="103440" name="Line 24"/>
            <p:cNvSpPr>
              <a:spLocks noChangeShapeType="1"/>
            </p:cNvSpPr>
            <p:nvPr/>
          </p:nvSpPr>
          <p:spPr bwMode="auto">
            <a:xfrm flipV="1">
              <a:off x="2304" y="1488"/>
              <a:ext cx="0" cy="1680"/>
            </a:xfrm>
            <a:prstGeom prst="line">
              <a:avLst/>
            </a:prstGeom>
            <a:noFill/>
            <a:ln w="38100">
              <a:solidFill>
                <a:schemeClr val="tx1"/>
              </a:solidFill>
              <a:round/>
              <a:headEnd/>
              <a:tailEnd/>
            </a:ln>
          </p:spPr>
          <p:txBody>
            <a:bodyPr anchor="ctr"/>
            <a:lstStyle/>
            <a:p>
              <a:endParaRPr lang="es-UY">
                <a:solidFill>
                  <a:schemeClr val="tx1"/>
                </a:solidFill>
              </a:endParaRPr>
            </a:p>
          </p:txBody>
        </p:sp>
      </p:grpSp>
      <p:sp>
        <p:nvSpPr>
          <p:cNvPr id="64537" name="Freeform 25"/>
          <p:cNvSpPr>
            <a:spLocks/>
          </p:cNvSpPr>
          <p:nvPr/>
        </p:nvSpPr>
        <p:spPr bwMode="auto">
          <a:xfrm>
            <a:off x="3633788" y="1781200"/>
            <a:ext cx="1524000" cy="2933700"/>
          </a:xfrm>
          <a:custGeom>
            <a:avLst/>
            <a:gdLst>
              <a:gd name="T0" fmla="*/ 34357403 w 1040"/>
              <a:gd name="T1" fmla="*/ 2147483647 h 1848"/>
              <a:gd name="T2" fmla="*/ 34357403 w 1040"/>
              <a:gd name="T3" fmla="*/ 1088707609 h 1848"/>
              <a:gd name="T4" fmla="*/ 240503298 w 1040"/>
              <a:gd name="T5" fmla="*/ 241935035 h 1848"/>
              <a:gd name="T6" fmla="*/ 652795019 w 1040"/>
              <a:gd name="T7" fmla="*/ 241935035 h 1848"/>
              <a:gd name="T8" fmla="*/ 858941017 w 1040"/>
              <a:gd name="T9" fmla="*/ 1572577481 h 1848"/>
              <a:gd name="T10" fmla="*/ 858941017 w 1040"/>
              <a:gd name="T11" fmla="*/ 2147483647 h 1848"/>
              <a:gd name="T12" fmla="*/ 858941017 w 1040"/>
              <a:gd name="T13" fmla="*/ 2147483647 h 1848"/>
              <a:gd name="T14" fmla="*/ 1065086832 w 1040"/>
              <a:gd name="T15" fmla="*/ 2147483647 h 1848"/>
              <a:gd name="T16" fmla="*/ 1477376996 w 1040"/>
              <a:gd name="T17" fmla="*/ 2147483647 h 1848"/>
              <a:gd name="T18" fmla="*/ 1580451002 w 1040"/>
              <a:gd name="T19" fmla="*/ 1814512814 h 1848"/>
              <a:gd name="T20" fmla="*/ 1580451002 w 1040"/>
              <a:gd name="T21" fmla="*/ 846772673 h 1848"/>
              <a:gd name="T22" fmla="*/ 1683523177 w 1040"/>
              <a:gd name="T23" fmla="*/ 120967518 h 1848"/>
              <a:gd name="T24" fmla="*/ 1992742632 w 1040"/>
              <a:gd name="T25" fmla="*/ 120967518 h 1848"/>
              <a:gd name="T26" fmla="*/ 2147483647 w 1040"/>
              <a:gd name="T27" fmla="*/ 483870071 h 1848"/>
              <a:gd name="T28" fmla="*/ 2147483647 w 1040"/>
              <a:gd name="T29" fmla="*/ 2147483647 h 1848"/>
              <a:gd name="T30" fmla="*/ 2147483647 w 1040"/>
              <a:gd name="T31" fmla="*/ 2147483647 h 18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0"/>
              <a:gd name="T49" fmla="*/ 0 h 1848"/>
              <a:gd name="T50" fmla="*/ 1040 w 1040"/>
              <a:gd name="T51" fmla="*/ 1848 h 18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0" h="1848">
                <a:moveTo>
                  <a:pt x="16" y="1584"/>
                </a:moveTo>
                <a:cubicBezTo>
                  <a:pt x="8" y="1132"/>
                  <a:pt x="0" y="680"/>
                  <a:pt x="16" y="432"/>
                </a:cubicBezTo>
                <a:cubicBezTo>
                  <a:pt x="32" y="184"/>
                  <a:pt x="64" y="152"/>
                  <a:pt x="112" y="96"/>
                </a:cubicBezTo>
                <a:cubicBezTo>
                  <a:pt x="160" y="40"/>
                  <a:pt x="256" y="8"/>
                  <a:pt x="304" y="96"/>
                </a:cubicBezTo>
                <a:cubicBezTo>
                  <a:pt x="352" y="184"/>
                  <a:pt x="384" y="432"/>
                  <a:pt x="400" y="624"/>
                </a:cubicBezTo>
                <a:cubicBezTo>
                  <a:pt x="416" y="816"/>
                  <a:pt x="400" y="1088"/>
                  <a:pt x="400" y="1248"/>
                </a:cubicBezTo>
                <a:cubicBezTo>
                  <a:pt x="400" y="1408"/>
                  <a:pt x="384" y="1504"/>
                  <a:pt x="400" y="1584"/>
                </a:cubicBezTo>
                <a:cubicBezTo>
                  <a:pt x="416" y="1664"/>
                  <a:pt x="448" y="1712"/>
                  <a:pt x="496" y="1728"/>
                </a:cubicBezTo>
                <a:cubicBezTo>
                  <a:pt x="544" y="1744"/>
                  <a:pt x="648" y="1848"/>
                  <a:pt x="688" y="1680"/>
                </a:cubicBezTo>
                <a:cubicBezTo>
                  <a:pt x="728" y="1512"/>
                  <a:pt x="728" y="944"/>
                  <a:pt x="736" y="720"/>
                </a:cubicBezTo>
                <a:cubicBezTo>
                  <a:pt x="744" y="496"/>
                  <a:pt x="728" y="448"/>
                  <a:pt x="736" y="336"/>
                </a:cubicBezTo>
                <a:cubicBezTo>
                  <a:pt x="744" y="224"/>
                  <a:pt x="752" y="96"/>
                  <a:pt x="784" y="48"/>
                </a:cubicBezTo>
                <a:cubicBezTo>
                  <a:pt x="816" y="0"/>
                  <a:pt x="888" y="24"/>
                  <a:pt x="928" y="48"/>
                </a:cubicBezTo>
                <a:cubicBezTo>
                  <a:pt x="968" y="72"/>
                  <a:pt x="1008" y="16"/>
                  <a:pt x="1024" y="192"/>
                </a:cubicBezTo>
                <a:cubicBezTo>
                  <a:pt x="1040" y="368"/>
                  <a:pt x="1024" y="880"/>
                  <a:pt x="1024" y="1104"/>
                </a:cubicBezTo>
                <a:cubicBezTo>
                  <a:pt x="1024" y="1328"/>
                  <a:pt x="1024" y="1432"/>
                  <a:pt x="1024" y="1536"/>
                </a:cubicBezTo>
              </a:path>
            </a:pathLst>
          </a:custGeom>
          <a:noFill/>
          <a:ln w="57150">
            <a:solidFill>
              <a:srgbClr val="FF0000"/>
            </a:solidFill>
            <a:prstDash val="sysDot"/>
            <a:round/>
            <a:headEnd/>
            <a:tailEnd type="triangle" w="med" len="med"/>
          </a:ln>
        </p:spPr>
        <p:txBody>
          <a:bodyPr anchor="ctr"/>
          <a:lstStyle/>
          <a:p>
            <a:endParaRPr lang="es-UY" dirty="0">
              <a:solidFill>
                <a:schemeClr val="tx1"/>
              </a:solidFill>
              <a:highlight>
                <a:srgbClr val="FFFF00"/>
              </a:highlight>
            </a:endParaRPr>
          </a:p>
        </p:txBody>
      </p:sp>
      <p:sp>
        <p:nvSpPr>
          <p:cNvPr id="6" name="Rectangle 2">
            <a:extLst>
              <a:ext uri="{FF2B5EF4-FFF2-40B4-BE49-F238E27FC236}">
                <a16:creationId xmlns:a16="http://schemas.microsoft.com/office/drawing/2014/main" id="{939D712A-14FC-8357-CBEC-A23CA14EC6E6}"/>
              </a:ext>
            </a:extLst>
          </p:cNvPr>
          <p:cNvSpPr>
            <a:spLocks noGrp="1" noChangeArrowheads="1"/>
          </p:cNvSpPr>
          <p:nvPr>
            <p:ph type="title"/>
          </p:nvPr>
        </p:nvSpPr>
        <p:spPr>
          <a:xfrm>
            <a:off x="1524000" y="887234"/>
            <a:ext cx="9143999" cy="444500"/>
          </a:xfrm>
          <a:ln>
            <a:noFill/>
          </a:ln>
        </p:spPr>
        <p:txBody>
          <a:bodyPr/>
          <a:lstStyle/>
          <a:p>
            <a:pPr eaLnBrk="1" hangingPunct="1"/>
            <a:r>
              <a:rPr lang="en-US" sz="2000" b="1" dirty="0">
                <a:solidFill>
                  <a:schemeClr val="tx1"/>
                </a:solidFill>
              </a:rPr>
              <a:t>TANQUES DE CONTACTO TABICADOS</a:t>
            </a:r>
            <a:endParaRPr lang="es-ES" sz="2000" b="1" dirty="0">
              <a:solidFill>
                <a:schemeClr val="tx1"/>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64526"/>
                                        </p:tgtEl>
                                        <p:attrNameLst>
                                          <p:attrName>style.visibility</p:attrName>
                                        </p:attrNameLst>
                                      </p:cBhvr>
                                      <p:to>
                                        <p:strVal val="visible"/>
                                      </p:to>
                                    </p:set>
                                    <p:anim calcmode="lin" valueType="num">
                                      <p:cBhvr>
                                        <p:cTn id="17" dur="500" decel="50000" fill="hold">
                                          <p:stCondLst>
                                            <p:cond delay="0"/>
                                          </p:stCondLst>
                                        </p:cTn>
                                        <p:tgtEl>
                                          <p:spTgt spid="6452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6452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64526"/>
                                        </p:tgtEl>
                                        <p:attrNameLst>
                                          <p:attrName>ppt_w</p:attrName>
                                        </p:attrNameLst>
                                      </p:cBhvr>
                                      <p:tavLst>
                                        <p:tav tm="0">
                                          <p:val>
                                            <p:strVal val="#ppt_w*.05"/>
                                          </p:val>
                                        </p:tav>
                                        <p:tav tm="100000">
                                          <p:val>
                                            <p:strVal val="#ppt_w"/>
                                          </p:val>
                                        </p:tav>
                                      </p:tavLst>
                                    </p:anim>
                                    <p:anim calcmode="lin" valueType="num">
                                      <p:cBhvr>
                                        <p:cTn id="20" dur="1000" fill="hold"/>
                                        <p:tgtEl>
                                          <p:spTgt spid="6452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6452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6452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6452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64526"/>
                                        </p:tgtEl>
                                      </p:cBhvr>
                                    </p:animEffect>
                                  </p:childTnLst>
                                </p:cTn>
                              </p:par>
                              <p:par>
                                <p:cTn id="25" presetID="25"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30" dur="1000" fill="hold"/>
                                        <p:tgtEl>
                                          <p:spTgt spid="3"/>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gtEl>
                                      </p:cBhvr>
                                    </p:animEffect>
                                  </p:childTnLst>
                                </p:cTn>
                              </p:par>
                              <p:par>
                                <p:cTn id="35" presetID="25" presetClass="entr" presetSubtype="0" fill="hold" grpId="0" nodeType="withEffect">
                                  <p:stCondLst>
                                    <p:cond delay="0"/>
                                  </p:stCondLst>
                                  <p:childTnLst>
                                    <p:set>
                                      <p:cBhvr>
                                        <p:cTn id="36" dur="1" fill="hold">
                                          <p:stCondLst>
                                            <p:cond delay="0"/>
                                          </p:stCondLst>
                                        </p:cTn>
                                        <p:tgtEl>
                                          <p:spTgt spid="64537"/>
                                        </p:tgtEl>
                                        <p:attrNameLst>
                                          <p:attrName>style.visibility</p:attrName>
                                        </p:attrNameLst>
                                      </p:cBhvr>
                                      <p:to>
                                        <p:strVal val="visible"/>
                                      </p:to>
                                    </p:set>
                                    <p:anim calcmode="lin" valueType="num">
                                      <p:cBhvr>
                                        <p:cTn id="37" dur="500" decel="50000" fill="hold">
                                          <p:stCondLst>
                                            <p:cond delay="0"/>
                                          </p:stCondLst>
                                        </p:cTn>
                                        <p:tgtEl>
                                          <p:spTgt spid="64537"/>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64537"/>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64537"/>
                                        </p:tgtEl>
                                        <p:attrNameLst>
                                          <p:attrName>ppt_w</p:attrName>
                                        </p:attrNameLst>
                                      </p:cBhvr>
                                      <p:tavLst>
                                        <p:tav tm="0">
                                          <p:val>
                                            <p:strVal val="#ppt_w*.05"/>
                                          </p:val>
                                        </p:tav>
                                        <p:tav tm="100000">
                                          <p:val>
                                            <p:strVal val="#ppt_w"/>
                                          </p:val>
                                        </p:tav>
                                      </p:tavLst>
                                    </p:anim>
                                    <p:anim calcmode="lin" valueType="num">
                                      <p:cBhvr>
                                        <p:cTn id="40" dur="1000" fill="hold"/>
                                        <p:tgtEl>
                                          <p:spTgt spid="64537"/>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64537"/>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64537"/>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64537"/>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64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6" grpId="0" animBg="1"/>
      <p:bldP spid="64537"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grpSp>
        <p:nvGrpSpPr>
          <p:cNvPr id="2" name="Group 3"/>
          <p:cNvGrpSpPr>
            <a:grpSpLocks/>
          </p:cNvGrpSpPr>
          <p:nvPr/>
        </p:nvGrpSpPr>
        <p:grpSpPr bwMode="auto">
          <a:xfrm>
            <a:off x="2719391" y="1712913"/>
            <a:ext cx="2944655" cy="4471988"/>
            <a:chOff x="816" y="1208"/>
            <a:chExt cx="2009" cy="2817"/>
          </a:xfrm>
        </p:grpSpPr>
        <p:sp>
          <p:nvSpPr>
            <p:cNvPr id="104472" name="Oval 4"/>
            <p:cNvSpPr>
              <a:spLocks noChangeArrowheads="1"/>
            </p:cNvSpPr>
            <p:nvPr/>
          </p:nvSpPr>
          <p:spPr bwMode="auto">
            <a:xfrm>
              <a:off x="816" y="1208"/>
              <a:ext cx="2009" cy="1963"/>
            </a:xfrm>
            <a:prstGeom prst="ellipse">
              <a:avLst/>
            </a:prstGeom>
            <a:noFill/>
            <a:ln w="38100">
              <a:solidFill>
                <a:schemeClr val="tx1"/>
              </a:solidFill>
              <a:round/>
              <a:headEnd/>
              <a:tailEnd/>
            </a:ln>
          </p:spPr>
          <p:txBody>
            <a:bodyPr wrap="none" anchor="ctr"/>
            <a:lstStyle/>
            <a:p>
              <a:endParaRPr lang="es-UY">
                <a:solidFill>
                  <a:schemeClr val="tx1"/>
                </a:solidFill>
              </a:endParaRPr>
            </a:p>
          </p:txBody>
        </p:sp>
        <p:sp>
          <p:nvSpPr>
            <p:cNvPr id="104473" name="Line 5"/>
            <p:cNvSpPr>
              <a:spLocks noChangeShapeType="1"/>
            </p:cNvSpPr>
            <p:nvPr/>
          </p:nvSpPr>
          <p:spPr bwMode="auto">
            <a:xfrm flipH="1" flipV="1">
              <a:off x="1824" y="2696"/>
              <a:ext cx="0" cy="480"/>
            </a:xfrm>
            <a:prstGeom prst="line">
              <a:avLst/>
            </a:prstGeom>
            <a:noFill/>
            <a:ln w="38100">
              <a:solidFill>
                <a:schemeClr val="tx1"/>
              </a:solidFill>
              <a:round/>
              <a:headEnd/>
              <a:tailEnd/>
            </a:ln>
          </p:spPr>
          <p:txBody>
            <a:bodyPr anchor="ctr"/>
            <a:lstStyle/>
            <a:p>
              <a:endParaRPr lang="es-UY">
                <a:solidFill>
                  <a:schemeClr val="tx1"/>
                </a:solidFill>
              </a:endParaRPr>
            </a:p>
          </p:txBody>
        </p:sp>
        <p:sp>
          <p:nvSpPr>
            <p:cNvPr id="104474" name="Line 6"/>
            <p:cNvSpPr>
              <a:spLocks noChangeShapeType="1"/>
            </p:cNvSpPr>
            <p:nvPr/>
          </p:nvSpPr>
          <p:spPr bwMode="auto">
            <a:xfrm flipV="1">
              <a:off x="1743" y="3067"/>
              <a:ext cx="0" cy="310"/>
            </a:xfrm>
            <a:prstGeom prst="line">
              <a:avLst/>
            </a:prstGeom>
            <a:noFill/>
            <a:ln w="38100" cmpd="dbl">
              <a:solidFill>
                <a:schemeClr val="tx1"/>
              </a:solidFill>
              <a:round/>
              <a:headEnd/>
              <a:tailEnd type="triangle" w="med" len="med"/>
            </a:ln>
          </p:spPr>
          <p:txBody>
            <a:bodyPr anchor="ctr"/>
            <a:lstStyle/>
            <a:p>
              <a:endParaRPr lang="es-UY">
                <a:solidFill>
                  <a:schemeClr val="tx1"/>
                </a:solidFill>
              </a:endParaRPr>
            </a:p>
          </p:txBody>
        </p:sp>
        <p:sp>
          <p:nvSpPr>
            <p:cNvPr id="104475" name="Line 7"/>
            <p:cNvSpPr>
              <a:spLocks noChangeShapeType="1"/>
            </p:cNvSpPr>
            <p:nvPr/>
          </p:nvSpPr>
          <p:spPr bwMode="auto">
            <a:xfrm>
              <a:off x="1949" y="3067"/>
              <a:ext cx="0" cy="362"/>
            </a:xfrm>
            <a:prstGeom prst="line">
              <a:avLst/>
            </a:prstGeom>
            <a:noFill/>
            <a:ln w="38100" cmpd="dbl">
              <a:solidFill>
                <a:schemeClr val="tx1"/>
              </a:solidFill>
              <a:round/>
              <a:headEnd/>
              <a:tailEnd type="triangle" w="med" len="med"/>
            </a:ln>
          </p:spPr>
          <p:txBody>
            <a:bodyPr anchor="ctr"/>
            <a:lstStyle/>
            <a:p>
              <a:endParaRPr lang="es-UY">
                <a:solidFill>
                  <a:schemeClr val="tx1"/>
                </a:solidFill>
              </a:endParaRPr>
            </a:p>
          </p:txBody>
        </p:sp>
        <p:sp>
          <p:nvSpPr>
            <p:cNvPr id="104476" name="Text Box 8"/>
            <p:cNvSpPr txBox="1">
              <a:spLocks noChangeArrowheads="1"/>
            </p:cNvSpPr>
            <p:nvPr/>
          </p:nvSpPr>
          <p:spPr bwMode="auto">
            <a:xfrm>
              <a:off x="859" y="3531"/>
              <a:ext cx="1957" cy="494"/>
            </a:xfrm>
            <a:prstGeom prst="rect">
              <a:avLst/>
            </a:prstGeom>
            <a:noFill/>
            <a:ln w="9525">
              <a:noFill/>
              <a:miter lim="800000"/>
              <a:headEnd/>
              <a:tailEnd/>
            </a:ln>
          </p:spPr>
          <p:txBody>
            <a:bodyPr>
              <a:spAutoFit/>
            </a:bodyPr>
            <a:lstStyle/>
            <a:p>
              <a:pPr algn="ctr">
                <a:spcBef>
                  <a:spcPct val="50000"/>
                </a:spcBef>
              </a:pPr>
              <a:r>
                <a:rPr lang="en-US" sz="1800" dirty="0">
                  <a:solidFill>
                    <a:schemeClr val="tx1"/>
                  </a:solidFill>
                </a:rPr>
                <a:t>DEP</a:t>
              </a:r>
              <a:r>
                <a:rPr lang="en-US" sz="1800" dirty="0">
                  <a:solidFill>
                    <a:schemeClr val="tx1"/>
                  </a:solidFill>
                  <a:cs typeface="Arial" pitchFamily="34" charset="0"/>
                </a:rPr>
                <a:t>Ó</a:t>
              </a:r>
              <a:r>
                <a:rPr lang="en-US" sz="1800" dirty="0">
                  <a:solidFill>
                    <a:schemeClr val="tx1"/>
                  </a:solidFill>
                </a:rPr>
                <a:t>SITO CIRCULAR</a:t>
              </a:r>
            </a:p>
            <a:p>
              <a:pPr algn="ctr">
                <a:spcBef>
                  <a:spcPct val="50000"/>
                </a:spcBef>
              </a:pPr>
              <a:r>
                <a:rPr lang="en-US" sz="1800" dirty="0">
                  <a:solidFill>
                    <a:schemeClr val="tx1"/>
                  </a:solidFill>
                </a:rPr>
                <a:t>T</a:t>
              </a:r>
              <a:r>
                <a:rPr lang="en-US" sz="1800" baseline="-25000" dirty="0">
                  <a:solidFill>
                    <a:schemeClr val="tx1"/>
                  </a:solidFill>
                </a:rPr>
                <a:t>10</a:t>
              </a:r>
              <a:r>
                <a:rPr lang="en-US" sz="1800" dirty="0">
                  <a:solidFill>
                    <a:schemeClr val="tx1"/>
                  </a:solidFill>
                </a:rPr>
                <a:t>/T = 0,60</a:t>
              </a:r>
              <a:endParaRPr lang="es-ES" sz="1800" dirty="0">
                <a:solidFill>
                  <a:schemeClr val="tx1"/>
                </a:solidFill>
              </a:endParaRPr>
            </a:p>
          </p:txBody>
        </p:sp>
        <p:sp>
          <p:nvSpPr>
            <p:cNvPr id="104477" name="Text Box 9"/>
            <p:cNvSpPr txBox="1">
              <a:spLocks noChangeArrowheads="1"/>
            </p:cNvSpPr>
            <p:nvPr/>
          </p:nvSpPr>
          <p:spPr bwMode="auto">
            <a:xfrm>
              <a:off x="1383" y="3222"/>
              <a:ext cx="412" cy="231"/>
            </a:xfrm>
            <a:prstGeom prst="rect">
              <a:avLst/>
            </a:prstGeom>
            <a:noFill/>
            <a:ln w="9525">
              <a:noFill/>
              <a:miter lim="800000"/>
              <a:headEnd/>
              <a:tailEnd/>
            </a:ln>
          </p:spPr>
          <p:txBody>
            <a:bodyPr>
              <a:spAutoFit/>
            </a:bodyPr>
            <a:lstStyle/>
            <a:p>
              <a:pPr algn="ctr">
                <a:spcBef>
                  <a:spcPct val="50000"/>
                </a:spcBef>
              </a:pPr>
              <a:r>
                <a:rPr lang="en-US" sz="1800">
                  <a:solidFill>
                    <a:schemeClr val="tx1"/>
                  </a:solidFill>
                </a:rPr>
                <a:t>E</a:t>
              </a:r>
              <a:endParaRPr lang="es-ES" sz="1800">
                <a:solidFill>
                  <a:schemeClr val="tx1"/>
                </a:solidFill>
              </a:endParaRPr>
            </a:p>
          </p:txBody>
        </p:sp>
        <p:sp>
          <p:nvSpPr>
            <p:cNvPr id="104478" name="Text Box 10"/>
            <p:cNvSpPr txBox="1">
              <a:spLocks noChangeArrowheads="1"/>
            </p:cNvSpPr>
            <p:nvPr/>
          </p:nvSpPr>
          <p:spPr bwMode="auto">
            <a:xfrm>
              <a:off x="1949" y="3222"/>
              <a:ext cx="412" cy="250"/>
            </a:xfrm>
            <a:prstGeom prst="rect">
              <a:avLst/>
            </a:prstGeom>
            <a:noFill/>
            <a:ln w="9525">
              <a:noFill/>
              <a:miter lim="800000"/>
              <a:headEnd/>
              <a:tailEnd/>
            </a:ln>
          </p:spPr>
          <p:txBody>
            <a:bodyPr>
              <a:spAutoFit/>
            </a:bodyPr>
            <a:lstStyle/>
            <a:p>
              <a:pPr algn="ctr">
                <a:spcBef>
                  <a:spcPct val="50000"/>
                </a:spcBef>
              </a:pPr>
              <a:r>
                <a:rPr lang="en-US">
                  <a:solidFill>
                    <a:schemeClr val="tx1"/>
                  </a:solidFill>
                </a:rPr>
                <a:t>S</a:t>
              </a:r>
              <a:endParaRPr lang="es-ES">
                <a:solidFill>
                  <a:schemeClr val="tx1"/>
                </a:solidFill>
              </a:endParaRPr>
            </a:p>
          </p:txBody>
        </p:sp>
        <p:sp>
          <p:nvSpPr>
            <p:cNvPr id="104479" name="Line 11"/>
            <p:cNvSpPr>
              <a:spLocks noChangeShapeType="1"/>
            </p:cNvSpPr>
            <p:nvPr/>
          </p:nvSpPr>
          <p:spPr bwMode="auto">
            <a:xfrm>
              <a:off x="1824" y="1208"/>
              <a:ext cx="0" cy="1008"/>
            </a:xfrm>
            <a:prstGeom prst="line">
              <a:avLst/>
            </a:prstGeom>
            <a:noFill/>
            <a:ln w="38100">
              <a:solidFill>
                <a:schemeClr val="tx1"/>
              </a:solidFill>
              <a:round/>
              <a:headEnd/>
              <a:tailEnd/>
            </a:ln>
          </p:spPr>
          <p:txBody>
            <a:bodyPr anchor="ctr"/>
            <a:lstStyle/>
            <a:p>
              <a:endParaRPr lang="es-UY">
                <a:solidFill>
                  <a:schemeClr val="tx1"/>
                </a:solidFill>
              </a:endParaRPr>
            </a:p>
          </p:txBody>
        </p:sp>
        <p:sp>
          <p:nvSpPr>
            <p:cNvPr id="104480" name="Freeform 12"/>
            <p:cNvSpPr>
              <a:spLocks/>
            </p:cNvSpPr>
            <p:nvPr/>
          </p:nvSpPr>
          <p:spPr bwMode="auto">
            <a:xfrm>
              <a:off x="1248" y="1736"/>
              <a:ext cx="1104" cy="960"/>
            </a:xfrm>
            <a:custGeom>
              <a:avLst/>
              <a:gdLst>
                <a:gd name="T0" fmla="*/ 0 w 1104"/>
                <a:gd name="T1" fmla="*/ 0 h 960"/>
                <a:gd name="T2" fmla="*/ 0 w 1104"/>
                <a:gd name="T3" fmla="*/ 960 h 960"/>
                <a:gd name="T4" fmla="*/ 1104 w 1104"/>
                <a:gd name="T5" fmla="*/ 960 h 960"/>
                <a:gd name="T6" fmla="*/ 1104 w 1104"/>
                <a:gd name="T7" fmla="*/ 0 h 960"/>
                <a:gd name="T8" fmla="*/ 0 60000 65536"/>
                <a:gd name="T9" fmla="*/ 0 60000 65536"/>
                <a:gd name="T10" fmla="*/ 0 60000 65536"/>
                <a:gd name="T11" fmla="*/ 0 60000 65536"/>
                <a:gd name="T12" fmla="*/ 0 w 1104"/>
                <a:gd name="T13" fmla="*/ 0 h 960"/>
                <a:gd name="T14" fmla="*/ 1104 w 1104"/>
                <a:gd name="T15" fmla="*/ 960 h 960"/>
              </a:gdLst>
              <a:ahLst/>
              <a:cxnLst>
                <a:cxn ang="T8">
                  <a:pos x="T0" y="T1"/>
                </a:cxn>
                <a:cxn ang="T9">
                  <a:pos x="T2" y="T3"/>
                </a:cxn>
                <a:cxn ang="T10">
                  <a:pos x="T4" y="T5"/>
                </a:cxn>
                <a:cxn ang="T11">
                  <a:pos x="T6" y="T7"/>
                </a:cxn>
              </a:cxnLst>
              <a:rect l="T12" t="T13" r="T14" b="T15"/>
              <a:pathLst>
                <a:path w="1104" h="960">
                  <a:moveTo>
                    <a:pt x="0" y="0"/>
                  </a:moveTo>
                  <a:lnTo>
                    <a:pt x="0" y="960"/>
                  </a:lnTo>
                  <a:lnTo>
                    <a:pt x="1104" y="960"/>
                  </a:lnTo>
                  <a:lnTo>
                    <a:pt x="1104" y="0"/>
                  </a:lnTo>
                </a:path>
              </a:pathLst>
            </a:custGeom>
            <a:noFill/>
            <a:ln w="38100">
              <a:solidFill>
                <a:schemeClr val="tx1"/>
              </a:solidFill>
              <a:round/>
              <a:headEnd/>
              <a:tailEnd/>
            </a:ln>
          </p:spPr>
          <p:txBody>
            <a:bodyPr anchor="ctr"/>
            <a:lstStyle/>
            <a:p>
              <a:endParaRPr lang="es-UY">
                <a:solidFill>
                  <a:schemeClr val="tx1"/>
                </a:solidFill>
              </a:endParaRPr>
            </a:p>
          </p:txBody>
        </p:sp>
      </p:grpSp>
      <p:sp>
        <p:nvSpPr>
          <p:cNvPr id="65549" name="Freeform 13"/>
          <p:cNvSpPr>
            <a:spLocks/>
          </p:cNvSpPr>
          <p:nvPr/>
        </p:nvSpPr>
        <p:spPr bwMode="auto">
          <a:xfrm>
            <a:off x="3071813" y="2157413"/>
            <a:ext cx="2157412" cy="2451100"/>
          </a:xfrm>
          <a:custGeom>
            <a:avLst/>
            <a:gdLst>
              <a:gd name="T0" fmla="*/ 1340402049 w 1472"/>
              <a:gd name="T1" fmla="*/ 2147483647 h 1544"/>
              <a:gd name="T2" fmla="*/ 206216073 w 1472"/>
              <a:gd name="T3" fmla="*/ 2147483647 h 1544"/>
              <a:gd name="T4" fmla="*/ 103107304 w 1472"/>
              <a:gd name="T5" fmla="*/ 866933873 h 1544"/>
              <a:gd name="T6" fmla="*/ 515539405 w 1472"/>
              <a:gd name="T7" fmla="*/ 141128755 h 1544"/>
              <a:gd name="T8" fmla="*/ 927970086 w 1472"/>
              <a:gd name="T9" fmla="*/ 866933873 h 1544"/>
              <a:gd name="T10" fmla="*/ 1443510773 w 1472"/>
              <a:gd name="T11" fmla="*/ 2147483647 h 1544"/>
              <a:gd name="T12" fmla="*/ 2147483647 w 1472"/>
              <a:gd name="T13" fmla="*/ 1350803720 h 1544"/>
              <a:gd name="T14" fmla="*/ 2147483647 w 1472"/>
              <a:gd name="T15" fmla="*/ 141128755 h 1544"/>
              <a:gd name="T16" fmla="*/ 2147483647 w 1472"/>
              <a:gd name="T17" fmla="*/ 504031289 h 1544"/>
              <a:gd name="T18" fmla="*/ 2147483647 w 1472"/>
              <a:gd name="T19" fmla="*/ 2147483647 h 1544"/>
              <a:gd name="T20" fmla="*/ 2147483647 w 1472"/>
              <a:gd name="T21" fmla="*/ 2147483647 h 1544"/>
              <a:gd name="T22" fmla="*/ 1959048895 w 1472"/>
              <a:gd name="T23" fmla="*/ 2147483647 h 15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72"/>
              <a:gd name="T37" fmla="*/ 0 h 1544"/>
              <a:gd name="T38" fmla="*/ 1472 w 1472"/>
              <a:gd name="T39" fmla="*/ 1544 h 15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72" h="1544">
                <a:moveTo>
                  <a:pt x="624" y="1544"/>
                </a:moveTo>
                <a:cubicBezTo>
                  <a:pt x="408" y="1500"/>
                  <a:pt x="192" y="1456"/>
                  <a:pt x="96" y="1256"/>
                </a:cubicBezTo>
                <a:cubicBezTo>
                  <a:pt x="0" y="1056"/>
                  <a:pt x="24" y="544"/>
                  <a:pt x="48" y="344"/>
                </a:cubicBezTo>
                <a:cubicBezTo>
                  <a:pt x="72" y="144"/>
                  <a:pt x="176" y="56"/>
                  <a:pt x="240" y="56"/>
                </a:cubicBezTo>
                <a:cubicBezTo>
                  <a:pt x="304" y="56"/>
                  <a:pt x="360" y="192"/>
                  <a:pt x="432" y="344"/>
                </a:cubicBezTo>
                <a:cubicBezTo>
                  <a:pt x="504" y="496"/>
                  <a:pt x="576" y="936"/>
                  <a:pt x="672" y="968"/>
                </a:cubicBezTo>
                <a:cubicBezTo>
                  <a:pt x="768" y="1000"/>
                  <a:pt x="912" y="688"/>
                  <a:pt x="1008" y="536"/>
                </a:cubicBezTo>
                <a:cubicBezTo>
                  <a:pt x="1104" y="384"/>
                  <a:pt x="1176" y="112"/>
                  <a:pt x="1248" y="56"/>
                </a:cubicBezTo>
                <a:cubicBezTo>
                  <a:pt x="1320" y="0"/>
                  <a:pt x="1408" y="32"/>
                  <a:pt x="1440" y="200"/>
                </a:cubicBezTo>
                <a:cubicBezTo>
                  <a:pt x="1472" y="368"/>
                  <a:pt x="1464" y="880"/>
                  <a:pt x="1440" y="1064"/>
                </a:cubicBezTo>
                <a:cubicBezTo>
                  <a:pt x="1416" y="1248"/>
                  <a:pt x="1384" y="1224"/>
                  <a:pt x="1296" y="1304"/>
                </a:cubicBezTo>
                <a:cubicBezTo>
                  <a:pt x="1208" y="1384"/>
                  <a:pt x="1060" y="1464"/>
                  <a:pt x="912" y="1544"/>
                </a:cubicBezTo>
              </a:path>
            </a:pathLst>
          </a:custGeom>
          <a:noFill/>
          <a:ln w="57150">
            <a:solidFill>
              <a:srgbClr val="FF0000"/>
            </a:solidFill>
            <a:prstDash val="sysDot"/>
            <a:round/>
            <a:headEnd/>
            <a:tailEnd type="triangle" w="med" len="med"/>
          </a:ln>
        </p:spPr>
        <p:txBody>
          <a:bodyPr anchor="ctr"/>
          <a:lstStyle/>
          <a:p>
            <a:endParaRPr lang="es-UY">
              <a:solidFill>
                <a:schemeClr val="tx1"/>
              </a:solidFill>
            </a:endParaRPr>
          </a:p>
        </p:txBody>
      </p:sp>
      <p:grpSp>
        <p:nvGrpSpPr>
          <p:cNvPr id="3" name="Group 14"/>
          <p:cNvGrpSpPr>
            <a:grpSpLocks/>
          </p:cNvGrpSpPr>
          <p:nvPr/>
        </p:nvGrpSpPr>
        <p:grpSpPr bwMode="auto">
          <a:xfrm>
            <a:off x="6240463" y="1711326"/>
            <a:ext cx="2943144" cy="4433888"/>
            <a:chOff x="3216" y="1200"/>
            <a:chExt cx="2009" cy="2793"/>
          </a:xfrm>
        </p:grpSpPr>
        <p:sp>
          <p:nvSpPr>
            <p:cNvPr id="104456" name="Oval 15"/>
            <p:cNvSpPr>
              <a:spLocks noChangeArrowheads="1"/>
            </p:cNvSpPr>
            <p:nvPr/>
          </p:nvSpPr>
          <p:spPr bwMode="auto">
            <a:xfrm>
              <a:off x="3456" y="1488"/>
              <a:ext cx="1488" cy="1440"/>
            </a:xfrm>
            <a:prstGeom prst="ellipse">
              <a:avLst/>
            </a:prstGeom>
            <a:noFill/>
            <a:ln w="38100">
              <a:solidFill>
                <a:schemeClr val="tx1"/>
              </a:solidFill>
              <a:round/>
              <a:headEnd/>
              <a:tailEnd/>
            </a:ln>
          </p:spPr>
          <p:txBody>
            <a:bodyPr wrap="none" anchor="ctr"/>
            <a:lstStyle/>
            <a:p>
              <a:endParaRPr lang="es-UY">
                <a:solidFill>
                  <a:schemeClr val="tx1"/>
                </a:solidFill>
              </a:endParaRPr>
            </a:p>
          </p:txBody>
        </p:sp>
        <p:sp>
          <p:nvSpPr>
            <p:cNvPr id="104457" name="Oval 16"/>
            <p:cNvSpPr>
              <a:spLocks noChangeArrowheads="1"/>
            </p:cNvSpPr>
            <p:nvPr/>
          </p:nvSpPr>
          <p:spPr bwMode="auto">
            <a:xfrm>
              <a:off x="3216" y="1200"/>
              <a:ext cx="2009" cy="1963"/>
            </a:xfrm>
            <a:prstGeom prst="ellipse">
              <a:avLst/>
            </a:prstGeom>
            <a:noFill/>
            <a:ln w="38100">
              <a:solidFill>
                <a:schemeClr val="tx1"/>
              </a:solidFill>
              <a:round/>
              <a:headEnd/>
              <a:tailEnd/>
            </a:ln>
          </p:spPr>
          <p:txBody>
            <a:bodyPr wrap="none" anchor="ctr"/>
            <a:lstStyle/>
            <a:p>
              <a:endParaRPr lang="es-UY">
                <a:solidFill>
                  <a:schemeClr val="tx1"/>
                </a:solidFill>
              </a:endParaRPr>
            </a:p>
          </p:txBody>
        </p:sp>
        <p:sp>
          <p:nvSpPr>
            <p:cNvPr id="104458" name="Line 17"/>
            <p:cNvSpPr>
              <a:spLocks noChangeShapeType="1"/>
            </p:cNvSpPr>
            <p:nvPr/>
          </p:nvSpPr>
          <p:spPr bwMode="auto">
            <a:xfrm flipV="1">
              <a:off x="3648" y="2832"/>
              <a:ext cx="0" cy="310"/>
            </a:xfrm>
            <a:prstGeom prst="line">
              <a:avLst/>
            </a:prstGeom>
            <a:noFill/>
            <a:ln w="38100" cmpd="dbl">
              <a:solidFill>
                <a:schemeClr val="tx1"/>
              </a:solidFill>
              <a:round/>
              <a:headEnd/>
              <a:tailEnd type="triangle" w="med" len="med"/>
            </a:ln>
          </p:spPr>
          <p:txBody>
            <a:bodyPr anchor="ctr"/>
            <a:lstStyle/>
            <a:p>
              <a:endParaRPr lang="es-UY">
                <a:solidFill>
                  <a:schemeClr val="tx1"/>
                </a:solidFill>
              </a:endParaRPr>
            </a:p>
          </p:txBody>
        </p:sp>
        <p:sp>
          <p:nvSpPr>
            <p:cNvPr id="104459" name="Line 18"/>
            <p:cNvSpPr>
              <a:spLocks noChangeShapeType="1"/>
            </p:cNvSpPr>
            <p:nvPr/>
          </p:nvSpPr>
          <p:spPr bwMode="auto">
            <a:xfrm>
              <a:off x="4896" y="2832"/>
              <a:ext cx="0" cy="362"/>
            </a:xfrm>
            <a:prstGeom prst="line">
              <a:avLst/>
            </a:prstGeom>
            <a:noFill/>
            <a:ln w="38100" cmpd="dbl">
              <a:solidFill>
                <a:schemeClr val="tx1"/>
              </a:solidFill>
              <a:round/>
              <a:headEnd/>
              <a:tailEnd type="triangle" w="med" len="med"/>
            </a:ln>
          </p:spPr>
          <p:txBody>
            <a:bodyPr anchor="ctr"/>
            <a:lstStyle/>
            <a:p>
              <a:endParaRPr lang="es-UY">
                <a:solidFill>
                  <a:schemeClr val="tx1"/>
                </a:solidFill>
              </a:endParaRPr>
            </a:p>
          </p:txBody>
        </p:sp>
        <p:sp>
          <p:nvSpPr>
            <p:cNvPr id="104460" name="Text Box 19"/>
            <p:cNvSpPr txBox="1">
              <a:spLocks noChangeArrowheads="1"/>
            </p:cNvSpPr>
            <p:nvPr/>
          </p:nvSpPr>
          <p:spPr bwMode="auto">
            <a:xfrm>
              <a:off x="3242" y="3499"/>
              <a:ext cx="1957" cy="494"/>
            </a:xfrm>
            <a:prstGeom prst="rect">
              <a:avLst/>
            </a:prstGeom>
            <a:noFill/>
            <a:ln w="9525">
              <a:noFill/>
              <a:miter lim="800000"/>
              <a:headEnd/>
              <a:tailEnd/>
            </a:ln>
          </p:spPr>
          <p:txBody>
            <a:bodyPr>
              <a:spAutoFit/>
            </a:bodyPr>
            <a:lstStyle/>
            <a:p>
              <a:pPr algn="ctr">
                <a:spcBef>
                  <a:spcPct val="50000"/>
                </a:spcBef>
              </a:pPr>
              <a:r>
                <a:rPr lang="en-US" sz="1800" dirty="0">
                  <a:solidFill>
                    <a:schemeClr val="tx1"/>
                  </a:solidFill>
                </a:rPr>
                <a:t>DEP</a:t>
              </a:r>
              <a:r>
                <a:rPr lang="en-US" sz="1800" dirty="0">
                  <a:solidFill>
                    <a:schemeClr val="tx1"/>
                  </a:solidFill>
                  <a:cs typeface="Arial" pitchFamily="34" charset="0"/>
                </a:rPr>
                <a:t>Ó</a:t>
              </a:r>
              <a:r>
                <a:rPr lang="en-US" sz="1800" dirty="0">
                  <a:solidFill>
                    <a:schemeClr val="tx1"/>
                  </a:solidFill>
                </a:rPr>
                <a:t>SITO CIRCULAR</a:t>
              </a:r>
            </a:p>
            <a:p>
              <a:pPr algn="ctr">
                <a:spcBef>
                  <a:spcPct val="50000"/>
                </a:spcBef>
              </a:pPr>
              <a:r>
                <a:rPr lang="en-US" sz="1800" dirty="0">
                  <a:solidFill>
                    <a:schemeClr val="tx1"/>
                  </a:solidFill>
                </a:rPr>
                <a:t>T</a:t>
              </a:r>
              <a:r>
                <a:rPr lang="en-US" sz="1800" baseline="-25000" dirty="0">
                  <a:solidFill>
                    <a:schemeClr val="tx1"/>
                  </a:solidFill>
                </a:rPr>
                <a:t>10</a:t>
              </a:r>
              <a:r>
                <a:rPr lang="en-US" sz="1800" dirty="0">
                  <a:solidFill>
                    <a:schemeClr val="tx1"/>
                  </a:solidFill>
                </a:rPr>
                <a:t>/T = 0,66</a:t>
              </a:r>
              <a:endParaRPr lang="es-ES" sz="1800" dirty="0">
                <a:solidFill>
                  <a:schemeClr val="tx1"/>
                </a:solidFill>
              </a:endParaRPr>
            </a:p>
          </p:txBody>
        </p:sp>
        <p:sp>
          <p:nvSpPr>
            <p:cNvPr id="104461" name="Text Box 20"/>
            <p:cNvSpPr txBox="1">
              <a:spLocks noChangeArrowheads="1"/>
            </p:cNvSpPr>
            <p:nvPr/>
          </p:nvSpPr>
          <p:spPr bwMode="auto">
            <a:xfrm>
              <a:off x="3456" y="3168"/>
              <a:ext cx="412" cy="231"/>
            </a:xfrm>
            <a:prstGeom prst="rect">
              <a:avLst/>
            </a:prstGeom>
            <a:noFill/>
            <a:ln w="9525">
              <a:noFill/>
              <a:miter lim="800000"/>
              <a:headEnd/>
              <a:tailEnd/>
            </a:ln>
          </p:spPr>
          <p:txBody>
            <a:bodyPr>
              <a:spAutoFit/>
            </a:bodyPr>
            <a:lstStyle/>
            <a:p>
              <a:pPr algn="ctr">
                <a:spcBef>
                  <a:spcPct val="50000"/>
                </a:spcBef>
              </a:pPr>
              <a:r>
                <a:rPr lang="en-US" sz="1800">
                  <a:solidFill>
                    <a:schemeClr val="tx1"/>
                  </a:solidFill>
                </a:rPr>
                <a:t>E</a:t>
              </a:r>
              <a:endParaRPr lang="es-ES" sz="1800">
                <a:solidFill>
                  <a:schemeClr val="tx1"/>
                </a:solidFill>
              </a:endParaRPr>
            </a:p>
          </p:txBody>
        </p:sp>
        <p:sp>
          <p:nvSpPr>
            <p:cNvPr id="104462" name="Text Box 21"/>
            <p:cNvSpPr txBox="1">
              <a:spLocks noChangeArrowheads="1"/>
            </p:cNvSpPr>
            <p:nvPr/>
          </p:nvSpPr>
          <p:spPr bwMode="auto">
            <a:xfrm>
              <a:off x="4704" y="3168"/>
              <a:ext cx="412" cy="231"/>
            </a:xfrm>
            <a:prstGeom prst="rect">
              <a:avLst/>
            </a:prstGeom>
            <a:noFill/>
            <a:ln w="9525">
              <a:noFill/>
              <a:miter lim="800000"/>
              <a:headEnd/>
              <a:tailEnd/>
            </a:ln>
          </p:spPr>
          <p:txBody>
            <a:bodyPr>
              <a:spAutoFit/>
            </a:bodyPr>
            <a:lstStyle/>
            <a:p>
              <a:pPr algn="ctr">
                <a:spcBef>
                  <a:spcPct val="50000"/>
                </a:spcBef>
              </a:pPr>
              <a:r>
                <a:rPr lang="en-US" sz="1800">
                  <a:solidFill>
                    <a:schemeClr val="tx1"/>
                  </a:solidFill>
                </a:rPr>
                <a:t>S</a:t>
              </a:r>
              <a:endParaRPr lang="es-ES" sz="1800">
                <a:solidFill>
                  <a:schemeClr val="tx1"/>
                </a:solidFill>
              </a:endParaRPr>
            </a:p>
          </p:txBody>
        </p:sp>
        <p:sp>
          <p:nvSpPr>
            <p:cNvPr id="104463" name="Oval 22"/>
            <p:cNvSpPr>
              <a:spLocks noChangeArrowheads="1"/>
            </p:cNvSpPr>
            <p:nvPr/>
          </p:nvSpPr>
          <p:spPr bwMode="auto">
            <a:xfrm>
              <a:off x="3792" y="1824"/>
              <a:ext cx="864" cy="816"/>
            </a:xfrm>
            <a:prstGeom prst="ellipse">
              <a:avLst/>
            </a:prstGeom>
            <a:noFill/>
            <a:ln w="38100">
              <a:solidFill>
                <a:schemeClr val="tx1"/>
              </a:solidFill>
              <a:round/>
              <a:headEnd/>
              <a:tailEnd/>
            </a:ln>
          </p:spPr>
          <p:txBody>
            <a:bodyPr wrap="none" anchor="ctr"/>
            <a:lstStyle/>
            <a:p>
              <a:endParaRPr lang="es-UY">
                <a:solidFill>
                  <a:schemeClr val="tx1"/>
                </a:solidFill>
              </a:endParaRPr>
            </a:p>
          </p:txBody>
        </p:sp>
        <p:sp>
          <p:nvSpPr>
            <p:cNvPr id="104464" name="Rectangle 23"/>
            <p:cNvSpPr>
              <a:spLocks noChangeArrowheads="1"/>
            </p:cNvSpPr>
            <p:nvPr/>
          </p:nvSpPr>
          <p:spPr bwMode="auto">
            <a:xfrm>
              <a:off x="3744" y="2544"/>
              <a:ext cx="1008" cy="432"/>
            </a:xfrm>
            <a:prstGeom prst="rect">
              <a:avLst/>
            </a:prstGeom>
            <a:solidFill>
              <a:schemeClr val="bg1"/>
            </a:solidFill>
            <a:ln w="9525">
              <a:noFill/>
              <a:miter lim="800000"/>
              <a:headEnd/>
              <a:tailEnd/>
            </a:ln>
          </p:spPr>
          <p:txBody>
            <a:bodyPr wrap="none" anchor="ctr"/>
            <a:lstStyle/>
            <a:p>
              <a:endParaRPr lang="es-UY">
                <a:solidFill>
                  <a:schemeClr val="tx1"/>
                </a:solidFill>
              </a:endParaRPr>
            </a:p>
          </p:txBody>
        </p:sp>
        <p:sp>
          <p:nvSpPr>
            <p:cNvPr id="104465" name="Line 24"/>
            <p:cNvSpPr>
              <a:spLocks noChangeShapeType="1"/>
            </p:cNvSpPr>
            <p:nvPr/>
          </p:nvSpPr>
          <p:spPr bwMode="auto">
            <a:xfrm flipH="1" flipV="1">
              <a:off x="4224" y="2256"/>
              <a:ext cx="0" cy="912"/>
            </a:xfrm>
            <a:prstGeom prst="line">
              <a:avLst/>
            </a:prstGeom>
            <a:noFill/>
            <a:ln w="38100">
              <a:solidFill>
                <a:schemeClr val="tx1"/>
              </a:solidFill>
              <a:round/>
              <a:headEnd/>
              <a:tailEnd/>
            </a:ln>
          </p:spPr>
          <p:txBody>
            <a:bodyPr anchor="ctr"/>
            <a:lstStyle/>
            <a:p>
              <a:endParaRPr lang="es-UY">
                <a:solidFill>
                  <a:schemeClr val="tx1"/>
                </a:solidFill>
              </a:endParaRPr>
            </a:p>
          </p:txBody>
        </p:sp>
        <p:sp>
          <p:nvSpPr>
            <p:cNvPr id="104466" name="Line 25"/>
            <p:cNvSpPr>
              <a:spLocks noChangeShapeType="1"/>
            </p:cNvSpPr>
            <p:nvPr/>
          </p:nvSpPr>
          <p:spPr bwMode="auto">
            <a:xfrm flipH="1" flipV="1">
              <a:off x="3936" y="2544"/>
              <a:ext cx="0" cy="384"/>
            </a:xfrm>
            <a:prstGeom prst="line">
              <a:avLst/>
            </a:prstGeom>
            <a:noFill/>
            <a:ln w="38100">
              <a:solidFill>
                <a:schemeClr val="tx1"/>
              </a:solidFill>
              <a:round/>
              <a:headEnd/>
              <a:tailEnd/>
            </a:ln>
          </p:spPr>
          <p:txBody>
            <a:bodyPr anchor="ctr"/>
            <a:lstStyle/>
            <a:p>
              <a:endParaRPr lang="es-UY">
                <a:solidFill>
                  <a:schemeClr val="tx1"/>
                </a:solidFill>
              </a:endParaRPr>
            </a:p>
          </p:txBody>
        </p:sp>
        <p:sp>
          <p:nvSpPr>
            <p:cNvPr id="104467" name="Line 26"/>
            <p:cNvSpPr>
              <a:spLocks noChangeShapeType="1"/>
            </p:cNvSpPr>
            <p:nvPr/>
          </p:nvSpPr>
          <p:spPr bwMode="auto">
            <a:xfrm flipH="1" flipV="1">
              <a:off x="4512" y="2544"/>
              <a:ext cx="0" cy="384"/>
            </a:xfrm>
            <a:prstGeom prst="line">
              <a:avLst/>
            </a:prstGeom>
            <a:noFill/>
            <a:ln w="38100">
              <a:solidFill>
                <a:schemeClr val="tx1"/>
              </a:solidFill>
              <a:round/>
              <a:headEnd/>
              <a:tailEnd/>
            </a:ln>
          </p:spPr>
          <p:txBody>
            <a:bodyPr anchor="ctr"/>
            <a:lstStyle/>
            <a:p>
              <a:endParaRPr lang="es-UY">
                <a:solidFill>
                  <a:schemeClr val="tx1"/>
                </a:solidFill>
              </a:endParaRPr>
            </a:p>
          </p:txBody>
        </p:sp>
        <p:sp>
          <p:nvSpPr>
            <p:cNvPr id="104468" name="Rectangle 27"/>
            <p:cNvSpPr>
              <a:spLocks noChangeArrowheads="1"/>
            </p:cNvSpPr>
            <p:nvPr/>
          </p:nvSpPr>
          <p:spPr bwMode="auto">
            <a:xfrm>
              <a:off x="3936" y="1392"/>
              <a:ext cx="528" cy="288"/>
            </a:xfrm>
            <a:prstGeom prst="rect">
              <a:avLst/>
            </a:prstGeom>
            <a:solidFill>
              <a:schemeClr val="bg1"/>
            </a:solidFill>
            <a:ln w="9525">
              <a:noFill/>
              <a:miter lim="800000"/>
              <a:headEnd/>
              <a:tailEnd/>
            </a:ln>
          </p:spPr>
          <p:txBody>
            <a:bodyPr wrap="none" anchor="ctr"/>
            <a:lstStyle/>
            <a:p>
              <a:endParaRPr lang="es-UY">
                <a:solidFill>
                  <a:schemeClr val="tx1"/>
                </a:solidFill>
              </a:endParaRPr>
            </a:p>
          </p:txBody>
        </p:sp>
        <p:sp>
          <p:nvSpPr>
            <p:cNvPr id="104469" name="Line 28"/>
            <p:cNvSpPr>
              <a:spLocks noChangeShapeType="1"/>
            </p:cNvSpPr>
            <p:nvPr/>
          </p:nvSpPr>
          <p:spPr bwMode="auto">
            <a:xfrm>
              <a:off x="4224" y="1200"/>
              <a:ext cx="0" cy="624"/>
            </a:xfrm>
            <a:prstGeom prst="line">
              <a:avLst/>
            </a:prstGeom>
            <a:noFill/>
            <a:ln w="38100">
              <a:solidFill>
                <a:schemeClr val="tx1"/>
              </a:solidFill>
              <a:round/>
              <a:headEnd/>
              <a:tailEnd/>
            </a:ln>
          </p:spPr>
          <p:txBody>
            <a:bodyPr anchor="ctr"/>
            <a:lstStyle/>
            <a:p>
              <a:endParaRPr lang="es-UY">
                <a:solidFill>
                  <a:schemeClr val="tx1"/>
                </a:solidFill>
              </a:endParaRPr>
            </a:p>
          </p:txBody>
        </p:sp>
        <p:sp>
          <p:nvSpPr>
            <p:cNvPr id="104470" name="Line 29"/>
            <p:cNvSpPr>
              <a:spLocks noChangeShapeType="1"/>
            </p:cNvSpPr>
            <p:nvPr/>
          </p:nvSpPr>
          <p:spPr bwMode="auto">
            <a:xfrm>
              <a:off x="3744" y="2784"/>
              <a:ext cx="0" cy="240"/>
            </a:xfrm>
            <a:prstGeom prst="line">
              <a:avLst/>
            </a:prstGeom>
            <a:noFill/>
            <a:ln w="38100">
              <a:solidFill>
                <a:schemeClr val="tx1"/>
              </a:solidFill>
              <a:round/>
              <a:headEnd/>
              <a:tailEnd/>
            </a:ln>
          </p:spPr>
          <p:txBody>
            <a:bodyPr anchor="ctr"/>
            <a:lstStyle/>
            <a:p>
              <a:endParaRPr lang="es-UY">
                <a:solidFill>
                  <a:schemeClr val="tx1"/>
                </a:solidFill>
              </a:endParaRPr>
            </a:p>
          </p:txBody>
        </p:sp>
        <p:sp>
          <p:nvSpPr>
            <p:cNvPr id="104471" name="Line 30"/>
            <p:cNvSpPr>
              <a:spLocks noChangeShapeType="1"/>
            </p:cNvSpPr>
            <p:nvPr/>
          </p:nvSpPr>
          <p:spPr bwMode="auto">
            <a:xfrm>
              <a:off x="4752" y="2688"/>
              <a:ext cx="0" cy="336"/>
            </a:xfrm>
            <a:prstGeom prst="line">
              <a:avLst/>
            </a:prstGeom>
            <a:noFill/>
            <a:ln w="38100">
              <a:solidFill>
                <a:schemeClr val="tx1"/>
              </a:solidFill>
              <a:round/>
              <a:headEnd/>
              <a:tailEnd/>
            </a:ln>
          </p:spPr>
          <p:txBody>
            <a:bodyPr anchor="ctr"/>
            <a:lstStyle/>
            <a:p>
              <a:endParaRPr lang="es-UY">
                <a:solidFill>
                  <a:schemeClr val="tx1"/>
                </a:solidFill>
              </a:endParaRPr>
            </a:p>
          </p:txBody>
        </p:sp>
      </p:grpSp>
      <p:sp>
        <p:nvSpPr>
          <p:cNvPr id="65567" name="Freeform 31"/>
          <p:cNvSpPr>
            <a:spLocks/>
          </p:cNvSpPr>
          <p:nvPr/>
        </p:nvSpPr>
        <p:spPr bwMode="auto">
          <a:xfrm>
            <a:off x="6376991" y="2081213"/>
            <a:ext cx="2566987" cy="2540000"/>
          </a:xfrm>
          <a:custGeom>
            <a:avLst/>
            <a:gdLst>
              <a:gd name="T0" fmla="*/ 583913374 w 1752"/>
              <a:gd name="T1" fmla="*/ 2147483647 h 1600"/>
              <a:gd name="T2" fmla="*/ 171739047 w 1752"/>
              <a:gd name="T3" fmla="*/ 2147483647 h 1600"/>
              <a:gd name="T4" fmla="*/ 68696210 w 1752"/>
              <a:gd name="T5" fmla="*/ 1471771198 h 1600"/>
              <a:gd name="T6" fmla="*/ 583913374 w 1752"/>
              <a:gd name="T7" fmla="*/ 504031295 h 1600"/>
              <a:gd name="T8" fmla="*/ 1099130561 w 1752"/>
              <a:gd name="T9" fmla="*/ 141128757 h 1600"/>
              <a:gd name="T10" fmla="*/ 1305217656 w 1752"/>
              <a:gd name="T11" fmla="*/ 20161250 h 1600"/>
              <a:gd name="T12" fmla="*/ 1511303285 w 1752"/>
              <a:gd name="T13" fmla="*/ 262096269 h 1600"/>
              <a:gd name="T14" fmla="*/ 1202173376 w 1752"/>
              <a:gd name="T15" fmla="*/ 624998758 h 1600"/>
              <a:gd name="T16" fmla="*/ 790000652 w 1752"/>
              <a:gd name="T17" fmla="*/ 1229836272 h 1600"/>
              <a:gd name="T18" fmla="*/ 583913374 w 1752"/>
              <a:gd name="T19" fmla="*/ 1713706521 h 1600"/>
              <a:gd name="T20" fmla="*/ 686956189 w 1752"/>
              <a:gd name="T21" fmla="*/ 2147483647 h 1600"/>
              <a:gd name="T22" fmla="*/ 893043466 w 1752"/>
              <a:gd name="T23" fmla="*/ 2147483647 h 1600"/>
              <a:gd name="T24" fmla="*/ 996086281 w 1752"/>
              <a:gd name="T25" fmla="*/ 2147483647 h 1600"/>
              <a:gd name="T26" fmla="*/ 1099130561 w 1752"/>
              <a:gd name="T27" fmla="*/ 2147483647 h 1600"/>
              <a:gd name="T28" fmla="*/ 1305217656 w 1752"/>
              <a:gd name="T29" fmla="*/ 2147483647 h 1600"/>
              <a:gd name="T30" fmla="*/ 1614347931 w 1752"/>
              <a:gd name="T31" fmla="*/ 2147483647 h 1600"/>
              <a:gd name="T32" fmla="*/ 1614347931 w 1752"/>
              <a:gd name="T33" fmla="*/ 2147483647 h 1600"/>
              <a:gd name="T34" fmla="*/ 1408260470 w 1752"/>
              <a:gd name="T35" fmla="*/ 1834673984 h 1600"/>
              <a:gd name="T36" fmla="*/ 1820435026 w 1752"/>
              <a:gd name="T37" fmla="*/ 1471771198 h 1600"/>
              <a:gd name="T38" fmla="*/ 2147483647 w 1752"/>
              <a:gd name="T39" fmla="*/ 1713706521 h 1600"/>
              <a:gd name="T40" fmla="*/ 2147483647 w 1752"/>
              <a:gd name="T41" fmla="*/ 1955641447 h 1600"/>
              <a:gd name="T42" fmla="*/ 2147483647 w 1752"/>
              <a:gd name="T43" fmla="*/ 2147483647 h 1600"/>
              <a:gd name="T44" fmla="*/ 2147483647 w 1752"/>
              <a:gd name="T45" fmla="*/ 2147483647 h 1600"/>
              <a:gd name="T46" fmla="*/ 2147483647 w 1752"/>
              <a:gd name="T47" fmla="*/ 2147483647 h 1600"/>
              <a:gd name="T48" fmla="*/ 2147483647 w 1752"/>
              <a:gd name="T49" fmla="*/ 2147483647 h 1600"/>
              <a:gd name="T50" fmla="*/ 2147483647 w 1752"/>
              <a:gd name="T51" fmla="*/ 2147483647 h 1600"/>
              <a:gd name="T52" fmla="*/ 2147483647 w 1752"/>
              <a:gd name="T53" fmla="*/ 2147483647 h 1600"/>
              <a:gd name="T54" fmla="*/ 2147483647 w 1752"/>
              <a:gd name="T55" fmla="*/ 2147483647 h 1600"/>
              <a:gd name="T56" fmla="*/ 2147483647 w 1752"/>
              <a:gd name="T57" fmla="*/ 1471771198 h 1600"/>
              <a:gd name="T58" fmla="*/ 2147483647 w 1752"/>
              <a:gd name="T59" fmla="*/ 504031295 h 1600"/>
              <a:gd name="T60" fmla="*/ 2147483647 w 1752"/>
              <a:gd name="T61" fmla="*/ 20161250 h 1600"/>
              <a:gd name="T62" fmla="*/ 2147483647 w 1752"/>
              <a:gd name="T63" fmla="*/ 383063732 h 1600"/>
              <a:gd name="T64" fmla="*/ 2147483647 w 1752"/>
              <a:gd name="T65" fmla="*/ 1471771198 h 1600"/>
              <a:gd name="T66" fmla="*/ 2147483647 w 1752"/>
              <a:gd name="T67" fmla="*/ 2147483647 h 1600"/>
              <a:gd name="T68" fmla="*/ 2147483647 w 1752"/>
              <a:gd name="T69" fmla="*/ 2147483647 h 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52"/>
              <a:gd name="T106" fmla="*/ 0 h 1600"/>
              <a:gd name="T107" fmla="*/ 1752 w 1752"/>
              <a:gd name="T108" fmla="*/ 1600 h 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52" h="1600">
                <a:moveTo>
                  <a:pt x="272" y="1352"/>
                </a:moveTo>
                <a:cubicBezTo>
                  <a:pt x="196" y="1272"/>
                  <a:pt x="120" y="1192"/>
                  <a:pt x="80" y="1064"/>
                </a:cubicBezTo>
                <a:cubicBezTo>
                  <a:pt x="40" y="936"/>
                  <a:pt x="0" y="728"/>
                  <a:pt x="32" y="584"/>
                </a:cubicBezTo>
                <a:cubicBezTo>
                  <a:pt x="64" y="440"/>
                  <a:pt x="192" y="288"/>
                  <a:pt x="272" y="200"/>
                </a:cubicBezTo>
                <a:cubicBezTo>
                  <a:pt x="352" y="112"/>
                  <a:pt x="456" y="88"/>
                  <a:pt x="512" y="56"/>
                </a:cubicBezTo>
                <a:cubicBezTo>
                  <a:pt x="568" y="24"/>
                  <a:pt x="576" y="0"/>
                  <a:pt x="608" y="8"/>
                </a:cubicBezTo>
                <a:cubicBezTo>
                  <a:pt x="640" y="16"/>
                  <a:pt x="712" y="64"/>
                  <a:pt x="704" y="104"/>
                </a:cubicBezTo>
                <a:cubicBezTo>
                  <a:pt x="696" y="144"/>
                  <a:pt x="616" y="184"/>
                  <a:pt x="560" y="248"/>
                </a:cubicBezTo>
                <a:cubicBezTo>
                  <a:pt x="504" y="312"/>
                  <a:pt x="416" y="416"/>
                  <a:pt x="368" y="488"/>
                </a:cubicBezTo>
                <a:cubicBezTo>
                  <a:pt x="320" y="560"/>
                  <a:pt x="280" y="608"/>
                  <a:pt x="272" y="680"/>
                </a:cubicBezTo>
                <a:cubicBezTo>
                  <a:pt x="264" y="752"/>
                  <a:pt x="296" y="856"/>
                  <a:pt x="320" y="920"/>
                </a:cubicBezTo>
                <a:cubicBezTo>
                  <a:pt x="344" y="984"/>
                  <a:pt x="392" y="1024"/>
                  <a:pt x="416" y="1064"/>
                </a:cubicBezTo>
                <a:cubicBezTo>
                  <a:pt x="440" y="1104"/>
                  <a:pt x="448" y="1088"/>
                  <a:pt x="464" y="1160"/>
                </a:cubicBezTo>
                <a:cubicBezTo>
                  <a:pt x="480" y="1232"/>
                  <a:pt x="488" y="1424"/>
                  <a:pt x="512" y="1496"/>
                </a:cubicBezTo>
                <a:cubicBezTo>
                  <a:pt x="536" y="1568"/>
                  <a:pt x="568" y="1592"/>
                  <a:pt x="608" y="1592"/>
                </a:cubicBezTo>
                <a:cubicBezTo>
                  <a:pt x="648" y="1592"/>
                  <a:pt x="728" y="1592"/>
                  <a:pt x="752" y="1496"/>
                </a:cubicBezTo>
                <a:cubicBezTo>
                  <a:pt x="776" y="1400"/>
                  <a:pt x="768" y="1144"/>
                  <a:pt x="752" y="1016"/>
                </a:cubicBezTo>
                <a:cubicBezTo>
                  <a:pt x="736" y="888"/>
                  <a:pt x="640" y="800"/>
                  <a:pt x="656" y="728"/>
                </a:cubicBezTo>
                <a:cubicBezTo>
                  <a:pt x="672" y="656"/>
                  <a:pt x="784" y="592"/>
                  <a:pt x="848" y="584"/>
                </a:cubicBezTo>
                <a:cubicBezTo>
                  <a:pt x="912" y="576"/>
                  <a:pt x="1000" y="648"/>
                  <a:pt x="1040" y="680"/>
                </a:cubicBezTo>
                <a:cubicBezTo>
                  <a:pt x="1080" y="712"/>
                  <a:pt x="1088" y="712"/>
                  <a:pt x="1088" y="776"/>
                </a:cubicBezTo>
                <a:cubicBezTo>
                  <a:pt x="1088" y="840"/>
                  <a:pt x="1048" y="976"/>
                  <a:pt x="1040" y="1064"/>
                </a:cubicBezTo>
                <a:cubicBezTo>
                  <a:pt x="1032" y="1152"/>
                  <a:pt x="1032" y="1224"/>
                  <a:pt x="1040" y="1304"/>
                </a:cubicBezTo>
                <a:cubicBezTo>
                  <a:pt x="1048" y="1384"/>
                  <a:pt x="1064" y="1496"/>
                  <a:pt x="1088" y="1544"/>
                </a:cubicBezTo>
                <a:cubicBezTo>
                  <a:pt x="1112" y="1592"/>
                  <a:pt x="1152" y="1600"/>
                  <a:pt x="1184" y="1592"/>
                </a:cubicBezTo>
                <a:cubicBezTo>
                  <a:pt x="1216" y="1584"/>
                  <a:pt x="1256" y="1560"/>
                  <a:pt x="1280" y="1496"/>
                </a:cubicBezTo>
                <a:cubicBezTo>
                  <a:pt x="1304" y="1432"/>
                  <a:pt x="1296" y="1288"/>
                  <a:pt x="1328" y="1208"/>
                </a:cubicBezTo>
                <a:cubicBezTo>
                  <a:pt x="1360" y="1128"/>
                  <a:pt x="1448" y="1120"/>
                  <a:pt x="1472" y="1016"/>
                </a:cubicBezTo>
                <a:cubicBezTo>
                  <a:pt x="1496" y="912"/>
                  <a:pt x="1536" y="720"/>
                  <a:pt x="1472" y="584"/>
                </a:cubicBezTo>
                <a:cubicBezTo>
                  <a:pt x="1408" y="448"/>
                  <a:pt x="1152" y="296"/>
                  <a:pt x="1088" y="200"/>
                </a:cubicBezTo>
                <a:cubicBezTo>
                  <a:pt x="1024" y="104"/>
                  <a:pt x="1024" y="16"/>
                  <a:pt x="1088" y="8"/>
                </a:cubicBezTo>
                <a:cubicBezTo>
                  <a:pt x="1152" y="0"/>
                  <a:pt x="1368" y="56"/>
                  <a:pt x="1472" y="152"/>
                </a:cubicBezTo>
                <a:cubicBezTo>
                  <a:pt x="1576" y="248"/>
                  <a:pt x="1672" y="432"/>
                  <a:pt x="1712" y="584"/>
                </a:cubicBezTo>
                <a:cubicBezTo>
                  <a:pt x="1752" y="736"/>
                  <a:pt x="1736" y="944"/>
                  <a:pt x="1712" y="1064"/>
                </a:cubicBezTo>
                <a:cubicBezTo>
                  <a:pt x="1688" y="1184"/>
                  <a:pt x="1628" y="1244"/>
                  <a:pt x="1568" y="1304"/>
                </a:cubicBezTo>
              </a:path>
            </a:pathLst>
          </a:custGeom>
          <a:noFill/>
          <a:ln w="57150">
            <a:solidFill>
              <a:srgbClr val="FF0000"/>
            </a:solidFill>
            <a:prstDash val="sysDot"/>
            <a:round/>
            <a:headEnd/>
            <a:tailEnd type="triangle" w="lg" len="med"/>
          </a:ln>
        </p:spPr>
        <p:txBody>
          <a:bodyPr anchor="ctr"/>
          <a:lstStyle/>
          <a:p>
            <a:endParaRPr lang="es-UY">
              <a:solidFill>
                <a:schemeClr val="tx1"/>
              </a:solidFill>
            </a:endParaRPr>
          </a:p>
        </p:txBody>
      </p:sp>
      <p:sp>
        <p:nvSpPr>
          <p:cNvPr id="6" name="Rectangle 2">
            <a:extLst>
              <a:ext uri="{FF2B5EF4-FFF2-40B4-BE49-F238E27FC236}">
                <a16:creationId xmlns:a16="http://schemas.microsoft.com/office/drawing/2014/main" id="{83E7B115-899C-E553-C3DF-769ECA9EC48B}"/>
              </a:ext>
            </a:extLst>
          </p:cNvPr>
          <p:cNvSpPr>
            <a:spLocks noGrp="1" noChangeArrowheads="1"/>
          </p:cNvSpPr>
          <p:nvPr>
            <p:ph type="title"/>
          </p:nvPr>
        </p:nvSpPr>
        <p:spPr>
          <a:xfrm>
            <a:off x="1524000" y="887234"/>
            <a:ext cx="9143999" cy="444500"/>
          </a:xfrm>
          <a:ln>
            <a:noFill/>
          </a:ln>
        </p:spPr>
        <p:txBody>
          <a:bodyPr/>
          <a:lstStyle/>
          <a:p>
            <a:pPr eaLnBrk="1" hangingPunct="1"/>
            <a:r>
              <a:rPr lang="en-US" sz="2000" b="1" dirty="0">
                <a:solidFill>
                  <a:schemeClr val="tx1"/>
                </a:solidFill>
              </a:rPr>
              <a:t>TANQUES DE CONTACTO TABICADOS</a:t>
            </a:r>
            <a:endParaRPr lang="es-ES" sz="2000" b="1" dirty="0">
              <a:solidFill>
                <a:schemeClr val="tx1"/>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5549"/>
                                        </p:tgtEl>
                                        <p:attrNameLst>
                                          <p:attrName>style.visibility</p:attrName>
                                        </p:attrNameLst>
                                      </p:cBhvr>
                                      <p:to>
                                        <p:strVal val="visible"/>
                                      </p:to>
                                    </p:set>
                                    <p:animEffect transition="in" filter="box(in)">
                                      <p:cBhvr>
                                        <p:cTn id="10" dur="500"/>
                                        <p:tgtEl>
                                          <p:spTgt spid="65549"/>
                                        </p:tgtEl>
                                      </p:cBhvr>
                                    </p:animEffect>
                                  </p:childTnLst>
                                </p:cTn>
                              </p:par>
                              <p:par>
                                <p:cTn id="11" presetID="4"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in)">
                                      <p:cBhvr>
                                        <p:cTn id="13" dur="500"/>
                                        <p:tgtEl>
                                          <p:spTgt spid="3"/>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65567"/>
                                        </p:tgtEl>
                                        <p:attrNameLst>
                                          <p:attrName>style.visibility</p:attrName>
                                        </p:attrNameLst>
                                      </p:cBhvr>
                                      <p:to>
                                        <p:strVal val="visible"/>
                                      </p:to>
                                    </p:set>
                                    <p:animEffect transition="in" filter="box(in)">
                                      <p:cBhvr>
                                        <p:cTn id="16" dur="500"/>
                                        <p:tgtEl>
                                          <p:spTgt spid="65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9" grpId="0" animBg="1"/>
      <p:bldP spid="6556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5FF57AA4-7318-3502-5D3F-9CC8A5F4A186}"/>
              </a:ext>
            </a:extLst>
          </p:cNvPr>
          <p:cNvPicPr>
            <a:picLocks noChangeAspect="1"/>
          </p:cNvPicPr>
          <p:nvPr/>
        </p:nvPicPr>
        <p:blipFill>
          <a:blip r:embed="rId2"/>
          <a:stretch>
            <a:fillRect/>
          </a:stretch>
        </p:blipFill>
        <p:spPr>
          <a:xfrm>
            <a:off x="2783632" y="681784"/>
            <a:ext cx="6444920" cy="2739854"/>
          </a:xfrm>
          <a:prstGeom prst="rect">
            <a:avLst/>
          </a:prstGeom>
        </p:spPr>
      </p:pic>
      <p:sp>
        <p:nvSpPr>
          <p:cNvPr id="4" name="CuadroTexto 3">
            <a:extLst>
              <a:ext uri="{FF2B5EF4-FFF2-40B4-BE49-F238E27FC236}">
                <a16:creationId xmlns:a16="http://schemas.microsoft.com/office/drawing/2014/main" id="{A75CCEFA-23FB-B748-69DE-4C0926A3513D}"/>
              </a:ext>
            </a:extLst>
          </p:cNvPr>
          <p:cNvSpPr txBox="1"/>
          <p:nvPr/>
        </p:nvSpPr>
        <p:spPr>
          <a:xfrm>
            <a:off x="2954800" y="1257848"/>
            <a:ext cx="1224136" cy="400110"/>
          </a:xfrm>
          <a:prstGeom prst="rect">
            <a:avLst/>
          </a:prstGeom>
          <a:noFill/>
        </p:spPr>
        <p:txBody>
          <a:bodyPr wrap="square" rtlCol="0">
            <a:spAutoFit/>
          </a:bodyPr>
          <a:lstStyle/>
          <a:p>
            <a:r>
              <a:rPr lang="es-AR" dirty="0">
                <a:solidFill>
                  <a:schemeClr val="tx1"/>
                </a:solidFill>
              </a:rPr>
              <a:t>F</a:t>
            </a:r>
            <a:r>
              <a:rPr lang="es-UY" dirty="0">
                <a:solidFill>
                  <a:schemeClr val="tx1"/>
                </a:solidFill>
              </a:rPr>
              <a:t>B = 0,5</a:t>
            </a:r>
          </a:p>
        </p:txBody>
      </p:sp>
      <p:pic>
        <p:nvPicPr>
          <p:cNvPr id="20" name="Imagen 19">
            <a:extLst>
              <a:ext uri="{FF2B5EF4-FFF2-40B4-BE49-F238E27FC236}">
                <a16:creationId xmlns:a16="http://schemas.microsoft.com/office/drawing/2014/main" id="{C4A98324-DABC-E1CD-7EC6-15F3C6431138}"/>
              </a:ext>
            </a:extLst>
          </p:cNvPr>
          <p:cNvPicPr>
            <a:picLocks noChangeAspect="1"/>
          </p:cNvPicPr>
          <p:nvPr/>
        </p:nvPicPr>
        <p:blipFill>
          <a:blip r:embed="rId3"/>
          <a:stretch>
            <a:fillRect/>
          </a:stretch>
        </p:blipFill>
        <p:spPr>
          <a:xfrm>
            <a:off x="2783632" y="3573016"/>
            <a:ext cx="6444920" cy="2895600"/>
          </a:xfrm>
          <a:prstGeom prst="rect">
            <a:avLst/>
          </a:prstGeom>
        </p:spPr>
      </p:pic>
      <p:sp>
        <p:nvSpPr>
          <p:cNvPr id="21" name="CuadroTexto 20">
            <a:extLst>
              <a:ext uri="{FF2B5EF4-FFF2-40B4-BE49-F238E27FC236}">
                <a16:creationId xmlns:a16="http://schemas.microsoft.com/office/drawing/2014/main" id="{14FF09A8-1F6B-AFC2-FE2B-90384C47563C}"/>
              </a:ext>
            </a:extLst>
          </p:cNvPr>
          <p:cNvSpPr txBox="1"/>
          <p:nvPr/>
        </p:nvSpPr>
        <p:spPr>
          <a:xfrm>
            <a:off x="5394024" y="5961993"/>
            <a:ext cx="1224136" cy="400110"/>
          </a:xfrm>
          <a:prstGeom prst="rect">
            <a:avLst/>
          </a:prstGeom>
          <a:noFill/>
        </p:spPr>
        <p:txBody>
          <a:bodyPr wrap="square" rtlCol="0">
            <a:spAutoFit/>
          </a:bodyPr>
          <a:lstStyle/>
          <a:p>
            <a:r>
              <a:rPr lang="es-AR" dirty="0">
                <a:solidFill>
                  <a:schemeClr val="tx1"/>
                </a:solidFill>
              </a:rPr>
              <a:t>F</a:t>
            </a:r>
            <a:r>
              <a:rPr lang="es-UY" dirty="0">
                <a:solidFill>
                  <a:schemeClr val="tx1"/>
                </a:solidFill>
              </a:rPr>
              <a:t>B = 0,7</a:t>
            </a:r>
          </a:p>
        </p:txBody>
      </p:sp>
      <p:sp>
        <p:nvSpPr>
          <p:cNvPr id="22" name="CuadroTexto 21">
            <a:extLst>
              <a:ext uri="{FF2B5EF4-FFF2-40B4-BE49-F238E27FC236}">
                <a16:creationId xmlns:a16="http://schemas.microsoft.com/office/drawing/2014/main" id="{74391413-9E2A-F9FB-5681-7FEB75697B68}"/>
              </a:ext>
            </a:extLst>
          </p:cNvPr>
          <p:cNvSpPr txBox="1"/>
          <p:nvPr/>
        </p:nvSpPr>
        <p:spPr>
          <a:xfrm>
            <a:off x="-6621" y="6581001"/>
            <a:ext cx="6101254" cy="276999"/>
          </a:xfrm>
          <a:prstGeom prst="rect">
            <a:avLst/>
          </a:prstGeom>
          <a:noFill/>
        </p:spPr>
        <p:txBody>
          <a:bodyPr wrap="square">
            <a:spAutoFit/>
          </a:bodyPr>
          <a:lstStyle/>
          <a:p>
            <a:r>
              <a:rPr lang="en-US" sz="1200" dirty="0">
                <a:solidFill>
                  <a:schemeClr val="tx1"/>
                </a:solidFill>
              </a:rPr>
              <a:t>Fuente: EPA, Office of Water (4606M) EPA 815-R-20-003 June 2020</a:t>
            </a:r>
            <a:endParaRPr lang="es-UY" sz="1200" dirty="0">
              <a:solidFill>
                <a:schemeClr val="tx1"/>
              </a:solidFill>
            </a:endParaRPr>
          </a:p>
        </p:txBody>
      </p:sp>
    </p:spTree>
    <p:extLst>
      <p:ext uri="{BB962C8B-B14F-4D97-AF65-F5344CB8AC3E}">
        <p14:creationId xmlns:p14="http://schemas.microsoft.com/office/powerpoint/2010/main" val="850485042"/>
      </p:ext>
    </p:extLst>
  </p:cSld>
  <p:clrMapOvr>
    <a:masterClrMapping/>
  </p:clrMapOvr>
  <p:transition>
    <p:dissolv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FDB4191-4E10-2C55-633E-782EBD837EAF}"/>
              </a:ext>
            </a:extLst>
          </p:cNvPr>
          <p:cNvPicPr>
            <a:picLocks noChangeAspect="1"/>
          </p:cNvPicPr>
          <p:nvPr/>
        </p:nvPicPr>
        <p:blipFill>
          <a:blip r:embed="rId2"/>
          <a:stretch>
            <a:fillRect/>
          </a:stretch>
        </p:blipFill>
        <p:spPr>
          <a:xfrm>
            <a:off x="1455812" y="1052736"/>
            <a:ext cx="4424163" cy="5026462"/>
          </a:xfrm>
          <a:prstGeom prst="rect">
            <a:avLst/>
          </a:prstGeom>
        </p:spPr>
      </p:pic>
      <p:pic>
        <p:nvPicPr>
          <p:cNvPr id="6" name="Imagen 5">
            <a:extLst>
              <a:ext uri="{FF2B5EF4-FFF2-40B4-BE49-F238E27FC236}">
                <a16:creationId xmlns:a16="http://schemas.microsoft.com/office/drawing/2014/main" id="{CEEF4F16-7895-814D-8AE2-42211C5F49E0}"/>
              </a:ext>
            </a:extLst>
          </p:cNvPr>
          <p:cNvPicPr>
            <a:picLocks noChangeAspect="1"/>
          </p:cNvPicPr>
          <p:nvPr/>
        </p:nvPicPr>
        <p:blipFill>
          <a:blip r:embed="rId3"/>
          <a:stretch>
            <a:fillRect/>
          </a:stretch>
        </p:blipFill>
        <p:spPr>
          <a:xfrm>
            <a:off x="6312024" y="1052736"/>
            <a:ext cx="4482798" cy="5026462"/>
          </a:xfrm>
          <a:prstGeom prst="rect">
            <a:avLst/>
          </a:prstGeom>
        </p:spPr>
      </p:pic>
      <p:sp>
        <p:nvSpPr>
          <p:cNvPr id="7" name="CuadroTexto 6">
            <a:extLst>
              <a:ext uri="{FF2B5EF4-FFF2-40B4-BE49-F238E27FC236}">
                <a16:creationId xmlns:a16="http://schemas.microsoft.com/office/drawing/2014/main" id="{FA766EC1-6117-BDA2-003E-D03394276FA9}"/>
              </a:ext>
            </a:extLst>
          </p:cNvPr>
          <p:cNvSpPr txBox="1"/>
          <p:nvPr/>
        </p:nvSpPr>
        <p:spPr>
          <a:xfrm>
            <a:off x="7617319" y="6079198"/>
            <a:ext cx="1872208" cy="369332"/>
          </a:xfrm>
          <a:prstGeom prst="rect">
            <a:avLst/>
          </a:prstGeom>
          <a:noFill/>
        </p:spPr>
        <p:txBody>
          <a:bodyPr wrap="square" rtlCol="0">
            <a:spAutoFit/>
          </a:bodyPr>
          <a:lstStyle/>
          <a:p>
            <a:r>
              <a:rPr lang="es-AR" sz="1800" dirty="0">
                <a:solidFill>
                  <a:schemeClr val="tx1"/>
                </a:solidFill>
              </a:rPr>
              <a:t>F</a:t>
            </a:r>
            <a:r>
              <a:rPr lang="es-UY" sz="1800" dirty="0">
                <a:solidFill>
                  <a:schemeClr val="tx1"/>
                </a:solidFill>
              </a:rPr>
              <a:t>B = 0,5 – 0,7</a:t>
            </a:r>
          </a:p>
        </p:txBody>
      </p:sp>
      <p:sp>
        <p:nvSpPr>
          <p:cNvPr id="8" name="CuadroTexto 7">
            <a:extLst>
              <a:ext uri="{FF2B5EF4-FFF2-40B4-BE49-F238E27FC236}">
                <a16:creationId xmlns:a16="http://schemas.microsoft.com/office/drawing/2014/main" id="{E814B690-E520-7D25-2756-A3FF69475EE2}"/>
              </a:ext>
            </a:extLst>
          </p:cNvPr>
          <p:cNvSpPr txBox="1"/>
          <p:nvPr/>
        </p:nvSpPr>
        <p:spPr>
          <a:xfrm>
            <a:off x="2732198" y="6079198"/>
            <a:ext cx="1872208" cy="369332"/>
          </a:xfrm>
          <a:prstGeom prst="rect">
            <a:avLst/>
          </a:prstGeom>
          <a:noFill/>
        </p:spPr>
        <p:txBody>
          <a:bodyPr wrap="square" rtlCol="0">
            <a:spAutoFit/>
          </a:bodyPr>
          <a:lstStyle/>
          <a:p>
            <a:r>
              <a:rPr lang="es-AR" sz="1800" dirty="0">
                <a:solidFill>
                  <a:schemeClr val="tx1"/>
                </a:solidFill>
              </a:rPr>
              <a:t>F</a:t>
            </a:r>
            <a:r>
              <a:rPr lang="es-UY" sz="1800" dirty="0">
                <a:solidFill>
                  <a:schemeClr val="tx1"/>
                </a:solidFill>
              </a:rPr>
              <a:t>B = 0,2 – 0,3</a:t>
            </a:r>
          </a:p>
        </p:txBody>
      </p:sp>
      <p:sp>
        <p:nvSpPr>
          <p:cNvPr id="10" name="CuadroTexto 9">
            <a:extLst>
              <a:ext uri="{FF2B5EF4-FFF2-40B4-BE49-F238E27FC236}">
                <a16:creationId xmlns:a16="http://schemas.microsoft.com/office/drawing/2014/main" id="{89E65EE6-B547-B99D-C017-2BF038DCEA7A}"/>
              </a:ext>
            </a:extLst>
          </p:cNvPr>
          <p:cNvSpPr txBox="1"/>
          <p:nvPr/>
        </p:nvSpPr>
        <p:spPr>
          <a:xfrm>
            <a:off x="-6621" y="6581001"/>
            <a:ext cx="6101254" cy="276999"/>
          </a:xfrm>
          <a:prstGeom prst="rect">
            <a:avLst/>
          </a:prstGeom>
          <a:noFill/>
        </p:spPr>
        <p:txBody>
          <a:bodyPr wrap="square">
            <a:spAutoFit/>
          </a:bodyPr>
          <a:lstStyle/>
          <a:p>
            <a:r>
              <a:rPr lang="en-US" sz="1200" dirty="0">
                <a:solidFill>
                  <a:schemeClr val="tx1"/>
                </a:solidFill>
              </a:rPr>
              <a:t>Fuente: EPA, Office of Water (4606M) EPA 815-R-20-003 June 2020</a:t>
            </a:r>
            <a:endParaRPr lang="es-UY" sz="1200" dirty="0">
              <a:solidFill>
                <a:schemeClr val="tx1"/>
              </a:solidFill>
            </a:endParaRPr>
          </a:p>
        </p:txBody>
      </p:sp>
    </p:spTree>
    <p:extLst>
      <p:ext uri="{BB962C8B-B14F-4D97-AF65-F5344CB8AC3E}">
        <p14:creationId xmlns:p14="http://schemas.microsoft.com/office/powerpoint/2010/main" val="2400904252"/>
      </p:ext>
    </p:extLst>
  </p:cSld>
  <p:clrMapOvr>
    <a:masterClrMapping/>
  </p:clrMapOvr>
  <p:transition>
    <p:dissolv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75CCEFA-23FB-B748-69DE-4C0926A3513D}"/>
              </a:ext>
            </a:extLst>
          </p:cNvPr>
          <p:cNvSpPr txBox="1"/>
          <p:nvPr/>
        </p:nvSpPr>
        <p:spPr>
          <a:xfrm>
            <a:off x="980169" y="1049186"/>
            <a:ext cx="10650132" cy="1200329"/>
          </a:xfrm>
          <a:prstGeom prst="rect">
            <a:avLst/>
          </a:prstGeom>
          <a:noFill/>
        </p:spPr>
        <p:txBody>
          <a:bodyPr wrap="square" rtlCol="0">
            <a:spAutoFit/>
          </a:bodyPr>
          <a:lstStyle/>
          <a:p>
            <a:r>
              <a:rPr lang="es-UY" sz="2400" dirty="0">
                <a:solidFill>
                  <a:schemeClr val="tx1"/>
                </a:solidFill>
              </a:rPr>
              <a:t>En casos especiales se puede trabajar con un valor aproximado, y nunca tomar V/Q como tiempo de contacto salvo que se trate de flujo pistón.</a:t>
            </a:r>
          </a:p>
          <a:p>
            <a:r>
              <a:rPr lang="es-UY" sz="2400" dirty="0">
                <a:solidFill>
                  <a:schemeClr val="tx1"/>
                </a:solidFill>
              </a:rPr>
              <a:t>Ejemplo:</a:t>
            </a:r>
          </a:p>
        </p:txBody>
      </p:sp>
      <p:sp>
        <p:nvSpPr>
          <p:cNvPr id="5" name="Text Box 4">
            <a:extLst>
              <a:ext uri="{FF2B5EF4-FFF2-40B4-BE49-F238E27FC236}">
                <a16:creationId xmlns:a16="http://schemas.microsoft.com/office/drawing/2014/main" id="{C7B67B43-E641-1FC7-DAC9-95E99457F527}"/>
              </a:ext>
            </a:extLst>
          </p:cNvPr>
          <p:cNvSpPr txBox="1">
            <a:spLocks noChangeArrowheads="1"/>
          </p:cNvSpPr>
          <p:nvPr/>
        </p:nvSpPr>
        <p:spPr bwMode="auto">
          <a:xfrm>
            <a:off x="6305235" y="3796482"/>
            <a:ext cx="3474153" cy="1015663"/>
          </a:xfrm>
          <a:prstGeom prst="rect">
            <a:avLst/>
          </a:prstGeom>
          <a:noFill/>
          <a:ln w="9525">
            <a:noFill/>
            <a:miter lim="800000"/>
            <a:headEnd/>
            <a:tailEnd/>
          </a:ln>
        </p:spPr>
        <p:txBody>
          <a:bodyPr wrap="square">
            <a:spAutoFit/>
          </a:bodyPr>
          <a:lstStyle/>
          <a:p>
            <a:pPr algn="ctr">
              <a:spcBef>
                <a:spcPct val="50000"/>
              </a:spcBef>
            </a:pPr>
            <a:r>
              <a:rPr lang="en-US" sz="2400" dirty="0">
                <a:solidFill>
                  <a:schemeClr val="tx1"/>
                </a:solidFill>
              </a:rPr>
              <a:t>FB = 0,30</a:t>
            </a:r>
          </a:p>
          <a:p>
            <a:pPr algn="ctr">
              <a:spcBef>
                <a:spcPct val="50000"/>
              </a:spcBef>
            </a:pPr>
            <a:r>
              <a:rPr lang="en-US" sz="2400" dirty="0">
                <a:solidFill>
                  <a:schemeClr val="tx1"/>
                </a:solidFill>
              </a:rPr>
              <a:t>T</a:t>
            </a:r>
            <a:r>
              <a:rPr lang="en-US" sz="2400" baseline="-25000" dirty="0">
                <a:solidFill>
                  <a:schemeClr val="tx1"/>
                </a:solidFill>
              </a:rPr>
              <a:t>10</a:t>
            </a:r>
            <a:r>
              <a:rPr lang="en-US" sz="2400" dirty="0">
                <a:solidFill>
                  <a:schemeClr val="tx1"/>
                </a:solidFill>
              </a:rPr>
              <a:t> = 0,30 * V/Q</a:t>
            </a:r>
            <a:endParaRPr lang="es-ES" sz="2400" dirty="0">
              <a:solidFill>
                <a:schemeClr val="tx1"/>
              </a:solidFill>
            </a:endParaRPr>
          </a:p>
        </p:txBody>
      </p:sp>
      <p:sp>
        <p:nvSpPr>
          <p:cNvPr id="6" name="Rectangle 5">
            <a:extLst>
              <a:ext uri="{FF2B5EF4-FFF2-40B4-BE49-F238E27FC236}">
                <a16:creationId xmlns:a16="http://schemas.microsoft.com/office/drawing/2014/main" id="{9A8D3121-906D-D12B-BC7C-5607BE444B95}"/>
              </a:ext>
            </a:extLst>
          </p:cNvPr>
          <p:cNvSpPr>
            <a:spLocks noChangeArrowheads="1"/>
          </p:cNvSpPr>
          <p:nvPr/>
        </p:nvSpPr>
        <p:spPr bwMode="auto">
          <a:xfrm>
            <a:off x="4126817" y="2758213"/>
            <a:ext cx="1969183" cy="3124200"/>
          </a:xfrm>
          <a:prstGeom prst="rect">
            <a:avLst/>
          </a:prstGeom>
          <a:noFill/>
          <a:ln w="38100">
            <a:solidFill>
              <a:schemeClr val="tx1"/>
            </a:solidFill>
            <a:miter lim="800000"/>
            <a:headEnd/>
            <a:tailEnd/>
          </a:ln>
        </p:spPr>
        <p:txBody>
          <a:bodyPr wrap="none" anchor="ctr"/>
          <a:lstStyle/>
          <a:p>
            <a:endParaRPr lang="es-UY">
              <a:solidFill>
                <a:schemeClr val="tx1"/>
              </a:solidFill>
            </a:endParaRPr>
          </a:p>
        </p:txBody>
      </p:sp>
      <p:sp>
        <p:nvSpPr>
          <p:cNvPr id="7" name="Line 6">
            <a:extLst>
              <a:ext uri="{FF2B5EF4-FFF2-40B4-BE49-F238E27FC236}">
                <a16:creationId xmlns:a16="http://schemas.microsoft.com/office/drawing/2014/main" id="{9014F731-F8E0-5051-49D2-A05B445A1A87}"/>
              </a:ext>
            </a:extLst>
          </p:cNvPr>
          <p:cNvSpPr>
            <a:spLocks noChangeShapeType="1"/>
          </p:cNvSpPr>
          <p:nvPr/>
        </p:nvSpPr>
        <p:spPr bwMode="auto">
          <a:xfrm flipH="1" flipV="1">
            <a:off x="4786645" y="3281215"/>
            <a:ext cx="0" cy="2601198"/>
          </a:xfrm>
          <a:prstGeom prst="line">
            <a:avLst/>
          </a:prstGeom>
          <a:noFill/>
          <a:ln w="38100">
            <a:solidFill>
              <a:schemeClr val="tx1"/>
            </a:solidFill>
            <a:round/>
            <a:headEnd/>
            <a:tailEnd/>
          </a:ln>
        </p:spPr>
        <p:txBody>
          <a:bodyPr anchor="ctr"/>
          <a:lstStyle/>
          <a:p>
            <a:endParaRPr lang="es-UY">
              <a:solidFill>
                <a:schemeClr val="tx1"/>
              </a:solidFill>
            </a:endParaRPr>
          </a:p>
        </p:txBody>
      </p:sp>
      <p:sp>
        <p:nvSpPr>
          <p:cNvPr id="8" name="Line 7">
            <a:extLst>
              <a:ext uri="{FF2B5EF4-FFF2-40B4-BE49-F238E27FC236}">
                <a16:creationId xmlns:a16="http://schemas.microsoft.com/office/drawing/2014/main" id="{836F89F9-90CF-666E-A43F-68D830DEAC80}"/>
              </a:ext>
            </a:extLst>
          </p:cNvPr>
          <p:cNvSpPr>
            <a:spLocks noChangeShapeType="1"/>
          </p:cNvSpPr>
          <p:nvPr/>
        </p:nvSpPr>
        <p:spPr bwMode="auto">
          <a:xfrm flipV="1">
            <a:off x="4619110" y="5653813"/>
            <a:ext cx="0" cy="457200"/>
          </a:xfrm>
          <a:prstGeom prst="line">
            <a:avLst/>
          </a:prstGeom>
          <a:noFill/>
          <a:ln w="38100" cmpd="dbl">
            <a:noFill/>
            <a:round/>
            <a:headEnd/>
            <a:tailEnd type="triangle" w="med" len="med"/>
          </a:ln>
        </p:spPr>
        <p:txBody>
          <a:bodyPr anchor="ctr"/>
          <a:lstStyle/>
          <a:p>
            <a:endParaRPr lang="es-UY">
              <a:solidFill>
                <a:schemeClr val="tx1"/>
              </a:solidFill>
            </a:endParaRPr>
          </a:p>
        </p:txBody>
      </p:sp>
      <p:sp>
        <p:nvSpPr>
          <p:cNvPr id="9" name="Line 8">
            <a:extLst>
              <a:ext uri="{FF2B5EF4-FFF2-40B4-BE49-F238E27FC236}">
                <a16:creationId xmlns:a16="http://schemas.microsoft.com/office/drawing/2014/main" id="{E04480A9-8C07-1F76-1A2D-854CF26029B4}"/>
              </a:ext>
            </a:extLst>
          </p:cNvPr>
          <p:cNvSpPr>
            <a:spLocks noChangeShapeType="1"/>
          </p:cNvSpPr>
          <p:nvPr/>
        </p:nvSpPr>
        <p:spPr bwMode="auto">
          <a:xfrm>
            <a:off x="5533373" y="5653813"/>
            <a:ext cx="0" cy="533400"/>
          </a:xfrm>
          <a:prstGeom prst="line">
            <a:avLst/>
          </a:prstGeom>
          <a:noFill/>
          <a:ln w="38100" cmpd="dbl">
            <a:noFill/>
            <a:round/>
            <a:headEnd/>
            <a:tailEnd type="triangle" w="med" len="med"/>
          </a:ln>
        </p:spPr>
        <p:txBody>
          <a:bodyPr anchor="ctr"/>
          <a:lstStyle/>
          <a:p>
            <a:endParaRPr lang="es-UY">
              <a:solidFill>
                <a:schemeClr val="tx1"/>
              </a:solidFill>
            </a:endParaRPr>
          </a:p>
        </p:txBody>
      </p:sp>
      <p:sp>
        <p:nvSpPr>
          <p:cNvPr id="10" name="AutoShape 9">
            <a:extLst>
              <a:ext uri="{FF2B5EF4-FFF2-40B4-BE49-F238E27FC236}">
                <a16:creationId xmlns:a16="http://schemas.microsoft.com/office/drawing/2014/main" id="{FF508204-DF03-F185-365E-045167C42FB5}"/>
              </a:ext>
            </a:extLst>
          </p:cNvPr>
          <p:cNvSpPr>
            <a:spLocks noChangeArrowheads="1"/>
          </p:cNvSpPr>
          <p:nvPr/>
        </p:nvSpPr>
        <p:spPr bwMode="auto">
          <a:xfrm>
            <a:off x="4368845" y="2934708"/>
            <a:ext cx="743276" cy="861774"/>
          </a:xfrm>
          <a:custGeom>
            <a:avLst/>
            <a:gdLst>
              <a:gd name="T0" fmla="*/ 0 w 21600"/>
              <a:gd name="T1" fmla="*/ 0 h 21600"/>
              <a:gd name="T2" fmla="*/ 0 w 21600"/>
              <a:gd name="T3" fmla="*/ 1 h 21600"/>
              <a:gd name="T4" fmla="*/ 0 w 21600"/>
              <a:gd name="T5" fmla="*/ 0 h 21600"/>
              <a:gd name="T6" fmla="*/ 1 w 21600"/>
              <a:gd name="T7" fmla="*/ 1 h 21600"/>
              <a:gd name="T8" fmla="*/ 1 w 21600"/>
              <a:gd name="T9" fmla="*/ 1 h 21600"/>
              <a:gd name="T10" fmla="*/ 1 w 21600"/>
              <a:gd name="T11" fmla="*/ 1 h 21600"/>
              <a:gd name="T12" fmla="*/ 0 60000 65536"/>
              <a:gd name="T13" fmla="*/ 0 60000 65536"/>
              <a:gd name="T14" fmla="*/ 0 60000 65536"/>
              <a:gd name="T15" fmla="*/ 0 60000 65536"/>
              <a:gd name="T16" fmla="*/ 0 60000 65536"/>
              <a:gd name="T17" fmla="*/ 0 60000 65536"/>
              <a:gd name="T18" fmla="*/ 3150 w 21600"/>
              <a:gd name="T19" fmla="*/ 3175 h 21600"/>
              <a:gd name="T20" fmla="*/ 18450 w 21600"/>
              <a:gd name="T21" fmla="*/ 18425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839" y="10999"/>
                </a:moveTo>
                <a:cubicBezTo>
                  <a:pt x="18841" y="10933"/>
                  <a:pt x="18842" y="10866"/>
                  <a:pt x="18842" y="10800"/>
                </a:cubicBezTo>
                <a:cubicBezTo>
                  <a:pt x="18842" y="6358"/>
                  <a:pt x="15241" y="2758"/>
                  <a:pt x="10800" y="2758"/>
                </a:cubicBezTo>
                <a:cubicBezTo>
                  <a:pt x="6358" y="2758"/>
                  <a:pt x="2758" y="6358"/>
                  <a:pt x="2758" y="10800"/>
                </a:cubicBezTo>
                <a:cubicBezTo>
                  <a:pt x="2757" y="10848"/>
                  <a:pt x="2758" y="10897"/>
                  <a:pt x="2759" y="10945"/>
                </a:cubicBezTo>
                <a:lnTo>
                  <a:pt x="1" y="10995"/>
                </a:lnTo>
                <a:cubicBezTo>
                  <a:pt x="0" y="10930"/>
                  <a:pt x="0" y="10865"/>
                  <a:pt x="0" y="10800"/>
                </a:cubicBezTo>
                <a:cubicBezTo>
                  <a:pt x="0" y="4835"/>
                  <a:pt x="4835" y="0"/>
                  <a:pt x="10800" y="0"/>
                </a:cubicBezTo>
                <a:cubicBezTo>
                  <a:pt x="16764" y="0"/>
                  <a:pt x="21600" y="4835"/>
                  <a:pt x="21600" y="10800"/>
                </a:cubicBezTo>
                <a:cubicBezTo>
                  <a:pt x="21600" y="10889"/>
                  <a:pt x="21598" y="10979"/>
                  <a:pt x="21596" y="11068"/>
                </a:cubicBezTo>
                <a:lnTo>
                  <a:pt x="24295" y="11135"/>
                </a:lnTo>
                <a:lnTo>
                  <a:pt x="20116" y="15112"/>
                </a:lnTo>
                <a:lnTo>
                  <a:pt x="16140" y="10932"/>
                </a:lnTo>
                <a:lnTo>
                  <a:pt x="18839" y="10999"/>
                </a:lnTo>
                <a:close/>
              </a:path>
            </a:pathLst>
          </a:custGeom>
          <a:noFill/>
          <a:ln w="12700">
            <a:solidFill>
              <a:schemeClr val="tx1"/>
            </a:solidFill>
            <a:miter lim="800000"/>
            <a:headEnd/>
            <a:tailEnd/>
          </a:ln>
        </p:spPr>
        <p:txBody>
          <a:bodyPr wrap="none" anchor="ctr"/>
          <a:lstStyle/>
          <a:p>
            <a:endParaRPr lang="es-UY" dirty="0">
              <a:solidFill>
                <a:schemeClr val="tx1"/>
              </a:solidFill>
            </a:endParaRPr>
          </a:p>
        </p:txBody>
      </p:sp>
      <p:sp>
        <p:nvSpPr>
          <p:cNvPr id="11" name="Text Box 10">
            <a:extLst>
              <a:ext uri="{FF2B5EF4-FFF2-40B4-BE49-F238E27FC236}">
                <a16:creationId xmlns:a16="http://schemas.microsoft.com/office/drawing/2014/main" id="{FC36AC3B-9CB2-98F5-F3B9-323153974AC0}"/>
              </a:ext>
            </a:extLst>
          </p:cNvPr>
          <p:cNvSpPr txBox="1">
            <a:spLocks noChangeArrowheads="1"/>
          </p:cNvSpPr>
          <p:nvPr/>
        </p:nvSpPr>
        <p:spPr bwMode="auto">
          <a:xfrm>
            <a:off x="4158905" y="5882413"/>
            <a:ext cx="562624" cy="396875"/>
          </a:xfrm>
          <a:prstGeom prst="rect">
            <a:avLst/>
          </a:prstGeom>
          <a:noFill/>
          <a:ln w="9525">
            <a:noFill/>
            <a:miter lim="800000"/>
            <a:headEnd/>
            <a:tailEnd/>
          </a:ln>
        </p:spPr>
        <p:txBody>
          <a:bodyPr wrap="square">
            <a:spAutoFit/>
          </a:bodyPr>
          <a:lstStyle/>
          <a:p>
            <a:pPr algn="ctr">
              <a:spcBef>
                <a:spcPct val="50000"/>
              </a:spcBef>
            </a:pPr>
            <a:r>
              <a:rPr lang="en-US" dirty="0">
                <a:solidFill>
                  <a:schemeClr val="tx1"/>
                </a:solidFill>
              </a:rPr>
              <a:t>E</a:t>
            </a:r>
            <a:endParaRPr lang="es-ES" dirty="0">
              <a:solidFill>
                <a:schemeClr val="tx1"/>
              </a:solidFill>
            </a:endParaRPr>
          </a:p>
        </p:txBody>
      </p:sp>
      <p:sp>
        <p:nvSpPr>
          <p:cNvPr id="12" name="Text Box 11">
            <a:extLst>
              <a:ext uri="{FF2B5EF4-FFF2-40B4-BE49-F238E27FC236}">
                <a16:creationId xmlns:a16="http://schemas.microsoft.com/office/drawing/2014/main" id="{D769B66F-AD10-645A-3144-5420346EA823}"/>
              </a:ext>
            </a:extLst>
          </p:cNvPr>
          <p:cNvSpPr txBox="1">
            <a:spLocks noChangeArrowheads="1"/>
          </p:cNvSpPr>
          <p:nvPr/>
        </p:nvSpPr>
        <p:spPr bwMode="auto">
          <a:xfrm>
            <a:off x="5437441" y="2359860"/>
            <a:ext cx="562624" cy="396875"/>
          </a:xfrm>
          <a:prstGeom prst="rect">
            <a:avLst/>
          </a:prstGeom>
          <a:noFill/>
          <a:ln w="9525">
            <a:noFill/>
            <a:miter lim="800000"/>
            <a:headEnd/>
            <a:tailEnd/>
          </a:ln>
        </p:spPr>
        <p:txBody>
          <a:bodyPr wrap="square">
            <a:spAutoFit/>
          </a:bodyPr>
          <a:lstStyle/>
          <a:p>
            <a:pPr algn="ctr">
              <a:spcBef>
                <a:spcPct val="50000"/>
              </a:spcBef>
            </a:pPr>
            <a:r>
              <a:rPr lang="en-US" dirty="0">
                <a:solidFill>
                  <a:schemeClr val="tx1"/>
                </a:solidFill>
              </a:rPr>
              <a:t>S</a:t>
            </a:r>
            <a:endParaRPr lang="es-ES" dirty="0">
              <a:solidFill>
                <a:schemeClr val="tx1"/>
              </a:solidFill>
            </a:endParaRPr>
          </a:p>
        </p:txBody>
      </p:sp>
      <p:sp>
        <p:nvSpPr>
          <p:cNvPr id="13" name="Line 6">
            <a:extLst>
              <a:ext uri="{FF2B5EF4-FFF2-40B4-BE49-F238E27FC236}">
                <a16:creationId xmlns:a16="http://schemas.microsoft.com/office/drawing/2014/main" id="{177AA34C-2A80-D47D-F514-BBC66DD811D7}"/>
              </a:ext>
            </a:extLst>
          </p:cNvPr>
          <p:cNvSpPr>
            <a:spLocks noChangeShapeType="1"/>
          </p:cNvSpPr>
          <p:nvPr/>
        </p:nvSpPr>
        <p:spPr bwMode="auto">
          <a:xfrm flipV="1">
            <a:off x="5354148" y="2758213"/>
            <a:ext cx="0" cy="2601198"/>
          </a:xfrm>
          <a:prstGeom prst="line">
            <a:avLst/>
          </a:prstGeom>
          <a:noFill/>
          <a:ln w="38100">
            <a:solidFill>
              <a:schemeClr val="tx1"/>
            </a:solidFill>
            <a:round/>
            <a:headEnd/>
            <a:tailEnd/>
          </a:ln>
        </p:spPr>
        <p:txBody>
          <a:bodyPr anchor="ctr"/>
          <a:lstStyle/>
          <a:p>
            <a:endParaRPr lang="es-UY">
              <a:solidFill>
                <a:schemeClr val="tx1"/>
              </a:solidFill>
            </a:endParaRPr>
          </a:p>
        </p:txBody>
      </p:sp>
      <p:sp>
        <p:nvSpPr>
          <p:cNvPr id="14" name="AutoShape 9">
            <a:extLst>
              <a:ext uri="{FF2B5EF4-FFF2-40B4-BE49-F238E27FC236}">
                <a16:creationId xmlns:a16="http://schemas.microsoft.com/office/drawing/2014/main" id="{45BC6DD0-91FC-5157-81A2-DBC3B5BD148F}"/>
              </a:ext>
            </a:extLst>
          </p:cNvPr>
          <p:cNvSpPr>
            <a:spLocks noChangeArrowheads="1"/>
          </p:cNvSpPr>
          <p:nvPr/>
        </p:nvSpPr>
        <p:spPr bwMode="auto">
          <a:xfrm rot="10800000" flipH="1">
            <a:off x="4982510" y="4834750"/>
            <a:ext cx="743276" cy="861774"/>
          </a:xfrm>
          <a:custGeom>
            <a:avLst/>
            <a:gdLst>
              <a:gd name="T0" fmla="*/ 0 w 21600"/>
              <a:gd name="T1" fmla="*/ 0 h 21600"/>
              <a:gd name="T2" fmla="*/ 0 w 21600"/>
              <a:gd name="T3" fmla="*/ 1 h 21600"/>
              <a:gd name="T4" fmla="*/ 0 w 21600"/>
              <a:gd name="T5" fmla="*/ 0 h 21600"/>
              <a:gd name="T6" fmla="*/ 1 w 21600"/>
              <a:gd name="T7" fmla="*/ 1 h 21600"/>
              <a:gd name="T8" fmla="*/ 1 w 21600"/>
              <a:gd name="T9" fmla="*/ 1 h 21600"/>
              <a:gd name="T10" fmla="*/ 1 w 21600"/>
              <a:gd name="T11" fmla="*/ 1 h 21600"/>
              <a:gd name="T12" fmla="*/ 0 60000 65536"/>
              <a:gd name="T13" fmla="*/ 0 60000 65536"/>
              <a:gd name="T14" fmla="*/ 0 60000 65536"/>
              <a:gd name="T15" fmla="*/ 0 60000 65536"/>
              <a:gd name="T16" fmla="*/ 0 60000 65536"/>
              <a:gd name="T17" fmla="*/ 0 60000 65536"/>
              <a:gd name="T18" fmla="*/ 3150 w 21600"/>
              <a:gd name="T19" fmla="*/ 3175 h 21600"/>
              <a:gd name="T20" fmla="*/ 18450 w 21600"/>
              <a:gd name="T21" fmla="*/ 18425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839" y="10999"/>
                </a:moveTo>
                <a:cubicBezTo>
                  <a:pt x="18841" y="10933"/>
                  <a:pt x="18842" y="10866"/>
                  <a:pt x="18842" y="10800"/>
                </a:cubicBezTo>
                <a:cubicBezTo>
                  <a:pt x="18842" y="6358"/>
                  <a:pt x="15241" y="2758"/>
                  <a:pt x="10800" y="2758"/>
                </a:cubicBezTo>
                <a:cubicBezTo>
                  <a:pt x="6358" y="2758"/>
                  <a:pt x="2758" y="6358"/>
                  <a:pt x="2758" y="10800"/>
                </a:cubicBezTo>
                <a:cubicBezTo>
                  <a:pt x="2757" y="10848"/>
                  <a:pt x="2758" y="10897"/>
                  <a:pt x="2759" y="10945"/>
                </a:cubicBezTo>
                <a:lnTo>
                  <a:pt x="1" y="10995"/>
                </a:lnTo>
                <a:cubicBezTo>
                  <a:pt x="0" y="10930"/>
                  <a:pt x="0" y="10865"/>
                  <a:pt x="0" y="10800"/>
                </a:cubicBezTo>
                <a:cubicBezTo>
                  <a:pt x="0" y="4835"/>
                  <a:pt x="4835" y="0"/>
                  <a:pt x="10800" y="0"/>
                </a:cubicBezTo>
                <a:cubicBezTo>
                  <a:pt x="16764" y="0"/>
                  <a:pt x="21600" y="4835"/>
                  <a:pt x="21600" y="10800"/>
                </a:cubicBezTo>
                <a:cubicBezTo>
                  <a:pt x="21600" y="10889"/>
                  <a:pt x="21598" y="10979"/>
                  <a:pt x="21596" y="11068"/>
                </a:cubicBezTo>
                <a:lnTo>
                  <a:pt x="24295" y="11135"/>
                </a:lnTo>
                <a:lnTo>
                  <a:pt x="20116" y="15112"/>
                </a:lnTo>
                <a:lnTo>
                  <a:pt x="16140" y="10932"/>
                </a:lnTo>
                <a:lnTo>
                  <a:pt x="18839" y="10999"/>
                </a:lnTo>
                <a:close/>
              </a:path>
            </a:pathLst>
          </a:custGeom>
          <a:noFill/>
          <a:ln w="12700">
            <a:solidFill>
              <a:schemeClr val="tx1"/>
            </a:solidFill>
            <a:miter lim="800000"/>
            <a:headEnd/>
            <a:tailEnd/>
          </a:ln>
        </p:spPr>
        <p:txBody>
          <a:bodyPr wrap="none" anchor="ctr"/>
          <a:lstStyle/>
          <a:p>
            <a:endParaRPr lang="es-UY" dirty="0">
              <a:solidFill>
                <a:schemeClr val="tx1"/>
              </a:solidFill>
            </a:endParaRPr>
          </a:p>
        </p:txBody>
      </p:sp>
    </p:spTree>
    <p:extLst>
      <p:ext uri="{BB962C8B-B14F-4D97-AF65-F5344CB8AC3E}">
        <p14:creationId xmlns:p14="http://schemas.microsoft.com/office/powerpoint/2010/main" val="2031345417"/>
      </p:ext>
    </p:extLst>
  </p:cSld>
  <p:clrMapOvr>
    <a:masterClrMapping/>
  </p:clrMapOvr>
  <p:transition>
    <p:dissolv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50EDED-F406-72DC-09CA-2491B47BB98C}"/>
              </a:ext>
            </a:extLst>
          </p:cNvPr>
          <p:cNvSpPr txBox="1"/>
          <p:nvPr/>
        </p:nvSpPr>
        <p:spPr>
          <a:xfrm>
            <a:off x="695400" y="1124744"/>
            <a:ext cx="10801200" cy="5386090"/>
          </a:xfrm>
          <a:prstGeom prst="rect">
            <a:avLst/>
          </a:prstGeom>
          <a:solidFill>
            <a:srgbClr val="D2FAE7"/>
          </a:solidFill>
        </p:spPr>
        <p:txBody>
          <a:bodyPr wrap="square" rtlCol="0">
            <a:spAutoFit/>
          </a:bodyPr>
          <a:lstStyle/>
          <a:p>
            <a:r>
              <a:rPr lang="es-UY" sz="2400" b="1" dirty="0">
                <a:solidFill>
                  <a:schemeClr val="tx1"/>
                </a:solidFill>
              </a:rPr>
              <a:t>Ejemplo 1</a:t>
            </a:r>
          </a:p>
          <a:p>
            <a:r>
              <a:rPr lang="es-UY" sz="2400" b="1" dirty="0">
                <a:solidFill>
                  <a:schemeClr val="tx1"/>
                </a:solidFill>
              </a:rPr>
              <a:t>Se desean inactivar 4 log de virus y 3 log de </a:t>
            </a:r>
            <a:r>
              <a:rPr lang="es-UY" sz="2400" b="1" dirty="0" err="1">
                <a:solidFill>
                  <a:schemeClr val="tx1"/>
                </a:solidFill>
              </a:rPr>
              <a:t>Giardia</a:t>
            </a:r>
            <a:r>
              <a:rPr lang="es-UY" sz="2400" b="1" dirty="0">
                <a:solidFill>
                  <a:schemeClr val="tx1"/>
                </a:solidFill>
              </a:rPr>
              <a:t> en un depósito rectangular que dispone de un solo tabique central. ¿Qué dosis de cloro se debe aplicar?</a:t>
            </a:r>
          </a:p>
          <a:p>
            <a:r>
              <a:rPr lang="es-UY" sz="2400" b="1" dirty="0">
                <a:solidFill>
                  <a:schemeClr val="tx1"/>
                </a:solidFill>
              </a:rPr>
              <a:t>Datos:</a:t>
            </a:r>
          </a:p>
          <a:p>
            <a:r>
              <a:rPr lang="es-UY" sz="2400" b="1" dirty="0">
                <a:solidFill>
                  <a:schemeClr val="tx1"/>
                </a:solidFill>
              </a:rPr>
              <a:t>Depósito: 20x10x4 (medidas en metros)</a:t>
            </a:r>
          </a:p>
          <a:p>
            <a:r>
              <a:rPr lang="es-UY" sz="2400" b="1" dirty="0">
                <a:solidFill>
                  <a:schemeClr val="tx1"/>
                </a:solidFill>
              </a:rPr>
              <a:t>Caudal = 1200 m</a:t>
            </a:r>
            <a:r>
              <a:rPr lang="es-UY" sz="2400" b="1" baseline="30000" dirty="0">
                <a:solidFill>
                  <a:schemeClr val="tx1"/>
                </a:solidFill>
              </a:rPr>
              <a:t>3</a:t>
            </a:r>
            <a:r>
              <a:rPr lang="es-UY" sz="2400" b="1" dirty="0">
                <a:solidFill>
                  <a:schemeClr val="tx1"/>
                </a:solidFill>
              </a:rPr>
              <a:t>/h</a:t>
            </a:r>
          </a:p>
          <a:p>
            <a:r>
              <a:rPr lang="es-UY" sz="2400" b="1" dirty="0">
                <a:solidFill>
                  <a:schemeClr val="tx1"/>
                </a:solidFill>
              </a:rPr>
              <a:t>Relación cloro residual/dosis de cloro= 0,6</a:t>
            </a:r>
          </a:p>
          <a:p>
            <a:endParaRPr lang="es-UY" sz="1600" dirty="0">
              <a:solidFill>
                <a:schemeClr val="tx1"/>
              </a:solidFill>
            </a:endParaRPr>
          </a:p>
          <a:p>
            <a:r>
              <a:rPr lang="es-UY" sz="2400" i="1" dirty="0">
                <a:solidFill>
                  <a:schemeClr val="tx1"/>
                </a:solidFill>
              </a:rPr>
              <a:t>V= 800 m</a:t>
            </a:r>
            <a:r>
              <a:rPr lang="es-UY" sz="2400" i="1" baseline="30000" dirty="0">
                <a:solidFill>
                  <a:schemeClr val="tx1"/>
                </a:solidFill>
              </a:rPr>
              <a:t>3 </a:t>
            </a:r>
            <a:r>
              <a:rPr lang="es-UY" sz="2400" i="1" dirty="0">
                <a:solidFill>
                  <a:schemeClr val="tx1"/>
                </a:solidFill>
              </a:rPr>
              <a:t> V/Q = 40 minutos</a:t>
            </a:r>
          </a:p>
          <a:p>
            <a:r>
              <a:rPr lang="es-UY" sz="2400" i="1" dirty="0">
                <a:solidFill>
                  <a:schemeClr val="tx1"/>
                </a:solidFill>
              </a:rPr>
              <a:t>FB = 0,3   T</a:t>
            </a:r>
            <a:r>
              <a:rPr lang="es-UY" sz="2400" i="1" baseline="-25000" dirty="0">
                <a:solidFill>
                  <a:schemeClr val="tx1"/>
                </a:solidFill>
              </a:rPr>
              <a:t>10</a:t>
            </a:r>
            <a:r>
              <a:rPr lang="es-UY" sz="2400" i="1" dirty="0">
                <a:solidFill>
                  <a:schemeClr val="tx1"/>
                </a:solidFill>
              </a:rPr>
              <a:t> = 12 minutos</a:t>
            </a:r>
          </a:p>
          <a:p>
            <a:r>
              <a:rPr lang="es-UY" sz="2400" i="1" dirty="0">
                <a:solidFill>
                  <a:schemeClr val="tx1"/>
                </a:solidFill>
              </a:rPr>
              <a:t>Virus: Se requiere  C*T= 6 mg/l*min: C = 0,5 mg/l   Dosis = 0,83 mg/l</a:t>
            </a:r>
          </a:p>
          <a:p>
            <a:r>
              <a:rPr lang="es-UY" sz="2400" i="1" dirty="0" err="1">
                <a:solidFill>
                  <a:schemeClr val="tx1"/>
                </a:solidFill>
              </a:rPr>
              <a:t>Giardia</a:t>
            </a:r>
            <a:r>
              <a:rPr lang="es-UY" sz="2400" i="1" dirty="0">
                <a:solidFill>
                  <a:schemeClr val="tx1"/>
                </a:solidFill>
              </a:rPr>
              <a:t>: Se requiere  C*T= 104 mg/l*min: C = 8,67 mg/l   Dosis = 14,4 mg/l</a:t>
            </a:r>
          </a:p>
          <a:p>
            <a:endParaRPr lang="es-UY" sz="1600" i="1" dirty="0">
              <a:solidFill>
                <a:schemeClr val="tx1"/>
              </a:solidFill>
            </a:endParaRPr>
          </a:p>
          <a:p>
            <a:r>
              <a:rPr lang="es-UY" sz="2400" i="1" dirty="0">
                <a:solidFill>
                  <a:schemeClr val="tx1"/>
                </a:solidFill>
              </a:rPr>
              <a:t>Observación: No es posible aplicar esa dosis en un sistema de potabilización</a:t>
            </a:r>
            <a:endParaRPr lang="es-UY" sz="2400" dirty="0">
              <a:solidFill>
                <a:schemeClr val="tx1"/>
              </a:solidFill>
            </a:endParaRPr>
          </a:p>
        </p:txBody>
      </p:sp>
      <mc:AlternateContent xmlns:mc="http://schemas.openxmlformats.org/markup-compatibility/2006" xmlns:pslz="http://schemas.microsoft.com/office/powerpoint/2016/slidezoom">
        <mc:Choice Requires="pslz">
          <p:graphicFrame>
            <p:nvGraphicFramePr>
              <p:cNvPr id="6" name="Vista general de diapositiva 5">
                <a:extLst>
                  <a:ext uri="{FF2B5EF4-FFF2-40B4-BE49-F238E27FC236}">
                    <a16:creationId xmlns:a16="http://schemas.microsoft.com/office/drawing/2014/main" id="{D907ADC3-62B2-0BFB-7083-C8D953133D25}"/>
                  </a:ext>
                </a:extLst>
              </p:cNvPr>
              <p:cNvGraphicFramePr>
                <a:graphicFrameLocks noChangeAspect="1"/>
              </p:cNvGraphicFramePr>
              <p:nvPr>
                <p:extLst>
                  <p:ext uri="{D42A27DB-BD31-4B8C-83A1-F6EECF244321}">
                    <p14:modId xmlns:p14="http://schemas.microsoft.com/office/powerpoint/2010/main" val="3923126721"/>
                  </p:ext>
                </p:extLst>
              </p:nvPr>
            </p:nvGraphicFramePr>
            <p:xfrm>
              <a:off x="7503841" y="2378013"/>
              <a:ext cx="1631180" cy="917538"/>
            </p:xfrm>
            <a:graphic>
              <a:graphicData uri="http://schemas.microsoft.com/office/powerpoint/2016/slidezoom">
                <pslz:sldZm>
                  <pslz:sldZmObj sldId="321" cId="0">
                    <pslz:zmPr id="{D5CE2F72-DECC-40E7-A7BA-075F3D282906}" returnToParent="0" transitionDur="1000">
                      <p166:blipFill xmlns:p166="http://schemas.microsoft.com/office/powerpoint/2016/6/main">
                        <a:blip r:embed="rId2"/>
                        <a:stretch>
                          <a:fillRect/>
                        </a:stretch>
                      </p166:blipFill>
                      <p166:spPr xmlns:p166="http://schemas.microsoft.com/office/powerpoint/2016/6/main">
                        <a:xfrm>
                          <a:off x="0" y="0"/>
                          <a:ext cx="1631180" cy="917538"/>
                        </a:xfrm>
                        <a:prstGeom prst="rect">
                          <a:avLst/>
                        </a:prstGeom>
                        <a:ln w="3175">
                          <a:solidFill>
                            <a:prstClr val="ltGray"/>
                          </a:solidFill>
                        </a:ln>
                      </p166:spPr>
                    </pslz:zmPr>
                  </pslz:sldZmObj>
                </pslz:sldZm>
              </a:graphicData>
            </a:graphic>
          </p:graphicFrame>
        </mc:Choice>
        <mc:Fallback xmlns="">
          <p:pic>
            <p:nvPicPr>
              <p:cNvPr id="6" name="Vista general de diapositiva 5">
                <a:extLst>
                  <a:ext uri="{FF2B5EF4-FFF2-40B4-BE49-F238E27FC236}">
                    <a16:creationId xmlns:a16="http://schemas.microsoft.com/office/drawing/2014/main" id="{D907ADC3-62B2-0BFB-7083-C8D953133D25}"/>
                  </a:ext>
                </a:extLst>
              </p:cNvPr>
              <p:cNvPicPr>
                <a:picLocks noGrp="1" noRot="1" noChangeAspect="1" noMove="1" noResize="1" noEditPoints="1" noAdjustHandles="1" noChangeArrowheads="1" noChangeShapeType="1"/>
              </p:cNvPicPr>
              <p:nvPr/>
            </p:nvPicPr>
            <p:blipFill>
              <a:blip r:embed="rId3"/>
              <a:stretch>
                <a:fillRect/>
              </a:stretch>
            </p:blipFill>
            <p:spPr>
              <a:xfrm>
                <a:off x="7503841" y="2378013"/>
                <a:ext cx="1631180" cy="917538"/>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8" name="Vista general de diapositiva 7">
                <a:extLst>
                  <a:ext uri="{FF2B5EF4-FFF2-40B4-BE49-F238E27FC236}">
                    <a16:creationId xmlns:a16="http://schemas.microsoft.com/office/drawing/2014/main" id="{E7A6BC31-8997-76F9-8442-57F10B2D6E6B}"/>
                  </a:ext>
                </a:extLst>
              </p:cNvPr>
              <p:cNvGraphicFramePr>
                <a:graphicFrameLocks noChangeAspect="1"/>
              </p:cNvGraphicFramePr>
              <p:nvPr>
                <p:extLst>
                  <p:ext uri="{D42A27DB-BD31-4B8C-83A1-F6EECF244321}">
                    <p14:modId xmlns:p14="http://schemas.microsoft.com/office/powerpoint/2010/main" val="358086020"/>
                  </p:ext>
                </p:extLst>
              </p:nvPr>
            </p:nvGraphicFramePr>
            <p:xfrm>
              <a:off x="9440715" y="2378013"/>
              <a:ext cx="1631179" cy="917538"/>
            </p:xfrm>
            <a:graphic>
              <a:graphicData uri="http://schemas.microsoft.com/office/powerpoint/2016/slidezoom">
                <pslz:sldZm>
                  <pslz:sldZmObj sldId="322" cId="0">
                    <pslz:zmPr id="{17FD1A39-FB0D-4207-AB50-564C638AAC61}" returnToParent="0" transitionDur="1000">
                      <p166:blipFill xmlns:p166="http://schemas.microsoft.com/office/powerpoint/2016/6/main">
                        <a:blip r:embed="rId4"/>
                        <a:stretch>
                          <a:fillRect/>
                        </a:stretch>
                      </p166:blipFill>
                      <p166:spPr xmlns:p166="http://schemas.microsoft.com/office/powerpoint/2016/6/main">
                        <a:xfrm>
                          <a:off x="0" y="0"/>
                          <a:ext cx="1631179" cy="917538"/>
                        </a:xfrm>
                        <a:prstGeom prst="rect">
                          <a:avLst/>
                        </a:prstGeom>
                        <a:ln w="3175">
                          <a:solidFill>
                            <a:prstClr val="ltGray"/>
                          </a:solidFill>
                        </a:ln>
                      </p166:spPr>
                    </pslz:zmPr>
                  </pslz:sldZmObj>
                </pslz:sldZm>
              </a:graphicData>
            </a:graphic>
          </p:graphicFrame>
        </mc:Choice>
        <mc:Fallback xmlns="">
          <p:pic>
            <p:nvPicPr>
              <p:cNvPr id="8" name="Vista general de diapositiva 7">
                <a:extLst>
                  <a:ext uri="{FF2B5EF4-FFF2-40B4-BE49-F238E27FC236}">
                    <a16:creationId xmlns:a16="http://schemas.microsoft.com/office/drawing/2014/main" id="{E7A6BC31-8997-76F9-8442-57F10B2D6E6B}"/>
                  </a:ext>
                </a:extLst>
              </p:cNvPr>
              <p:cNvPicPr>
                <a:picLocks noGrp="1" noRot="1" noChangeAspect="1" noMove="1" noResize="1" noEditPoints="1" noAdjustHandles="1" noChangeArrowheads="1" noChangeShapeType="1"/>
              </p:cNvPicPr>
              <p:nvPr/>
            </p:nvPicPr>
            <p:blipFill>
              <a:blip r:embed="rId5"/>
              <a:stretch>
                <a:fillRect/>
              </a:stretch>
            </p:blipFill>
            <p:spPr>
              <a:xfrm>
                <a:off x="9440715" y="2378013"/>
                <a:ext cx="1631179" cy="917538"/>
              </a:xfrm>
              <a:prstGeom prst="rect">
                <a:avLst/>
              </a:prstGeom>
              <a:ln w="3175">
                <a:solidFill>
                  <a:prstClr val="ltGray"/>
                </a:solidFill>
              </a:ln>
            </p:spPr>
          </p:pic>
        </mc:Fallback>
      </mc:AlternateContent>
      <p:sp>
        <p:nvSpPr>
          <p:cNvPr id="3" name="Rectangle 2">
            <a:extLst>
              <a:ext uri="{FF2B5EF4-FFF2-40B4-BE49-F238E27FC236}">
                <a16:creationId xmlns:a16="http://schemas.microsoft.com/office/drawing/2014/main" id="{23E93B42-9173-7B73-D823-B79C55D52378}"/>
              </a:ext>
            </a:extLst>
          </p:cNvPr>
          <p:cNvSpPr txBox="1">
            <a:spLocks noChangeArrowheads="1"/>
          </p:cNvSpPr>
          <p:nvPr/>
        </p:nvSpPr>
        <p:spPr>
          <a:xfrm>
            <a:off x="0" y="468036"/>
            <a:ext cx="12192000" cy="50063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r>
              <a:rPr lang="es-MX" sz="2800" b="1" kern="0" dirty="0">
                <a:solidFill>
                  <a:schemeClr val="tx1"/>
                </a:solidFill>
                <a:latin typeface="Candara" panose="020E0502030303020204" pitchFamily="34" charset="0"/>
                <a:cs typeface="Arial" panose="020B0604020202020204" pitchFamily="34" charset="0"/>
              </a:rPr>
              <a:t>Ejemplos</a:t>
            </a:r>
          </a:p>
        </p:txBody>
      </p:sp>
    </p:spTree>
    <p:extLst>
      <p:ext uri="{BB962C8B-B14F-4D97-AF65-F5344CB8AC3E}">
        <p14:creationId xmlns:p14="http://schemas.microsoft.com/office/powerpoint/2010/main" val="2111567081"/>
      </p:ext>
    </p:extLst>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Box 3"/>
          <p:cNvSpPr txBox="1">
            <a:spLocks noChangeArrowheads="1"/>
          </p:cNvSpPr>
          <p:nvPr/>
        </p:nvSpPr>
        <p:spPr bwMode="auto">
          <a:xfrm>
            <a:off x="2310761" y="3433610"/>
            <a:ext cx="1295400" cy="253916"/>
          </a:xfrm>
          <a:prstGeom prst="rect">
            <a:avLst/>
          </a:prstGeom>
          <a:noFill/>
          <a:ln w="9525">
            <a:noFill/>
            <a:miter lim="800000"/>
            <a:headEnd/>
            <a:tailEnd/>
          </a:ln>
        </p:spPr>
        <p:txBody>
          <a:bodyPr>
            <a:spAutoFit/>
          </a:bodyPr>
          <a:lstStyle/>
          <a:p>
            <a:pPr>
              <a:spcBef>
                <a:spcPct val="50000"/>
              </a:spcBef>
            </a:pPr>
            <a:r>
              <a:rPr lang="es-ES_tradnl" sz="1050" dirty="0">
                <a:solidFill>
                  <a:srgbClr val="000000"/>
                </a:solidFill>
              </a:rPr>
              <a:t>COAGULACIÓN</a:t>
            </a:r>
            <a:endParaRPr lang="es-MX" sz="1050" dirty="0">
              <a:solidFill>
                <a:srgbClr val="000000"/>
              </a:solidFill>
            </a:endParaRPr>
          </a:p>
        </p:txBody>
      </p:sp>
      <p:sp>
        <p:nvSpPr>
          <p:cNvPr id="14344" name="Line 6"/>
          <p:cNvSpPr>
            <a:spLocks noChangeShapeType="1"/>
          </p:cNvSpPr>
          <p:nvPr/>
        </p:nvSpPr>
        <p:spPr bwMode="auto">
          <a:xfrm>
            <a:off x="3125792" y="2952924"/>
            <a:ext cx="41275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grpSp>
        <p:nvGrpSpPr>
          <p:cNvPr id="14347" name="Group 13"/>
          <p:cNvGrpSpPr>
            <a:grpSpLocks/>
          </p:cNvGrpSpPr>
          <p:nvPr/>
        </p:nvGrpSpPr>
        <p:grpSpPr bwMode="auto">
          <a:xfrm>
            <a:off x="969264" y="1953714"/>
            <a:ext cx="649287" cy="1800225"/>
            <a:chOff x="385" y="1162"/>
            <a:chExt cx="409" cy="1134"/>
          </a:xfrm>
        </p:grpSpPr>
        <p:grpSp>
          <p:nvGrpSpPr>
            <p:cNvPr id="14404" name="Group 14"/>
            <p:cNvGrpSpPr>
              <a:grpSpLocks/>
            </p:cNvGrpSpPr>
            <p:nvPr/>
          </p:nvGrpSpPr>
          <p:grpSpPr bwMode="auto">
            <a:xfrm>
              <a:off x="476" y="1162"/>
              <a:ext cx="318" cy="1134"/>
              <a:chOff x="612" y="1162"/>
              <a:chExt cx="318" cy="1134"/>
            </a:xfrm>
          </p:grpSpPr>
          <p:sp>
            <p:nvSpPr>
              <p:cNvPr id="14410" name="Freeform 15"/>
              <p:cNvSpPr>
                <a:spLocks/>
              </p:cNvSpPr>
              <p:nvPr/>
            </p:nvSpPr>
            <p:spPr bwMode="auto">
              <a:xfrm>
                <a:off x="612"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85000"/>
                  </a:schemeClr>
                </a:solidFill>
                <a:round/>
                <a:headEnd/>
                <a:tailEnd/>
              </a:ln>
            </p:spPr>
            <p:txBody>
              <a:bodyPr/>
              <a:lstStyle/>
              <a:p>
                <a:pPr algn="l"/>
                <a:endParaRPr lang="es-UY" sz="1800">
                  <a:solidFill>
                    <a:srgbClr val="000000"/>
                  </a:solidFill>
                </a:endParaRPr>
              </a:p>
            </p:txBody>
          </p:sp>
          <p:sp>
            <p:nvSpPr>
              <p:cNvPr id="14411" name="Freeform 16"/>
              <p:cNvSpPr>
                <a:spLocks/>
              </p:cNvSpPr>
              <p:nvPr/>
            </p:nvSpPr>
            <p:spPr bwMode="auto">
              <a:xfrm>
                <a:off x="657"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85000"/>
                  </a:schemeClr>
                </a:solidFill>
                <a:round/>
                <a:headEnd/>
                <a:tailEnd/>
              </a:ln>
            </p:spPr>
            <p:txBody>
              <a:bodyPr/>
              <a:lstStyle/>
              <a:p>
                <a:pPr algn="l"/>
                <a:endParaRPr lang="es-UY" sz="1800">
                  <a:solidFill>
                    <a:srgbClr val="000000"/>
                  </a:solidFill>
                </a:endParaRPr>
              </a:p>
            </p:txBody>
          </p:sp>
          <p:sp>
            <p:nvSpPr>
              <p:cNvPr id="14412" name="Freeform 17"/>
              <p:cNvSpPr>
                <a:spLocks/>
              </p:cNvSpPr>
              <p:nvPr/>
            </p:nvSpPr>
            <p:spPr bwMode="auto">
              <a:xfrm>
                <a:off x="703"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85000"/>
                  </a:schemeClr>
                </a:solidFill>
                <a:round/>
                <a:headEnd/>
                <a:tailEnd/>
              </a:ln>
            </p:spPr>
            <p:txBody>
              <a:bodyPr/>
              <a:lstStyle/>
              <a:p>
                <a:pPr algn="l"/>
                <a:endParaRPr lang="es-UY" sz="1800">
                  <a:solidFill>
                    <a:srgbClr val="000000"/>
                  </a:solidFill>
                </a:endParaRPr>
              </a:p>
            </p:txBody>
          </p:sp>
        </p:grpSp>
        <p:grpSp>
          <p:nvGrpSpPr>
            <p:cNvPr id="14405" name="Group 18"/>
            <p:cNvGrpSpPr>
              <a:grpSpLocks/>
            </p:cNvGrpSpPr>
            <p:nvPr/>
          </p:nvGrpSpPr>
          <p:grpSpPr bwMode="auto">
            <a:xfrm>
              <a:off x="385" y="1162"/>
              <a:ext cx="318" cy="1134"/>
              <a:chOff x="612" y="1162"/>
              <a:chExt cx="318" cy="1134"/>
            </a:xfrm>
          </p:grpSpPr>
          <p:sp>
            <p:nvSpPr>
              <p:cNvPr id="14407" name="Freeform 19"/>
              <p:cNvSpPr>
                <a:spLocks/>
              </p:cNvSpPr>
              <p:nvPr/>
            </p:nvSpPr>
            <p:spPr bwMode="auto">
              <a:xfrm>
                <a:off x="612"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85000"/>
                  </a:schemeClr>
                </a:solidFill>
                <a:round/>
                <a:headEnd/>
                <a:tailEnd/>
              </a:ln>
            </p:spPr>
            <p:txBody>
              <a:bodyPr/>
              <a:lstStyle/>
              <a:p>
                <a:pPr algn="l"/>
                <a:endParaRPr lang="es-UY" sz="1800">
                  <a:solidFill>
                    <a:srgbClr val="000000"/>
                  </a:solidFill>
                </a:endParaRPr>
              </a:p>
            </p:txBody>
          </p:sp>
          <p:sp>
            <p:nvSpPr>
              <p:cNvPr id="14408" name="Freeform 20"/>
              <p:cNvSpPr>
                <a:spLocks/>
              </p:cNvSpPr>
              <p:nvPr/>
            </p:nvSpPr>
            <p:spPr bwMode="auto">
              <a:xfrm>
                <a:off x="657"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85000"/>
                  </a:schemeClr>
                </a:solidFill>
                <a:round/>
                <a:headEnd/>
                <a:tailEnd/>
              </a:ln>
            </p:spPr>
            <p:txBody>
              <a:bodyPr/>
              <a:lstStyle/>
              <a:p>
                <a:pPr algn="l"/>
                <a:endParaRPr lang="es-UY" sz="1800">
                  <a:solidFill>
                    <a:srgbClr val="000000"/>
                  </a:solidFill>
                </a:endParaRPr>
              </a:p>
            </p:txBody>
          </p:sp>
          <p:sp>
            <p:nvSpPr>
              <p:cNvPr id="14409" name="Freeform 21"/>
              <p:cNvSpPr>
                <a:spLocks/>
              </p:cNvSpPr>
              <p:nvPr/>
            </p:nvSpPr>
            <p:spPr bwMode="auto">
              <a:xfrm>
                <a:off x="703" y="1162"/>
                <a:ext cx="227" cy="1134"/>
              </a:xfrm>
              <a:custGeom>
                <a:avLst/>
                <a:gdLst>
                  <a:gd name="T0" fmla="*/ 1313 w 121"/>
                  <a:gd name="T1" fmla="*/ 0 h 1225"/>
                  <a:gd name="T2" fmla="*/ 186 w 121"/>
                  <a:gd name="T3" fmla="*/ 167 h 1225"/>
                  <a:gd name="T4" fmla="*/ 186 w 121"/>
                  <a:gd name="T5" fmla="*/ 333 h 1225"/>
                  <a:gd name="T6" fmla="*/ 1313 w 121"/>
                  <a:gd name="T7" fmla="*/ 467 h 1225"/>
                  <a:gd name="T8" fmla="*/ 1313 w 121"/>
                  <a:gd name="T9" fmla="*/ 600 h 1225"/>
                  <a:gd name="T10" fmla="*/ 186 w 121"/>
                  <a:gd name="T11" fmla="*/ 732 h 1225"/>
                  <a:gd name="T12" fmla="*/ 186 w 121"/>
                  <a:gd name="T13" fmla="*/ 900 h 1225"/>
                  <a:gd name="T14" fmla="*/ 0 60000 65536"/>
                  <a:gd name="T15" fmla="*/ 0 60000 65536"/>
                  <a:gd name="T16" fmla="*/ 0 60000 65536"/>
                  <a:gd name="T17" fmla="*/ 0 60000 65536"/>
                  <a:gd name="T18" fmla="*/ 0 60000 65536"/>
                  <a:gd name="T19" fmla="*/ 0 60000 65536"/>
                  <a:gd name="T20" fmla="*/ 0 60000 65536"/>
                  <a:gd name="T21" fmla="*/ 0 w 121"/>
                  <a:gd name="T22" fmla="*/ 0 h 1225"/>
                  <a:gd name="T23" fmla="*/ 121 w 121"/>
                  <a:gd name="T24" fmla="*/ 1225 h 1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225">
                    <a:moveTo>
                      <a:pt x="106" y="0"/>
                    </a:moveTo>
                    <a:cubicBezTo>
                      <a:pt x="68" y="75"/>
                      <a:pt x="30" y="151"/>
                      <a:pt x="15" y="227"/>
                    </a:cubicBezTo>
                    <a:cubicBezTo>
                      <a:pt x="0" y="303"/>
                      <a:pt x="0" y="386"/>
                      <a:pt x="15" y="454"/>
                    </a:cubicBezTo>
                    <a:cubicBezTo>
                      <a:pt x="30" y="522"/>
                      <a:pt x="91" y="575"/>
                      <a:pt x="106" y="635"/>
                    </a:cubicBezTo>
                    <a:cubicBezTo>
                      <a:pt x="121" y="695"/>
                      <a:pt x="121" y="757"/>
                      <a:pt x="106" y="817"/>
                    </a:cubicBezTo>
                    <a:cubicBezTo>
                      <a:pt x="91" y="877"/>
                      <a:pt x="30" y="930"/>
                      <a:pt x="15" y="998"/>
                    </a:cubicBezTo>
                    <a:cubicBezTo>
                      <a:pt x="0" y="1066"/>
                      <a:pt x="7" y="1145"/>
                      <a:pt x="15" y="1225"/>
                    </a:cubicBezTo>
                  </a:path>
                </a:pathLst>
              </a:custGeom>
              <a:noFill/>
              <a:ln w="76200">
                <a:solidFill>
                  <a:schemeClr val="bg1">
                    <a:lumMod val="85000"/>
                  </a:schemeClr>
                </a:solidFill>
                <a:round/>
                <a:headEnd/>
                <a:tailEnd/>
              </a:ln>
            </p:spPr>
            <p:txBody>
              <a:bodyPr/>
              <a:lstStyle/>
              <a:p>
                <a:pPr algn="l"/>
                <a:endParaRPr lang="es-UY" sz="1800">
                  <a:solidFill>
                    <a:srgbClr val="000000"/>
                  </a:solidFill>
                </a:endParaRPr>
              </a:p>
            </p:txBody>
          </p:sp>
        </p:grpSp>
        <p:sp>
          <p:nvSpPr>
            <p:cNvPr id="14406" name="Oval 22"/>
            <p:cNvSpPr>
              <a:spLocks noChangeArrowheads="1"/>
            </p:cNvSpPr>
            <p:nvPr/>
          </p:nvSpPr>
          <p:spPr bwMode="auto">
            <a:xfrm>
              <a:off x="657" y="1706"/>
              <a:ext cx="136" cy="136"/>
            </a:xfrm>
            <a:prstGeom prst="ellipse">
              <a:avLst/>
            </a:prstGeom>
            <a:solidFill>
              <a:srgbClr val="00001C"/>
            </a:solidFill>
            <a:ln w="9525">
              <a:solidFill>
                <a:schemeClr val="bg1">
                  <a:lumMod val="85000"/>
                </a:schemeClr>
              </a:solidFill>
              <a:round/>
              <a:headEnd/>
              <a:tailEnd/>
            </a:ln>
          </p:spPr>
          <p:txBody>
            <a:bodyPr wrap="none" anchor="ctr"/>
            <a:lstStyle/>
            <a:p>
              <a:pPr algn="l"/>
              <a:endParaRPr lang="es-UY" sz="1800">
                <a:solidFill>
                  <a:srgbClr val="000000"/>
                </a:solidFill>
              </a:endParaRPr>
            </a:p>
          </p:txBody>
        </p:sp>
      </p:grpSp>
      <p:sp>
        <p:nvSpPr>
          <p:cNvPr id="14349" name="Line 24"/>
          <p:cNvSpPr>
            <a:spLocks noChangeShapeType="1"/>
          </p:cNvSpPr>
          <p:nvPr/>
        </p:nvSpPr>
        <p:spPr bwMode="auto">
          <a:xfrm>
            <a:off x="4849167" y="2935050"/>
            <a:ext cx="375177"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cxnSp>
        <p:nvCxnSpPr>
          <p:cNvPr id="14354" name="AutoShape 57"/>
          <p:cNvCxnSpPr>
            <a:cxnSpLocks noChangeShapeType="1"/>
            <a:stCxn id="14375" idx="1"/>
            <a:endCxn id="14376" idx="1"/>
          </p:cNvCxnSpPr>
          <p:nvPr/>
        </p:nvCxnSpPr>
        <p:spPr bwMode="auto">
          <a:xfrm>
            <a:off x="2693996" y="3359324"/>
            <a:ext cx="422275" cy="0"/>
          </a:xfrm>
          <a:prstGeom prst="straightConnector1">
            <a:avLst/>
          </a:prstGeom>
          <a:noFill/>
          <a:ln w="28575">
            <a:solidFill>
              <a:schemeClr val="tx1"/>
            </a:solidFill>
            <a:round/>
            <a:headEnd/>
            <a:tailEnd/>
          </a:ln>
        </p:spPr>
      </p:cxnSp>
      <p:grpSp>
        <p:nvGrpSpPr>
          <p:cNvPr id="14355" name="Group 58"/>
          <p:cNvGrpSpPr>
            <a:grpSpLocks/>
          </p:cNvGrpSpPr>
          <p:nvPr/>
        </p:nvGrpSpPr>
        <p:grpSpPr bwMode="auto">
          <a:xfrm>
            <a:off x="2693995" y="2521124"/>
            <a:ext cx="422275" cy="838200"/>
            <a:chOff x="1728" y="1584"/>
            <a:chExt cx="288" cy="528"/>
          </a:xfrm>
        </p:grpSpPr>
        <p:grpSp>
          <p:nvGrpSpPr>
            <p:cNvPr id="14370" name="Group 59"/>
            <p:cNvGrpSpPr>
              <a:grpSpLocks/>
            </p:cNvGrpSpPr>
            <p:nvPr/>
          </p:nvGrpSpPr>
          <p:grpSpPr bwMode="auto">
            <a:xfrm>
              <a:off x="1728" y="1632"/>
              <a:ext cx="288" cy="480"/>
              <a:chOff x="1728" y="1632"/>
              <a:chExt cx="336" cy="480"/>
            </a:xfrm>
          </p:grpSpPr>
          <p:sp>
            <p:nvSpPr>
              <p:cNvPr id="14375" name="Line 60"/>
              <p:cNvSpPr>
                <a:spLocks noChangeShapeType="1"/>
              </p:cNvSpPr>
              <p:nvPr/>
            </p:nvSpPr>
            <p:spPr bwMode="auto">
              <a:xfrm>
                <a:off x="1728" y="1632"/>
                <a:ext cx="0" cy="480"/>
              </a:xfrm>
              <a:prstGeom prst="line">
                <a:avLst/>
              </a:prstGeom>
              <a:noFill/>
              <a:ln w="28575">
                <a:solidFill>
                  <a:schemeClr val="tx1"/>
                </a:solidFill>
                <a:round/>
                <a:headEnd/>
                <a:tailEnd/>
              </a:ln>
            </p:spPr>
            <p:txBody>
              <a:bodyPr wrap="none" anchor="ctr"/>
              <a:lstStyle/>
              <a:p>
                <a:pPr algn="l"/>
                <a:endParaRPr lang="es-UY" sz="1800">
                  <a:solidFill>
                    <a:srgbClr val="000000"/>
                  </a:solidFill>
                </a:endParaRPr>
              </a:p>
            </p:txBody>
          </p:sp>
          <p:sp>
            <p:nvSpPr>
              <p:cNvPr id="14376" name="Line 61"/>
              <p:cNvSpPr>
                <a:spLocks noChangeShapeType="1"/>
              </p:cNvSpPr>
              <p:nvPr/>
            </p:nvSpPr>
            <p:spPr bwMode="auto">
              <a:xfrm>
                <a:off x="2064" y="1632"/>
                <a:ext cx="0" cy="480"/>
              </a:xfrm>
              <a:prstGeom prst="line">
                <a:avLst/>
              </a:prstGeom>
              <a:noFill/>
              <a:ln w="28575">
                <a:solidFill>
                  <a:schemeClr val="tx1"/>
                </a:solidFill>
                <a:round/>
                <a:headEnd/>
                <a:tailEnd/>
              </a:ln>
            </p:spPr>
            <p:txBody>
              <a:bodyPr wrap="none" anchor="ctr"/>
              <a:lstStyle/>
              <a:p>
                <a:pPr algn="l"/>
                <a:endParaRPr lang="es-UY" sz="1800">
                  <a:solidFill>
                    <a:srgbClr val="000000"/>
                  </a:solidFill>
                </a:endParaRPr>
              </a:p>
            </p:txBody>
          </p:sp>
        </p:grpSp>
        <p:grpSp>
          <p:nvGrpSpPr>
            <p:cNvPr id="14371" name="Group 62"/>
            <p:cNvGrpSpPr>
              <a:grpSpLocks/>
            </p:cNvGrpSpPr>
            <p:nvPr/>
          </p:nvGrpSpPr>
          <p:grpSpPr bwMode="auto">
            <a:xfrm>
              <a:off x="1776" y="1968"/>
              <a:ext cx="192" cy="48"/>
              <a:chOff x="1392" y="2832"/>
              <a:chExt cx="192" cy="48"/>
            </a:xfrm>
          </p:grpSpPr>
          <p:sp>
            <p:nvSpPr>
              <p:cNvPr id="14373" name="Oval 63"/>
              <p:cNvSpPr>
                <a:spLocks noChangeArrowheads="1"/>
              </p:cNvSpPr>
              <p:nvPr/>
            </p:nvSpPr>
            <p:spPr bwMode="auto">
              <a:xfrm>
                <a:off x="1392" y="2832"/>
                <a:ext cx="96" cy="48"/>
              </a:xfrm>
              <a:prstGeom prst="ellipse">
                <a:avLst/>
              </a:prstGeom>
              <a:noFill/>
              <a:ln w="28575">
                <a:solidFill>
                  <a:schemeClr val="tx1"/>
                </a:solidFill>
                <a:round/>
                <a:headEnd/>
                <a:tailEnd/>
              </a:ln>
            </p:spPr>
            <p:txBody>
              <a:bodyPr wrap="none" anchor="ctr"/>
              <a:lstStyle/>
              <a:p>
                <a:pPr algn="l"/>
                <a:endParaRPr lang="es-UY" sz="1800">
                  <a:solidFill>
                    <a:srgbClr val="000000"/>
                  </a:solidFill>
                </a:endParaRPr>
              </a:p>
            </p:txBody>
          </p:sp>
          <p:sp>
            <p:nvSpPr>
              <p:cNvPr id="14374" name="Oval 64"/>
              <p:cNvSpPr>
                <a:spLocks noChangeArrowheads="1"/>
              </p:cNvSpPr>
              <p:nvPr/>
            </p:nvSpPr>
            <p:spPr bwMode="auto">
              <a:xfrm>
                <a:off x="1488" y="2832"/>
                <a:ext cx="96" cy="48"/>
              </a:xfrm>
              <a:prstGeom prst="ellipse">
                <a:avLst/>
              </a:prstGeom>
              <a:noFill/>
              <a:ln w="28575">
                <a:solidFill>
                  <a:schemeClr val="tx1"/>
                </a:solidFill>
                <a:round/>
                <a:headEnd/>
                <a:tailEnd/>
              </a:ln>
            </p:spPr>
            <p:txBody>
              <a:bodyPr wrap="none" anchor="ctr"/>
              <a:lstStyle/>
              <a:p>
                <a:pPr algn="l"/>
                <a:endParaRPr lang="es-UY" sz="1800">
                  <a:solidFill>
                    <a:srgbClr val="000000"/>
                  </a:solidFill>
                </a:endParaRPr>
              </a:p>
            </p:txBody>
          </p:sp>
        </p:grpSp>
        <p:sp>
          <p:nvSpPr>
            <p:cNvPr id="14372" name="Line 65"/>
            <p:cNvSpPr>
              <a:spLocks noChangeShapeType="1"/>
            </p:cNvSpPr>
            <p:nvPr/>
          </p:nvSpPr>
          <p:spPr bwMode="auto">
            <a:xfrm flipV="1">
              <a:off x="1872" y="1584"/>
              <a:ext cx="0" cy="432"/>
            </a:xfrm>
            <a:prstGeom prst="line">
              <a:avLst/>
            </a:prstGeom>
            <a:noFill/>
            <a:ln w="28575">
              <a:solidFill>
                <a:schemeClr val="tx1"/>
              </a:solidFill>
              <a:round/>
              <a:headEnd/>
              <a:tailEnd/>
            </a:ln>
          </p:spPr>
          <p:txBody>
            <a:bodyPr wrap="none" anchor="ctr"/>
            <a:lstStyle/>
            <a:p>
              <a:pPr algn="l"/>
              <a:endParaRPr lang="es-UY" sz="1800">
                <a:solidFill>
                  <a:srgbClr val="000000"/>
                </a:solidFill>
              </a:endParaRPr>
            </a:p>
          </p:txBody>
        </p:sp>
      </p:grpSp>
      <p:grpSp>
        <p:nvGrpSpPr>
          <p:cNvPr id="14356" name="Group 66"/>
          <p:cNvGrpSpPr>
            <a:grpSpLocks/>
          </p:cNvGrpSpPr>
          <p:nvPr/>
        </p:nvGrpSpPr>
        <p:grpSpPr bwMode="auto">
          <a:xfrm>
            <a:off x="6502934" y="2595025"/>
            <a:ext cx="1296987" cy="1268413"/>
            <a:chOff x="2968" y="1525"/>
            <a:chExt cx="817" cy="799"/>
          </a:xfrm>
        </p:grpSpPr>
        <p:sp>
          <p:nvSpPr>
            <p:cNvPr id="14365" name="Rectangle 67"/>
            <p:cNvSpPr>
              <a:spLocks noChangeArrowheads="1"/>
            </p:cNvSpPr>
            <p:nvPr/>
          </p:nvSpPr>
          <p:spPr bwMode="auto">
            <a:xfrm>
              <a:off x="3061" y="1570"/>
              <a:ext cx="635" cy="318"/>
            </a:xfrm>
            <a:prstGeom prst="rect">
              <a:avLst/>
            </a:prstGeom>
            <a:noFill/>
            <a:ln w="12700">
              <a:solidFill>
                <a:schemeClr val="tx1"/>
              </a:solidFill>
              <a:miter lim="800000"/>
              <a:headEnd/>
              <a:tailEnd/>
            </a:ln>
          </p:spPr>
          <p:txBody>
            <a:bodyPr wrap="none" anchor="ctr"/>
            <a:lstStyle/>
            <a:p>
              <a:pPr algn="l"/>
              <a:endParaRPr lang="es-UY" sz="1800">
                <a:solidFill>
                  <a:srgbClr val="000000"/>
                </a:solidFill>
              </a:endParaRPr>
            </a:p>
          </p:txBody>
        </p:sp>
        <p:sp>
          <p:nvSpPr>
            <p:cNvPr id="14366" name="Text Box 68"/>
            <p:cNvSpPr txBox="1">
              <a:spLocks noChangeArrowheads="1"/>
            </p:cNvSpPr>
            <p:nvPr/>
          </p:nvSpPr>
          <p:spPr bwMode="auto">
            <a:xfrm>
              <a:off x="2968" y="2053"/>
              <a:ext cx="817" cy="271"/>
            </a:xfrm>
            <a:prstGeom prst="rect">
              <a:avLst/>
            </a:prstGeom>
            <a:noFill/>
            <a:ln w="9525">
              <a:noFill/>
              <a:miter lim="800000"/>
              <a:headEnd/>
              <a:tailEnd/>
            </a:ln>
          </p:spPr>
          <p:txBody>
            <a:bodyPr>
              <a:spAutoFit/>
            </a:bodyPr>
            <a:lstStyle/>
            <a:p>
              <a:pPr algn="ctr">
                <a:spcBef>
                  <a:spcPct val="50000"/>
                </a:spcBef>
              </a:pPr>
              <a:r>
                <a:rPr lang="es-ES_tradnl" sz="1100" dirty="0">
                  <a:solidFill>
                    <a:srgbClr val="000000"/>
                  </a:solidFill>
                </a:rPr>
                <a:t>FILTRACIÓN RÁPIDA</a:t>
              </a:r>
              <a:endParaRPr lang="es-MX" sz="1100" dirty="0">
                <a:solidFill>
                  <a:srgbClr val="000000"/>
                </a:solidFill>
              </a:endParaRPr>
            </a:p>
          </p:txBody>
        </p:sp>
        <p:sp>
          <p:nvSpPr>
            <p:cNvPr id="14367" name="Rectangle 69" descr="Vertical clara"/>
            <p:cNvSpPr>
              <a:spLocks noChangeArrowheads="1"/>
            </p:cNvSpPr>
            <p:nvPr/>
          </p:nvSpPr>
          <p:spPr bwMode="auto">
            <a:xfrm>
              <a:off x="3061" y="1888"/>
              <a:ext cx="635" cy="91"/>
            </a:xfrm>
            <a:prstGeom prst="rect">
              <a:avLst/>
            </a:prstGeom>
            <a:noFill/>
            <a:ln w="28575">
              <a:solidFill>
                <a:schemeClr val="tx1"/>
              </a:solidFill>
              <a:miter lim="800000"/>
              <a:headEnd/>
              <a:tailEnd/>
            </a:ln>
          </p:spPr>
          <p:txBody>
            <a:bodyPr wrap="none" anchor="ctr"/>
            <a:lstStyle/>
            <a:p>
              <a:pPr algn="l"/>
              <a:endParaRPr lang="es-UY" sz="1800">
                <a:solidFill>
                  <a:srgbClr val="000000"/>
                </a:solidFill>
              </a:endParaRPr>
            </a:p>
          </p:txBody>
        </p:sp>
        <p:sp>
          <p:nvSpPr>
            <p:cNvPr id="14368" name="Rectangle 70" descr="Confeti grande"/>
            <p:cNvSpPr>
              <a:spLocks noChangeArrowheads="1"/>
            </p:cNvSpPr>
            <p:nvPr/>
          </p:nvSpPr>
          <p:spPr bwMode="auto">
            <a:xfrm>
              <a:off x="3061" y="1661"/>
              <a:ext cx="635" cy="227"/>
            </a:xfrm>
            <a:prstGeom prst="rect">
              <a:avLst/>
            </a:prstGeom>
            <a:noFill/>
            <a:ln w="9525">
              <a:solidFill>
                <a:schemeClr val="tx1"/>
              </a:solidFill>
              <a:miter lim="800000"/>
              <a:headEnd/>
              <a:tailEnd/>
            </a:ln>
          </p:spPr>
          <p:txBody>
            <a:bodyPr wrap="none" anchor="ctr"/>
            <a:lstStyle/>
            <a:p>
              <a:pPr algn="l"/>
              <a:endParaRPr lang="es-UY" sz="1800" dirty="0">
                <a:solidFill>
                  <a:srgbClr val="000000"/>
                </a:solidFill>
              </a:endParaRPr>
            </a:p>
          </p:txBody>
        </p:sp>
        <p:sp>
          <p:nvSpPr>
            <p:cNvPr id="14369" name="Freeform 71"/>
            <p:cNvSpPr>
              <a:spLocks/>
            </p:cNvSpPr>
            <p:nvPr/>
          </p:nvSpPr>
          <p:spPr bwMode="auto">
            <a:xfrm>
              <a:off x="3061" y="1525"/>
              <a:ext cx="635" cy="454"/>
            </a:xfrm>
            <a:custGeom>
              <a:avLst/>
              <a:gdLst>
                <a:gd name="T0" fmla="*/ 0 w 635"/>
                <a:gd name="T1" fmla="*/ 0 h 454"/>
                <a:gd name="T2" fmla="*/ 0 w 635"/>
                <a:gd name="T3" fmla="*/ 454 h 454"/>
                <a:gd name="T4" fmla="*/ 635 w 635"/>
                <a:gd name="T5" fmla="*/ 454 h 454"/>
                <a:gd name="T6" fmla="*/ 635 w 635"/>
                <a:gd name="T7" fmla="*/ 0 h 454"/>
                <a:gd name="T8" fmla="*/ 0 60000 65536"/>
                <a:gd name="T9" fmla="*/ 0 60000 65536"/>
                <a:gd name="T10" fmla="*/ 0 60000 65536"/>
                <a:gd name="T11" fmla="*/ 0 60000 65536"/>
                <a:gd name="T12" fmla="*/ 0 w 635"/>
                <a:gd name="T13" fmla="*/ 0 h 454"/>
                <a:gd name="T14" fmla="*/ 635 w 635"/>
                <a:gd name="T15" fmla="*/ 454 h 454"/>
              </a:gdLst>
              <a:ahLst/>
              <a:cxnLst>
                <a:cxn ang="T8">
                  <a:pos x="T0" y="T1"/>
                </a:cxn>
                <a:cxn ang="T9">
                  <a:pos x="T2" y="T3"/>
                </a:cxn>
                <a:cxn ang="T10">
                  <a:pos x="T4" y="T5"/>
                </a:cxn>
                <a:cxn ang="T11">
                  <a:pos x="T6" y="T7"/>
                </a:cxn>
              </a:cxnLst>
              <a:rect l="T12" t="T13" r="T14" b="T15"/>
              <a:pathLst>
                <a:path w="635" h="454">
                  <a:moveTo>
                    <a:pt x="0" y="0"/>
                  </a:moveTo>
                  <a:lnTo>
                    <a:pt x="0" y="454"/>
                  </a:lnTo>
                  <a:lnTo>
                    <a:pt x="635" y="454"/>
                  </a:lnTo>
                  <a:lnTo>
                    <a:pt x="635" y="0"/>
                  </a:lnTo>
                </a:path>
              </a:pathLst>
            </a:custGeom>
            <a:noFill/>
            <a:ln w="57150">
              <a:solidFill>
                <a:schemeClr val="tx1"/>
              </a:solidFill>
              <a:round/>
              <a:headEnd/>
              <a:tailEnd/>
            </a:ln>
          </p:spPr>
          <p:txBody>
            <a:bodyPr/>
            <a:lstStyle/>
            <a:p>
              <a:pPr algn="l"/>
              <a:endParaRPr lang="es-UY" sz="1800">
                <a:solidFill>
                  <a:srgbClr val="000000"/>
                </a:solidFill>
              </a:endParaRPr>
            </a:p>
          </p:txBody>
        </p:sp>
      </p:grpSp>
      <p:sp>
        <p:nvSpPr>
          <p:cNvPr id="14358" name="Text Box 78"/>
          <p:cNvSpPr txBox="1">
            <a:spLocks noChangeArrowheads="1"/>
          </p:cNvSpPr>
          <p:nvPr/>
        </p:nvSpPr>
        <p:spPr bwMode="auto">
          <a:xfrm>
            <a:off x="5128158" y="3687140"/>
            <a:ext cx="1522413" cy="261610"/>
          </a:xfrm>
          <a:prstGeom prst="rect">
            <a:avLst/>
          </a:prstGeom>
          <a:noFill/>
          <a:ln w="9525">
            <a:noFill/>
            <a:miter lim="800000"/>
            <a:headEnd/>
            <a:tailEnd/>
          </a:ln>
        </p:spPr>
        <p:txBody>
          <a:bodyPr wrap="square">
            <a:spAutoFit/>
          </a:bodyPr>
          <a:lstStyle/>
          <a:p>
            <a:pPr algn="l">
              <a:spcBef>
                <a:spcPct val="50000"/>
              </a:spcBef>
            </a:pPr>
            <a:r>
              <a:rPr lang="es-ES_tradnl" sz="1100" dirty="0">
                <a:solidFill>
                  <a:srgbClr val="000000"/>
                </a:solidFill>
              </a:rPr>
              <a:t>SEDIMENTACION</a:t>
            </a:r>
            <a:endParaRPr lang="es-MX" sz="1100" dirty="0">
              <a:solidFill>
                <a:srgbClr val="000000"/>
              </a:solidFill>
            </a:endParaRPr>
          </a:p>
        </p:txBody>
      </p:sp>
      <p:sp>
        <p:nvSpPr>
          <p:cNvPr id="79" name="Text Box 11"/>
          <p:cNvSpPr txBox="1">
            <a:spLocks noChangeArrowheads="1"/>
          </p:cNvSpPr>
          <p:nvPr/>
        </p:nvSpPr>
        <p:spPr bwMode="auto">
          <a:xfrm>
            <a:off x="8296563" y="3395029"/>
            <a:ext cx="1224135" cy="253916"/>
          </a:xfrm>
          <a:prstGeom prst="rect">
            <a:avLst/>
          </a:prstGeom>
          <a:noFill/>
          <a:ln w="9525">
            <a:noFill/>
            <a:miter lim="800000"/>
            <a:headEnd/>
            <a:tailEnd/>
          </a:ln>
        </p:spPr>
        <p:txBody>
          <a:bodyPr wrap="square">
            <a:spAutoFit/>
          </a:bodyPr>
          <a:lstStyle/>
          <a:p>
            <a:pPr>
              <a:spcBef>
                <a:spcPct val="50000"/>
              </a:spcBef>
            </a:pPr>
            <a:r>
              <a:rPr lang="es-ES_tradnl" sz="1050" dirty="0">
                <a:solidFill>
                  <a:srgbClr val="000000"/>
                </a:solidFill>
              </a:rPr>
              <a:t>DESINFECCIÓN</a:t>
            </a:r>
            <a:endParaRPr lang="es-MX" sz="1050" dirty="0">
              <a:solidFill>
                <a:srgbClr val="000000"/>
              </a:solidFill>
            </a:endParaRPr>
          </a:p>
        </p:txBody>
      </p:sp>
      <p:sp>
        <p:nvSpPr>
          <p:cNvPr id="14343" name="Text Box 5"/>
          <p:cNvSpPr txBox="1">
            <a:spLocks noChangeArrowheads="1"/>
          </p:cNvSpPr>
          <p:nvPr/>
        </p:nvSpPr>
        <p:spPr bwMode="auto">
          <a:xfrm>
            <a:off x="725777" y="2402303"/>
            <a:ext cx="1152525" cy="274638"/>
          </a:xfrm>
          <a:prstGeom prst="rect">
            <a:avLst/>
          </a:prstGeom>
          <a:noFill/>
          <a:ln w="9525">
            <a:noFill/>
            <a:miter lim="800000"/>
            <a:headEnd/>
            <a:tailEnd/>
          </a:ln>
        </p:spPr>
        <p:txBody>
          <a:bodyPr>
            <a:spAutoFit/>
          </a:bodyPr>
          <a:lstStyle/>
          <a:p>
            <a:pPr algn="l">
              <a:spcBef>
                <a:spcPct val="50000"/>
              </a:spcBef>
            </a:pPr>
            <a:r>
              <a:rPr lang="es-ES_tradnl" sz="1200" dirty="0">
                <a:solidFill>
                  <a:srgbClr val="000000"/>
                </a:solidFill>
              </a:rPr>
              <a:t>CAPTACIÓN</a:t>
            </a:r>
            <a:endParaRPr lang="es-MX" sz="1200" dirty="0">
              <a:solidFill>
                <a:srgbClr val="000000"/>
              </a:solidFill>
            </a:endParaRPr>
          </a:p>
        </p:txBody>
      </p:sp>
      <p:sp>
        <p:nvSpPr>
          <p:cNvPr id="7" name="CuadroTexto 6"/>
          <p:cNvSpPr txBox="1"/>
          <p:nvPr/>
        </p:nvSpPr>
        <p:spPr>
          <a:xfrm>
            <a:off x="2150342" y="1882804"/>
            <a:ext cx="1368822" cy="261610"/>
          </a:xfrm>
          <a:prstGeom prst="rect">
            <a:avLst/>
          </a:prstGeom>
          <a:noFill/>
        </p:spPr>
        <p:txBody>
          <a:bodyPr wrap="square" rtlCol="0">
            <a:spAutoFit/>
          </a:bodyPr>
          <a:lstStyle/>
          <a:p>
            <a:pPr algn="l"/>
            <a:r>
              <a:rPr lang="es-UY" sz="1100" dirty="0">
                <a:solidFill>
                  <a:srgbClr val="000000"/>
                </a:solidFill>
              </a:rPr>
              <a:t>PREOXIDACION</a:t>
            </a:r>
          </a:p>
        </p:txBody>
      </p:sp>
      <p:cxnSp>
        <p:nvCxnSpPr>
          <p:cNvPr id="9" name="Conector angular 8"/>
          <p:cNvCxnSpPr>
            <a:cxnSpLocks/>
            <a:endCxn id="5" idx="0"/>
          </p:cNvCxnSpPr>
          <p:nvPr/>
        </p:nvCxnSpPr>
        <p:spPr>
          <a:xfrm rot="10800000" flipV="1">
            <a:off x="2137142" y="2139748"/>
            <a:ext cx="1116994" cy="606125"/>
          </a:xfrm>
          <a:prstGeom prst="bentConnector2">
            <a:avLst/>
          </a:prstGeom>
          <a:ln w="12700">
            <a:solidFill>
              <a:schemeClr val="tx1"/>
            </a:solidFill>
            <a:tailEnd type="triangle"/>
          </a:ln>
        </p:spPr>
        <p:style>
          <a:lnRef idx="2">
            <a:schemeClr val="accent4"/>
          </a:lnRef>
          <a:fillRef idx="0">
            <a:schemeClr val="accent4"/>
          </a:fillRef>
          <a:effectRef idx="1">
            <a:schemeClr val="accent4"/>
          </a:effectRef>
          <a:fontRef idx="minor">
            <a:schemeClr val="tx1"/>
          </a:fontRef>
        </p:style>
      </p:cxnSp>
      <p:sp>
        <p:nvSpPr>
          <p:cNvPr id="85" name="78 Rectángulo redondeado"/>
          <p:cNvSpPr/>
          <p:nvPr/>
        </p:nvSpPr>
        <p:spPr>
          <a:xfrm>
            <a:off x="8040216" y="2169158"/>
            <a:ext cx="1621770" cy="1567532"/>
          </a:xfrm>
          <a:prstGeom prst="roundRect">
            <a:avLst/>
          </a:prstGeom>
          <a:noFill/>
          <a:ln w="28575" cap="flat" cmpd="sng" algn="ctr">
            <a:solidFill>
              <a:schemeClr val="bg2">
                <a:lumMod val="75000"/>
              </a:schemeClr>
            </a:solidFill>
            <a:prstDash val="sysDash"/>
          </a:ln>
          <a:effectLst/>
        </p:spPr>
        <p:txBody>
          <a:bodyPr rtlCol="0" anchor="ctr"/>
          <a:lstStyle/>
          <a:p>
            <a:pPr fontAlgn="auto">
              <a:spcBef>
                <a:spcPts val="0"/>
              </a:spcBef>
              <a:spcAft>
                <a:spcPts val="0"/>
              </a:spcAft>
              <a:defRPr/>
            </a:pPr>
            <a:endParaRPr lang="es-UY" sz="1800" kern="0">
              <a:solidFill>
                <a:srgbClr val="FFFFFF"/>
              </a:solidFill>
              <a:latin typeface="Calibri"/>
            </a:endParaRPr>
          </a:p>
        </p:txBody>
      </p:sp>
      <p:sp>
        <p:nvSpPr>
          <p:cNvPr id="5" name="Rectángulo 4"/>
          <p:cNvSpPr/>
          <p:nvPr/>
        </p:nvSpPr>
        <p:spPr>
          <a:xfrm>
            <a:off x="2004260" y="2745874"/>
            <a:ext cx="265763" cy="306496"/>
          </a:xfrm>
          <a:prstGeom prst="rect">
            <a:avLst/>
          </a:prstGeom>
          <a:no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endParaRPr lang="es-UY" sz="1800">
              <a:solidFill>
                <a:srgbClr val="000000"/>
              </a:solidFill>
            </a:endParaRPr>
          </a:p>
        </p:txBody>
      </p:sp>
      <p:grpSp>
        <p:nvGrpSpPr>
          <p:cNvPr id="83" name="Group 8"/>
          <p:cNvGrpSpPr>
            <a:grpSpLocks/>
          </p:cNvGrpSpPr>
          <p:nvPr/>
        </p:nvGrpSpPr>
        <p:grpSpPr bwMode="auto">
          <a:xfrm>
            <a:off x="8231946" y="2483317"/>
            <a:ext cx="1305060" cy="837394"/>
            <a:chOff x="4059" y="1480"/>
            <a:chExt cx="771" cy="453"/>
          </a:xfrm>
          <a:noFill/>
        </p:grpSpPr>
        <p:sp>
          <p:nvSpPr>
            <p:cNvPr id="84" name="Rectangle 9"/>
            <p:cNvSpPr>
              <a:spLocks noChangeArrowheads="1"/>
            </p:cNvSpPr>
            <p:nvPr/>
          </p:nvSpPr>
          <p:spPr bwMode="auto">
            <a:xfrm>
              <a:off x="4059" y="1480"/>
              <a:ext cx="771" cy="453"/>
            </a:xfrm>
            <a:prstGeom prst="rect">
              <a:avLst/>
            </a:prstGeom>
            <a:grpFill/>
            <a:ln w="38100">
              <a:solidFill>
                <a:schemeClr val="tx1"/>
              </a:solidFill>
              <a:miter lim="800000"/>
              <a:headEnd/>
              <a:tailEnd/>
            </a:ln>
          </p:spPr>
          <p:txBody>
            <a:bodyPr wrap="none" anchor="ctr"/>
            <a:lstStyle/>
            <a:p>
              <a:pPr algn="l"/>
              <a:endParaRPr lang="es-UY" sz="1800">
                <a:solidFill>
                  <a:srgbClr val="000000"/>
                </a:solidFill>
              </a:endParaRPr>
            </a:p>
          </p:txBody>
        </p:sp>
        <p:sp>
          <p:nvSpPr>
            <p:cNvPr id="86" name="Text Box 10"/>
            <p:cNvSpPr txBox="1">
              <a:spLocks noChangeArrowheads="1"/>
            </p:cNvSpPr>
            <p:nvPr/>
          </p:nvSpPr>
          <p:spPr bwMode="auto">
            <a:xfrm>
              <a:off x="4059" y="1525"/>
              <a:ext cx="771" cy="297"/>
            </a:xfrm>
            <a:prstGeom prst="rect">
              <a:avLst/>
            </a:prstGeom>
            <a:grpFill/>
            <a:ln w="9525">
              <a:noFill/>
              <a:miter lim="800000"/>
              <a:headEnd/>
              <a:tailEnd/>
            </a:ln>
          </p:spPr>
          <p:txBody>
            <a:bodyPr>
              <a:spAutoFit/>
            </a:bodyPr>
            <a:lstStyle/>
            <a:p>
              <a:pPr algn="ctr">
                <a:spcBef>
                  <a:spcPct val="50000"/>
                </a:spcBef>
              </a:pPr>
              <a:r>
                <a:rPr lang="es-ES_tradnl" sz="1000" b="1" dirty="0">
                  <a:solidFill>
                    <a:srgbClr val="00001C"/>
                  </a:solidFill>
                </a:rPr>
                <a:t>DEPÓSITO DE AGUA FILTRADA Y TANQUE DE CONTACTO</a:t>
              </a:r>
              <a:endParaRPr lang="es-MX" sz="1000" b="1" dirty="0">
                <a:solidFill>
                  <a:srgbClr val="00001C"/>
                </a:solidFill>
              </a:endParaRPr>
            </a:p>
          </p:txBody>
        </p:sp>
      </p:grpSp>
      <p:sp>
        <p:nvSpPr>
          <p:cNvPr id="87" name="Text Box 11"/>
          <p:cNvSpPr txBox="1">
            <a:spLocks noChangeArrowheads="1"/>
          </p:cNvSpPr>
          <p:nvPr/>
        </p:nvSpPr>
        <p:spPr bwMode="auto">
          <a:xfrm>
            <a:off x="9581034" y="3045547"/>
            <a:ext cx="1448468" cy="400110"/>
          </a:xfrm>
          <a:prstGeom prst="rect">
            <a:avLst/>
          </a:prstGeom>
          <a:noFill/>
          <a:ln w="9525">
            <a:noFill/>
            <a:miter lim="800000"/>
            <a:headEnd/>
            <a:tailEnd/>
          </a:ln>
        </p:spPr>
        <p:txBody>
          <a:bodyPr wrap="square">
            <a:spAutoFit/>
          </a:bodyPr>
          <a:lstStyle/>
          <a:p>
            <a:pPr algn="ctr">
              <a:spcBef>
                <a:spcPct val="50000"/>
              </a:spcBef>
            </a:pPr>
            <a:r>
              <a:rPr lang="es-ES_tradnl" sz="1000" dirty="0">
                <a:solidFill>
                  <a:srgbClr val="000000"/>
                </a:solidFill>
              </a:rPr>
              <a:t>CORRECCIÓN DE pH y ALCALINIDAD</a:t>
            </a:r>
            <a:endParaRPr lang="es-MX" sz="1000" dirty="0">
              <a:solidFill>
                <a:srgbClr val="000000"/>
              </a:solidFill>
            </a:endParaRPr>
          </a:p>
        </p:txBody>
      </p:sp>
      <p:sp>
        <p:nvSpPr>
          <p:cNvPr id="6" name="Text Box 25">
            <a:extLst>
              <a:ext uri="{FF2B5EF4-FFF2-40B4-BE49-F238E27FC236}">
                <a16:creationId xmlns:a16="http://schemas.microsoft.com/office/drawing/2014/main" id="{BF4D35A8-9499-6C92-0588-F09B00DF2DC6}"/>
              </a:ext>
            </a:extLst>
          </p:cNvPr>
          <p:cNvSpPr txBox="1">
            <a:spLocks noChangeArrowheads="1"/>
          </p:cNvSpPr>
          <p:nvPr/>
        </p:nvSpPr>
        <p:spPr bwMode="auto">
          <a:xfrm>
            <a:off x="3620917" y="3376718"/>
            <a:ext cx="1150938" cy="253916"/>
          </a:xfrm>
          <a:prstGeom prst="rect">
            <a:avLst/>
          </a:prstGeom>
          <a:noFill/>
          <a:ln w="9525">
            <a:noFill/>
            <a:miter lim="800000"/>
            <a:headEnd/>
            <a:tailEnd/>
          </a:ln>
        </p:spPr>
        <p:txBody>
          <a:bodyPr>
            <a:spAutoFit/>
          </a:bodyPr>
          <a:lstStyle/>
          <a:p>
            <a:pPr algn="l">
              <a:spcBef>
                <a:spcPct val="50000"/>
              </a:spcBef>
            </a:pPr>
            <a:r>
              <a:rPr lang="es-ES_tradnl" sz="1050" dirty="0">
                <a:solidFill>
                  <a:srgbClr val="000000"/>
                </a:solidFill>
              </a:rPr>
              <a:t>FLOCULACIÓN</a:t>
            </a:r>
            <a:endParaRPr lang="es-MX" sz="1050" dirty="0">
              <a:solidFill>
                <a:srgbClr val="000000"/>
              </a:solidFill>
            </a:endParaRPr>
          </a:p>
        </p:txBody>
      </p:sp>
      <p:cxnSp>
        <p:nvCxnSpPr>
          <p:cNvPr id="8" name="Conector recto 7">
            <a:extLst>
              <a:ext uri="{FF2B5EF4-FFF2-40B4-BE49-F238E27FC236}">
                <a16:creationId xmlns:a16="http://schemas.microsoft.com/office/drawing/2014/main" id="{A525FD45-7C36-4B77-E04F-873262FD1A0C}"/>
              </a:ext>
            </a:extLst>
          </p:cNvPr>
          <p:cNvCxnSpPr>
            <a:cxnSpLocks/>
          </p:cNvCxnSpPr>
          <p:nvPr/>
        </p:nvCxnSpPr>
        <p:spPr bwMode="auto">
          <a:xfrm>
            <a:off x="3710710" y="2556367"/>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 name="Forma libre: forma 10">
            <a:extLst>
              <a:ext uri="{FF2B5EF4-FFF2-40B4-BE49-F238E27FC236}">
                <a16:creationId xmlns:a16="http://schemas.microsoft.com/office/drawing/2014/main" id="{AE4B7006-A2AC-A204-ED15-C10FB80B4B8E}"/>
              </a:ext>
            </a:extLst>
          </p:cNvPr>
          <p:cNvSpPr/>
          <p:nvPr/>
        </p:nvSpPr>
        <p:spPr bwMode="auto">
          <a:xfrm>
            <a:off x="3572742" y="2509565"/>
            <a:ext cx="1267691" cy="810491"/>
          </a:xfrm>
          <a:custGeom>
            <a:avLst/>
            <a:gdLst>
              <a:gd name="connsiteX0" fmla="*/ 0 w 1267691"/>
              <a:gd name="connsiteY0" fmla="*/ 20782 h 810491"/>
              <a:gd name="connsiteX1" fmla="*/ 0 w 1267691"/>
              <a:gd name="connsiteY1" fmla="*/ 810491 h 810491"/>
              <a:gd name="connsiteX2" fmla="*/ 1267691 w 1267691"/>
              <a:gd name="connsiteY2" fmla="*/ 810491 h 810491"/>
              <a:gd name="connsiteX3" fmla="*/ 1267691 w 1267691"/>
              <a:gd name="connsiteY3" fmla="*/ 0 h 810491"/>
            </a:gdLst>
            <a:ahLst/>
            <a:cxnLst>
              <a:cxn ang="0">
                <a:pos x="connsiteX0" y="connsiteY0"/>
              </a:cxn>
              <a:cxn ang="0">
                <a:pos x="connsiteX1" y="connsiteY1"/>
              </a:cxn>
              <a:cxn ang="0">
                <a:pos x="connsiteX2" y="connsiteY2"/>
              </a:cxn>
              <a:cxn ang="0">
                <a:pos x="connsiteX3" y="connsiteY3"/>
              </a:cxn>
            </a:cxnLst>
            <a:rect l="l" t="t" r="r" b="b"/>
            <a:pathLst>
              <a:path w="1267691" h="810491">
                <a:moveTo>
                  <a:pt x="0" y="20782"/>
                </a:moveTo>
                <a:lnTo>
                  <a:pt x="0" y="810491"/>
                </a:lnTo>
                <a:lnTo>
                  <a:pt x="1267691" y="810491"/>
                </a:lnTo>
                <a:lnTo>
                  <a:pt x="1267691" y="0"/>
                </a:lnTo>
              </a:path>
            </a:pathLst>
          </a:cu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UY" sz="2000" b="0" i="0" u="none" strike="noStrike" cap="none" normalizeH="0" baseline="0">
              <a:ln>
                <a:noFill/>
              </a:ln>
              <a:solidFill>
                <a:schemeClr val="bg1"/>
              </a:solidFill>
              <a:effectLst/>
              <a:latin typeface="Arial" pitchFamily="34" charset="0"/>
            </a:endParaRPr>
          </a:p>
        </p:txBody>
      </p:sp>
      <p:cxnSp>
        <p:nvCxnSpPr>
          <p:cNvPr id="12" name="Conector recto 11">
            <a:extLst>
              <a:ext uri="{FF2B5EF4-FFF2-40B4-BE49-F238E27FC236}">
                <a16:creationId xmlns:a16="http://schemas.microsoft.com/office/drawing/2014/main" id="{466E898E-2B2B-09E6-485A-D8D71E77244C}"/>
              </a:ext>
            </a:extLst>
          </p:cNvPr>
          <p:cNvCxnSpPr>
            <a:cxnSpLocks/>
          </p:cNvCxnSpPr>
          <p:nvPr/>
        </p:nvCxnSpPr>
        <p:spPr bwMode="auto">
          <a:xfrm>
            <a:off x="3836335" y="2556367"/>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Conector recto 12">
            <a:extLst>
              <a:ext uri="{FF2B5EF4-FFF2-40B4-BE49-F238E27FC236}">
                <a16:creationId xmlns:a16="http://schemas.microsoft.com/office/drawing/2014/main" id="{EF6192AF-24E3-AF65-11B0-CC7E19E36370}"/>
              </a:ext>
            </a:extLst>
          </p:cNvPr>
          <p:cNvCxnSpPr>
            <a:cxnSpLocks/>
          </p:cNvCxnSpPr>
          <p:nvPr/>
        </p:nvCxnSpPr>
        <p:spPr bwMode="auto">
          <a:xfrm>
            <a:off x="3998742" y="2552086"/>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Conector recto 13">
            <a:extLst>
              <a:ext uri="{FF2B5EF4-FFF2-40B4-BE49-F238E27FC236}">
                <a16:creationId xmlns:a16="http://schemas.microsoft.com/office/drawing/2014/main" id="{F46D01EC-0E56-F175-9281-BD3F422F80FF}"/>
              </a:ext>
            </a:extLst>
          </p:cNvPr>
          <p:cNvCxnSpPr>
            <a:cxnSpLocks/>
          </p:cNvCxnSpPr>
          <p:nvPr/>
        </p:nvCxnSpPr>
        <p:spPr bwMode="auto">
          <a:xfrm>
            <a:off x="4124367" y="2552086"/>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Conector recto 14">
            <a:extLst>
              <a:ext uri="{FF2B5EF4-FFF2-40B4-BE49-F238E27FC236}">
                <a16:creationId xmlns:a16="http://schemas.microsoft.com/office/drawing/2014/main" id="{85B94F0B-0167-72C0-9E04-8C6E202A883C}"/>
              </a:ext>
            </a:extLst>
          </p:cNvPr>
          <p:cNvCxnSpPr>
            <a:cxnSpLocks/>
          </p:cNvCxnSpPr>
          <p:nvPr/>
        </p:nvCxnSpPr>
        <p:spPr bwMode="auto">
          <a:xfrm>
            <a:off x="4286774" y="2562916"/>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Conector recto 15">
            <a:extLst>
              <a:ext uri="{FF2B5EF4-FFF2-40B4-BE49-F238E27FC236}">
                <a16:creationId xmlns:a16="http://schemas.microsoft.com/office/drawing/2014/main" id="{D66D87C7-4E91-CC4E-121A-5CDD72CE7C1D}"/>
              </a:ext>
            </a:extLst>
          </p:cNvPr>
          <p:cNvCxnSpPr>
            <a:cxnSpLocks/>
          </p:cNvCxnSpPr>
          <p:nvPr/>
        </p:nvCxnSpPr>
        <p:spPr bwMode="auto">
          <a:xfrm>
            <a:off x="4412399" y="2562916"/>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Conector recto 16">
            <a:extLst>
              <a:ext uri="{FF2B5EF4-FFF2-40B4-BE49-F238E27FC236}">
                <a16:creationId xmlns:a16="http://schemas.microsoft.com/office/drawing/2014/main" id="{E55422AC-86A3-A0E7-1402-BA940349F0A5}"/>
              </a:ext>
            </a:extLst>
          </p:cNvPr>
          <p:cNvCxnSpPr>
            <a:cxnSpLocks/>
          </p:cNvCxnSpPr>
          <p:nvPr/>
        </p:nvCxnSpPr>
        <p:spPr bwMode="auto">
          <a:xfrm>
            <a:off x="4574806" y="2558635"/>
            <a:ext cx="0" cy="6519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Conector recto 17">
            <a:extLst>
              <a:ext uri="{FF2B5EF4-FFF2-40B4-BE49-F238E27FC236}">
                <a16:creationId xmlns:a16="http://schemas.microsoft.com/office/drawing/2014/main" id="{E1832093-0394-A1AC-4815-8FB59999472F}"/>
              </a:ext>
            </a:extLst>
          </p:cNvPr>
          <p:cNvCxnSpPr>
            <a:cxnSpLocks/>
          </p:cNvCxnSpPr>
          <p:nvPr/>
        </p:nvCxnSpPr>
        <p:spPr bwMode="auto">
          <a:xfrm>
            <a:off x="4700431" y="2558635"/>
            <a:ext cx="0" cy="76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1" name="Line 24">
            <a:extLst>
              <a:ext uri="{FF2B5EF4-FFF2-40B4-BE49-F238E27FC236}">
                <a16:creationId xmlns:a16="http://schemas.microsoft.com/office/drawing/2014/main" id="{2AA1540B-5B27-1177-12B1-60D982CC7A24}"/>
              </a:ext>
            </a:extLst>
          </p:cNvPr>
          <p:cNvSpPr>
            <a:spLocks noChangeShapeType="1"/>
          </p:cNvSpPr>
          <p:nvPr/>
        </p:nvSpPr>
        <p:spPr bwMode="auto">
          <a:xfrm flipV="1">
            <a:off x="6268988" y="2903374"/>
            <a:ext cx="38158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23" name="Line 24">
            <a:extLst>
              <a:ext uri="{FF2B5EF4-FFF2-40B4-BE49-F238E27FC236}">
                <a16:creationId xmlns:a16="http://schemas.microsoft.com/office/drawing/2014/main" id="{5A970DF7-E8DD-C2E6-125A-6F1D08D6A011}"/>
              </a:ext>
            </a:extLst>
          </p:cNvPr>
          <p:cNvSpPr>
            <a:spLocks noChangeShapeType="1"/>
          </p:cNvSpPr>
          <p:nvPr/>
        </p:nvSpPr>
        <p:spPr bwMode="auto">
          <a:xfrm flipV="1">
            <a:off x="9537006" y="2903374"/>
            <a:ext cx="1008062"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4" name="Rectángulo: esquinas superiores cortadas 3">
            <a:extLst>
              <a:ext uri="{FF2B5EF4-FFF2-40B4-BE49-F238E27FC236}">
                <a16:creationId xmlns:a16="http://schemas.microsoft.com/office/drawing/2014/main" id="{7A6DB0E1-6263-FD98-5241-38D12DE40FE2}"/>
              </a:ext>
            </a:extLst>
          </p:cNvPr>
          <p:cNvSpPr/>
          <p:nvPr/>
        </p:nvSpPr>
        <p:spPr bwMode="auto">
          <a:xfrm rot="10800000">
            <a:off x="5211568" y="2558634"/>
            <a:ext cx="1055092" cy="1078543"/>
          </a:xfrm>
          <a:prstGeom prst="snip2SameRect">
            <a:avLst>
              <a:gd name="adj1" fmla="val 47120"/>
              <a:gd name="adj2" fmla="val 0"/>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UY" sz="2000" b="0" i="0" u="none" strike="noStrike" cap="none" normalizeH="0" baseline="0">
              <a:ln>
                <a:noFill/>
              </a:ln>
              <a:solidFill>
                <a:schemeClr val="bg1"/>
              </a:solidFill>
              <a:effectLst/>
              <a:latin typeface="Arial" pitchFamily="34" charset="0"/>
            </a:endParaRPr>
          </a:p>
        </p:txBody>
      </p:sp>
      <p:sp>
        <p:nvSpPr>
          <p:cNvPr id="19" name="Line 6">
            <a:extLst>
              <a:ext uri="{FF2B5EF4-FFF2-40B4-BE49-F238E27FC236}">
                <a16:creationId xmlns:a16="http://schemas.microsoft.com/office/drawing/2014/main" id="{52E6DC2F-40B3-6797-FADE-3596DF05DC95}"/>
              </a:ext>
            </a:extLst>
          </p:cNvPr>
          <p:cNvSpPr>
            <a:spLocks noChangeShapeType="1"/>
          </p:cNvSpPr>
          <p:nvPr/>
        </p:nvSpPr>
        <p:spPr bwMode="auto">
          <a:xfrm>
            <a:off x="2281242" y="2937492"/>
            <a:ext cx="41275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sp>
        <p:nvSpPr>
          <p:cNvPr id="22" name="Line 6">
            <a:extLst>
              <a:ext uri="{FF2B5EF4-FFF2-40B4-BE49-F238E27FC236}">
                <a16:creationId xmlns:a16="http://schemas.microsoft.com/office/drawing/2014/main" id="{3BE90641-BBFD-BD7B-2134-8CF87C2127F1}"/>
              </a:ext>
            </a:extLst>
          </p:cNvPr>
          <p:cNvSpPr>
            <a:spLocks noChangeShapeType="1"/>
          </p:cNvSpPr>
          <p:nvPr/>
        </p:nvSpPr>
        <p:spPr bwMode="auto">
          <a:xfrm>
            <a:off x="1591508" y="2910217"/>
            <a:ext cx="412753" cy="0"/>
          </a:xfrm>
          <a:prstGeom prst="line">
            <a:avLst/>
          </a:prstGeom>
          <a:noFill/>
          <a:ln w="38100" cmpd="dbl">
            <a:solidFill>
              <a:schemeClr val="tx1"/>
            </a:solidFill>
            <a:round/>
            <a:headEnd/>
            <a:tailEnd type="triangle" w="med" len="med"/>
          </a:ln>
        </p:spPr>
        <p:txBody>
          <a:bodyPr/>
          <a:lstStyle/>
          <a:p>
            <a:pPr algn="l"/>
            <a:endParaRPr lang="es-UY" sz="1800">
              <a:solidFill>
                <a:srgbClr val="000000"/>
              </a:solidFill>
            </a:endParaRPr>
          </a:p>
        </p:txBody>
      </p:sp>
      <p:pic>
        <p:nvPicPr>
          <p:cNvPr id="3" name="Imagen 2">
            <a:extLst>
              <a:ext uri="{FF2B5EF4-FFF2-40B4-BE49-F238E27FC236}">
                <a16:creationId xmlns:a16="http://schemas.microsoft.com/office/drawing/2014/main" id="{6034AA73-56BE-8CAC-6C7E-86B9290A0E5A}"/>
              </a:ext>
            </a:extLst>
          </p:cNvPr>
          <p:cNvPicPr>
            <a:picLocks noChangeAspect="1"/>
          </p:cNvPicPr>
          <p:nvPr/>
        </p:nvPicPr>
        <p:blipFill>
          <a:blip r:embed="rId2"/>
          <a:stretch>
            <a:fillRect/>
          </a:stretch>
        </p:blipFill>
        <p:spPr>
          <a:xfrm>
            <a:off x="7680078" y="2813879"/>
            <a:ext cx="615749" cy="231668"/>
          </a:xfrm>
          <a:prstGeom prst="rect">
            <a:avLst/>
          </a:prstGeom>
        </p:spPr>
      </p:pic>
      <p:sp>
        <p:nvSpPr>
          <p:cNvPr id="10" name="CuadroTexto 9">
            <a:extLst>
              <a:ext uri="{FF2B5EF4-FFF2-40B4-BE49-F238E27FC236}">
                <a16:creationId xmlns:a16="http://schemas.microsoft.com/office/drawing/2014/main" id="{3CD864E2-B358-537B-28F3-7F8C768EFE90}"/>
              </a:ext>
            </a:extLst>
          </p:cNvPr>
          <p:cNvSpPr txBox="1"/>
          <p:nvPr/>
        </p:nvSpPr>
        <p:spPr>
          <a:xfrm>
            <a:off x="910088" y="4647203"/>
            <a:ext cx="10371823" cy="1200329"/>
          </a:xfrm>
          <a:prstGeom prst="rect">
            <a:avLst/>
          </a:prstGeom>
          <a:solidFill>
            <a:srgbClr val="D2FAE7"/>
          </a:solidFill>
        </p:spPr>
        <p:txBody>
          <a:bodyPr wrap="square" rtlCol="0">
            <a:spAutoFit/>
          </a:bodyPr>
          <a:lstStyle/>
          <a:p>
            <a:pPr algn="just"/>
            <a:r>
              <a:rPr lang="es-UY" sz="2400" dirty="0">
                <a:solidFill>
                  <a:schemeClr val="tx1"/>
                </a:solidFill>
              </a:rPr>
              <a:t>El DAF (depósito de agua filtrada), en general varía su volumen pues absorbe los picos de bombeo. Para una correcta desinfección, lo ideal es disponer de un tanque de contacto independiente, de volumen fijo.</a:t>
            </a:r>
          </a:p>
        </p:txBody>
      </p:sp>
    </p:spTree>
    <p:extLst>
      <p:ext uri="{BB962C8B-B14F-4D97-AF65-F5344CB8AC3E}">
        <p14:creationId xmlns:p14="http://schemas.microsoft.com/office/powerpoint/2010/main" val="263242146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500" fill="hold"/>
                                        <p:tgtEl>
                                          <p:spTgt spid="85"/>
                                        </p:tgtEl>
                                        <p:attrNameLst>
                                          <p:attrName>ppt_x</p:attrName>
                                        </p:attrNameLst>
                                      </p:cBhvr>
                                      <p:tavLst>
                                        <p:tav tm="0">
                                          <p:val>
                                            <p:strVal val="#ppt_x"/>
                                          </p:val>
                                        </p:tav>
                                        <p:tav tm="100000">
                                          <p:val>
                                            <p:strVal val="#ppt_x"/>
                                          </p:val>
                                        </p:tav>
                                      </p:tavLst>
                                    </p:anim>
                                    <p:anim calcmode="lin" valueType="num">
                                      <p:cBhvr additive="base">
                                        <p:cTn id="8"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50EDED-F406-72DC-09CA-2491B47BB98C}"/>
              </a:ext>
            </a:extLst>
          </p:cNvPr>
          <p:cNvSpPr txBox="1"/>
          <p:nvPr/>
        </p:nvSpPr>
        <p:spPr>
          <a:xfrm>
            <a:off x="695399" y="649370"/>
            <a:ext cx="10873203" cy="6078587"/>
          </a:xfrm>
          <a:prstGeom prst="rect">
            <a:avLst/>
          </a:prstGeom>
          <a:solidFill>
            <a:srgbClr val="D2FAE7"/>
          </a:solidFill>
        </p:spPr>
        <p:txBody>
          <a:bodyPr wrap="square" rtlCol="0">
            <a:spAutoFit/>
          </a:bodyPr>
          <a:lstStyle/>
          <a:p>
            <a:r>
              <a:rPr lang="es-UY" sz="2400" b="1" dirty="0">
                <a:solidFill>
                  <a:schemeClr val="tx1"/>
                </a:solidFill>
                <a:latin typeface="Candara" panose="020E0502030303020204" pitchFamily="34" charset="0"/>
              </a:rPr>
              <a:t>Ejemplo 2</a:t>
            </a:r>
          </a:p>
          <a:p>
            <a:r>
              <a:rPr lang="es-UY" sz="2400" b="1" dirty="0">
                <a:solidFill>
                  <a:schemeClr val="tx1"/>
                </a:solidFill>
                <a:latin typeface="Candara" panose="020E0502030303020204" pitchFamily="34" charset="0"/>
              </a:rPr>
              <a:t>El cloro residual libre medido a la salida del depósito de agua filtrada de una planta potabilizadora que remueve por medios físicos 3 log de </a:t>
            </a:r>
            <a:r>
              <a:rPr lang="es-UY" sz="2400" b="1" i="1" dirty="0">
                <a:solidFill>
                  <a:schemeClr val="tx1"/>
                </a:solidFill>
                <a:latin typeface="Candara" panose="020E0502030303020204" pitchFamily="34" charset="0"/>
              </a:rPr>
              <a:t>Rotavirus</a:t>
            </a:r>
            <a:r>
              <a:rPr lang="es-UY" sz="2400" b="1" dirty="0">
                <a:solidFill>
                  <a:schemeClr val="tx1"/>
                </a:solidFill>
                <a:latin typeface="Candara" panose="020E0502030303020204" pitchFamily="34" charset="0"/>
              </a:rPr>
              <a:t>, oscila entre 0,42 mg/l y 0,55 mg/l. Calcular:</a:t>
            </a:r>
          </a:p>
          <a:p>
            <a:pPr marL="457200" indent="-457200">
              <a:buAutoNum type="alphaLcParenR"/>
            </a:pPr>
            <a:r>
              <a:rPr lang="es-UY" sz="2400" b="1" dirty="0">
                <a:solidFill>
                  <a:schemeClr val="tx1"/>
                </a:solidFill>
                <a:latin typeface="Candara" panose="020E0502030303020204" pitchFamily="34" charset="0"/>
              </a:rPr>
              <a:t>T10</a:t>
            </a:r>
          </a:p>
          <a:p>
            <a:pPr marL="457200" indent="-457200">
              <a:buAutoNum type="alphaLcParenR"/>
            </a:pPr>
            <a:r>
              <a:rPr lang="es-UY" sz="2400" b="1" dirty="0">
                <a:solidFill>
                  <a:schemeClr val="tx1"/>
                </a:solidFill>
                <a:latin typeface="Candara" panose="020E0502030303020204" pitchFamily="34" charset="0"/>
              </a:rPr>
              <a:t>Log de inactivación de </a:t>
            </a:r>
            <a:r>
              <a:rPr lang="es-UY" sz="2400" b="1" i="1" dirty="0">
                <a:solidFill>
                  <a:schemeClr val="tx1"/>
                </a:solidFill>
                <a:latin typeface="Candara" panose="020E0502030303020204" pitchFamily="34" charset="0"/>
              </a:rPr>
              <a:t>Rotavirus</a:t>
            </a:r>
          </a:p>
          <a:p>
            <a:pPr marL="457200" indent="-457200">
              <a:buAutoNum type="alphaLcParenR"/>
            </a:pPr>
            <a:r>
              <a:rPr lang="es-UY" sz="2400" b="1" dirty="0">
                <a:solidFill>
                  <a:schemeClr val="tx1"/>
                </a:solidFill>
                <a:latin typeface="Candara" panose="020E0502030303020204" pitchFamily="34" charset="0"/>
              </a:rPr>
              <a:t>¿ Se cumple con la meta de salud si esta corresponde a una CMT = 1x10</a:t>
            </a:r>
            <a:r>
              <a:rPr lang="es-UY" sz="2400" b="1" baseline="30000" dirty="0">
                <a:solidFill>
                  <a:schemeClr val="tx1"/>
                </a:solidFill>
                <a:latin typeface="Candara" panose="020E0502030303020204" pitchFamily="34" charset="0"/>
              </a:rPr>
              <a:t>-6</a:t>
            </a:r>
            <a:r>
              <a:rPr lang="es-UY" sz="2400" b="1" dirty="0">
                <a:solidFill>
                  <a:schemeClr val="tx1"/>
                </a:solidFill>
                <a:latin typeface="Candara" panose="020E0502030303020204" pitchFamily="34" charset="0"/>
              </a:rPr>
              <a:t> AVAD/persona/año?</a:t>
            </a:r>
          </a:p>
          <a:p>
            <a:pPr marL="457200" indent="-457200">
              <a:buAutoNum type="alphaLcParenR"/>
            </a:pPr>
            <a:r>
              <a:rPr lang="es-UY" sz="2400" b="1" dirty="0">
                <a:solidFill>
                  <a:schemeClr val="tx1"/>
                </a:solidFill>
                <a:latin typeface="Candara" panose="020E0502030303020204" pitchFamily="34" charset="0"/>
              </a:rPr>
              <a:t>¿Qué medidas se pueden adoptar para mejorar la capacidad de inactivación?</a:t>
            </a:r>
          </a:p>
          <a:p>
            <a:pPr>
              <a:spcBef>
                <a:spcPts val="600"/>
              </a:spcBef>
            </a:pPr>
            <a:r>
              <a:rPr lang="es-UY" sz="2400" b="1" dirty="0">
                <a:solidFill>
                  <a:schemeClr val="tx1"/>
                </a:solidFill>
                <a:latin typeface="Abadi Extra Light" panose="020B0204020104020204" pitchFamily="34" charset="0"/>
              </a:rPr>
              <a:t>Datos:</a:t>
            </a:r>
          </a:p>
          <a:p>
            <a:r>
              <a:rPr lang="es-UY" sz="2400" b="1" dirty="0">
                <a:solidFill>
                  <a:schemeClr val="tx1"/>
                </a:solidFill>
                <a:latin typeface="Abadi Extra Light" panose="020B0204020104020204" pitchFamily="34" charset="0"/>
              </a:rPr>
              <a:t>Depósito cilíndrico de 12 m de diámetro, con un bafle interior (FB= 0,35)</a:t>
            </a:r>
          </a:p>
          <a:p>
            <a:r>
              <a:rPr lang="es-UY" sz="2400" b="1" dirty="0">
                <a:solidFill>
                  <a:schemeClr val="tx1"/>
                </a:solidFill>
                <a:latin typeface="Abadi Extra Light" panose="020B0204020104020204" pitchFamily="34" charset="0"/>
              </a:rPr>
              <a:t>Nivel del depósito: oscila entre 3 y 4 m</a:t>
            </a:r>
          </a:p>
          <a:p>
            <a:r>
              <a:rPr lang="es-UY" sz="2400" b="1" dirty="0">
                <a:solidFill>
                  <a:schemeClr val="tx1"/>
                </a:solidFill>
                <a:latin typeface="Abadi Extra Light" panose="020B0204020104020204" pitchFamily="34" charset="0"/>
              </a:rPr>
              <a:t>Caudal = 700 a 1000 m</a:t>
            </a:r>
            <a:r>
              <a:rPr lang="es-UY" sz="2400" b="1" baseline="30000" dirty="0">
                <a:solidFill>
                  <a:schemeClr val="tx1"/>
                </a:solidFill>
                <a:latin typeface="Abadi Extra Light" panose="020B0204020104020204" pitchFamily="34" charset="0"/>
              </a:rPr>
              <a:t>3</a:t>
            </a:r>
            <a:r>
              <a:rPr lang="es-UY" sz="2400" b="1" dirty="0">
                <a:solidFill>
                  <a:schemeClr val="tx1"/>
                </a:solidFill>
                <a:latin typeface="Abadi Extra Light" panose="020B0204020104020204" pitchFamily="34" charset="0"/>
              </a:rPr>
              <a:t>/h</a:t>
            </a:r>
          </a:p>
          <a:p>
            <a:r>
              <a:rPr lang="es-UY" sz="2400" b="1" dirty="0">
                <a:solidFill>
                  <a:schemeClr val="tx1"/>
                </a:solidFill>
                <a:latin typeface="Abadi Extra Light" panose="020B0204020104020204" pitchFamily="34" charset="0"/>
              </a:rPr>
              <a:t>La población está ubicada en una región de altos ingresos, donde solo el 6% de los habitantes son susceptible a la enfermedad causada por </a:t>
            </a:r>
            <a:r>
              <a:rPr lang="es-UY" sz="2400" b="1" i="1" dirty="0">
                <a:solidFill>
                  <a:schemeClr val="tx1"/>
                </a:solidFill>
                <a:latin typeface="Abadi Extra Light" panose="020B0204020104020204" pitchFamily="34" charset="0"/>
              </a:rPr>
              <a:t>Rotavirus.</a:t>
            </a:r>
          </a:p>
          <a:p>
            <a:r>
              <a:rPr lang="es-UY" sz="2400" b="1" dirty="0">
                <a:solidFill>
                  <a:schemeClr val="tx1"/>
                </a:solidFill>
                <a:latin typeface="Abadi Extra Light" panose="020B0204020104020204" pitchFamily="34" charset="0"/>
              </a:rPr>
              <a:t>Concentración del patógeno en agua bruta = 1 organismos/litro</a:t>
            </a:r>
            <a:endParaRPr lang="es-UY" sz="1400" dirty="0">
              <a:solidFill>
                <a:schemeClr val="tx1"/>
              </a:solidFill>
              <a:latin typeface="Abadi Extra Light" panose="020B0204020104020204" pitchFamily="34" charset="0"/>
            </a:endParaRPr>
          </a:p>
        </p:txBody>
      </p:sp>
      <p:sp>
        <p:nvSpPr>
          <p:cNvPr id="5" name="Line 14">
            <a:extLst>
              <a:ext uri="{FF2B5EF4-FFF2-40B4-BE49-F238E27FC236}">
                <a16:creationId xmlns:a16="http://schemas.microsoft.com/office/drawing/2014/main" id="{51BEF06E-C9AC-B270-CDF3-2802823FD436}"/>
              </a:ext>
            </a:extLst>
          </p:cNvPr>
          <p:cNvSpPr>
            <a:spLocks noChangeShapeType="1"/>
          </p:cNvSpPr>
          <p:nvPr/>
        </p:nvSpPr>
        <p:spPr bwMode="auto">
          <a:xfrm flipV="1">
            <a:off x="5849735" y="6347225"/>
            <a:ext cx="0" cy="393043"/>
          </a:xfrm>
          <a:prstGeom prst="line">
            <a:avLst/>
          </a:prstGeom>
          <a:noFill/>
          <a:ln w="38100" cmpd="dbl">
            <a:noFill/>
            <a:round/>
            <a:headEnd/>
            <a:tailEnd type="triangle" w="med" len="med"/>
          </a:ln>
        </p:spPr>
        <p:txBody>
          <a:bodyPr anchor="ctr"/>
          <a:lstStyle/>
          <a:p>
            <a:endParaRPr lang="es-UY">
              <a:solidFill>
                <a:schemeClr val="tx1"/>
              </a:solidFill>
            </a:endParaRPr>
          </a:p>
        </p:txBody>
      </p:sp>
      <p:sp>
        <p:nvSpPr>
          <p:cNvPr id="7" name="Line 15">
            <a:extLst>
              <a:ext uri="{FF2B5EF4-FFF2-40B4-BE49-F238E27FC236}">
                <a16:creationId xmlns:a16="http://schemas.microsoft.com/office/drawing/2014/main" id="{3DBEF2F6-24CF-764E-B127-1F7066AD0137}"/>
              </a:ext>
            </a:extLst>
          </p:cNvPr>
          <p:cNvSpPr>
            <a:spLocks noChangeShapeType="1"/>
          </p:cNvSpPr>
          <p:nvPr/>
        </p:nvSpPr>
        <p:spPr bwMode="auto">
          <a:xfrm>
            <a:off x="6131047" y="6347225"/>
            <a:ext cx="0" cy="458550"/>
          </a:xfrm>
          <a:prstGeom prst="line">
            <a:avLst/>
          </a:prstGeom>
          <a:noFill/>
          <a:ln w="38100" cmpd="dbl">
            <a:noFill/>
            <a:round/>
            <a:headEnd/>
            <a:tailEnd type="triangle" w="med" len="med"/>
          </a:ln>
        </p:spPr>
        <p:txBody>
          <a:bodyPr anchor="ctr"/>
          <a:lstStyle/>
          <a:p>
            <a:endParaRPr lang="es-UY">
              <a:solidFill>
                <a:schemeClr val="tx1"/>
              </a:solidFill>
            </a:endParaRPr>
          </a:p>
        </p:txBody>
      </p:sp>
    </p:spTree>
    <p:extLst>
      <p:ext uri="{BB962C8B-B14F-4D97-AF65-F5344CB8AC3E}">
        <p14:creationId xmlns:p14="http://schemas.microsoft.com/office/powerpoint/2010/main" val="2327610293"/>
      </p:ext>
    </p:extLst>
  </p:cSld>
  <p:clrMapOvr>
    <a:masterClrMapping/>
  </p:clrMapOvr>
  <p:transition>
    <p:dissolv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50EDED-F406-72DC-09CA-2491B47BB98C}"/>
              </a:ext>
            </a:extLst>
          </p:cNvPr>
          <p:cNvSpPr txBox="1"/>
          <p:nvPr/>
        </p:nvSpPr>
        <p:spPr>
          <a:xfrm>
            <a:off x="695400" y="595510"/>
            <a:ext cx="10801200" cy="6170920"/>
          </a:xfrm>
          <a:prstGeom prst="rect">
            <a:avLst/>
          </a:prstGeom>
          <a:solidFill>
            <a:srgbClr val="D2FAE7"/>
          </a:solidFill>
        </p:spPr>
        <p:txBody>
          <a:bodyPr wrap="square" rtlCol="0">
            <a:spAutoFit/>
          </a:bodyPr>
          <a:lstStyle/>
          <a:p>
            <a:r>
              <a:rPr lang="es-UY" b="1" dirty="0">
                <a:solidFill>
                  <a:schemeClr val="tx1"/>
                </a:solidFill>
              </a:rPr>
              <a:t>Resolución:</a:t>
            </a:r>
          </a:p>
          <a:p>
            <a:endParaRPr lang="es-UY" sz="1100" b="1" dirty="0">
              <a:solidFill>
                <a:schemeClr val="tx1"/>
              </a:solidFill>
            </a:endParaRPr>
          </a:p>
          <a:p>
            <a:pPr>
              <a:spcBef>
                <a:spcPts val="200"/>
              </a:spcBef>
              <a:spcAft>
                <a:spcPts val="200"/>
              </a:spcAft>
            </a:pPr>
            <a:r>
              <a:rPr lang="es-UY" i="1" dirty="0">
                <a:solidFill>
                  <a:schemeClr val="tx1"/>
                </a:solidFill>
                <a:latin typeface="+mj-lt"/>
              </a:rPr>
              <a:t>Volumen mínimo = </a:t>
            </a:r>
            <a:r>
              <a:rPr lang="el-GR" i="1" dirty="0">
                <a:solidFill>
                  <a:schemeClr val="tx1"/>
                </a:solidFill>
                <a:latin typeface="+mj-lt"/>
                <a:cs typeface="Arial" panose="020B0604020202020204" pitchFamily="34" charset="0"/>
              </a:rPr>
              <a:t>π</a:t>
            </a:r>
            <a:r>
              <a:rPr lang="es-AR" i="1" dirty="0">
                <a:solidFill>
                  <a:schemeClr val="tx1"/>
                </a:solidFill>
                <a:latin typeface="+mj-lt"/>
                <a:cs typeface="Arial" panose="020B0604020202020204" pitchFamily="34" charset="0"/>
              </a:rPr>
              <a:t> * D</a:t>
            </a:r>
            <a:r>
              <a:rPr lang="es-AR" i="1" baseline="30000" dirty="0">
                <a:solidFill>
                  <a:schemeClr val="tx1"/>
                </a:solidFill>
                <a:latin typeface="+mj-lt"/>
                <a:cs typeface="Arial" panose="020B0604020202020204" pitchFamily="34" charset="0"/>
              </a:rPr>
              <a:t>2</a:t>
            </a:r>
            <a:r>
              <a:rPr lang="es-AR" i="1" dirty="0">
                <a:solidFill>
                  <a:schemeClr val="tx1"/>
                </a:solidFill>
                <a:latin typeface="+mj-lt"/>
                <a:cs typeface="Arial" panose="020B0604020202020204" pitchFamily="34" charset="0"/>
              </a:rPr>
              <a:t>/4 * h</a:t>
            </a:r>
            <a:r>
              <a:rPr lang="es-AR" i="1" baseline="-25000" dirty="0">
                <a:solidFill>
                  <a:schemeClr val="tx1"/>
                </a:solidFill>
                <a:latin typeface="+mj-lt"/>
                <a:cs typeface="Arial" panose="020B0604020202020204" pitchFamily="34" charset="0"/>
              </a:rPr>
              <a:t>mínima</a:t>
            </a:r>
            <a:r>
              <a:rPr lang="es-AR" i="1" dirty="0">
                <a:solidFill>
                  <a:schemeClr val="tx1"/>
                </a:solidFill>
                <a:latin typeface="+mj-lt"/>
                <a:cs typeface="Arial" panose="020B0604020202020204" pitchFamily="34" charset="0"/>
              </a:rPr>
              <a:t> = 339,3</a:t>
            </a:r>
            <a:r>
              <a:rPr lang="es-UY" i="1" dirty="0">
                <a:solidFill>
                  <a:schemeClr val="tx1"/>
                </a:solidFill>
                <a:latin typeface="+mj-lt"/>
              </a:rPr>
              <a:t> m</a:t>
            </a:r>
            <a:r>
              <a:rPr lang="es-UY" i="1" baseline="30000" dirty="0">
                <a:solidFill>
                  <a:schemeClr val="tx1"/>
                </a:solidFill>
                <a:latin typeface="+mj-lt"/>
              </a:rPr>
              <a:t>3 </a:t>
            </a:r>
            <a:r>
              <a:rPr lang="es-UY" i="1" dirty="0">
                <a:solidFill>
                  <a:schemeClr val="tx1"/>
                </a:solidFill>
                <a:latin typeface="+mj-lt"/>
              </a:rPr>
              <a:t> </a:t>
            </a:r>
          </a:p>
          <a:p>
            <a:pPr>
              <a:spcBef>
                <a:spcPts val="200"/>
              </a:spcBef>
              <a:spcAft>
                <a:spcPts val="200"/>
              </a:spcAft>
            </a:pPr>
            <a:r>
              <a:rPr lang="es-UY" i="1" dirty="0">
                <a:solidFill>
                  <a:schemeClr val="tx1"/>
                </a:solidFill>
                <a:latin typeface="+mj-lt"/>
              </a:rPr>
              <a:t>Se debe tener en cuenta el caudal máximo (1000 m</a:t>
            </a:r>
            <a:r>
              <a:rPr lang="es-UY" i="1" baseline="30000" dirty="0">
                <a:solidFill>
                  <a:schemeClr val="tx1"/>
                </a:solidFill>
                <a:latin typeface="+mj-lt"/>
              </a:rPr>
              <a:t>3</a:t>
            </a:r>
            <a:r>
              <a:rPr lang="es-UY" i="1" dirty="0">
                <a:solidFill>
                  <a:schemeClr val="tx1"/>
                </a:solidFill>
                <a:latin typeface="+mj-lt"/>
              </a:rPr>
              <a:t>/h)</a:t>
            </a:r>
          </a:p>
          <a:p>
            <a:pPr>
              <a:spcBef>
                <a:spcPts val="200"/>
              </a:spcBef>
              <a:spcAft>
                <a:spcPts val="200"/>
              </a:spcAft>
            </a:pPr>
            <a:r>
              <a:rPr lang="es-UY" i="1" dirty="0">
                <a:solidFill>
                  <a:schemeClr val="tx1"/>
                </a:solidFill>
                <a:latin typeface="+mj-lt"/>
              </a:rPr>
              <a:t>V/Q = 20,36 minutos</a:t>
            </a:r>
          </a:p>
          <a:p>
            <a:pPr>
              <a:spcBef>
                <a:spcPts val="200"/>
              </a:spcBef>
              <a:spcAft>
                <a:spcPts val="200"/>
              </a:spcAft>
            </a:pPr>
            <a:r>
              <a:rPr lang="es-UY" i="1" dirty="0">
                <a:solidFill>
                  <a:schemeClr val="tx1"/>
                </a:solidFill>
                <a:latin typeface="+mj-lt"/>
              </a:rPr>
              <a:t>FB = 0,35</a:t>
            </a:r>
          </a:p>
          <a:p>
            <a:pPr>
              <a:spcBef>
                <a:spcPts val="200"/>
              </a:spcBef>
              <a:spcAft>
                <a:spcPts val="200"/>
              </a:spcAft>
            </a:pPr>
            <a:r>
              <a:rPr lang="es-UY" i="1" u="sng" dirty="0">
                <a:solidFill>
                  <a:schemeClr val="tx1"/>
                </a:solidFill>
                <a:latin typeface="+mj-lt"/>
              </a:rPr>
              <a:t>T</a:t>
            </a:r>
            <a:r>
              <a:rPr lang="es-UY" i="1" u="sng" baseline="-25000" dirty="0">
                <a:solidFill>
                  <a:schemeClr val="tx1"/>
                </a:solidFill>
                <a:latin typeface="+mj-lt"/>
              </a:rPr>
              <a:t>10</a:t>
            </a:r>
            <a:r>
              <a:rPr lang="es-UY" i="1" u="sng" dirty="0">
                <a:solidFill>
                  <a:schemeClr val="tx1"/>
                </a:solidFill>
                <a:latin typeface="+mj-lt"/>
              </a:rPr>
              <a:t> = 7,1 minutos</a:t>
            </a:r>
          </a:p>
          <a:p>
            <a:pPr>
              <a:spcBef>
                <a:spcPts val="200"/>
              </a:spcBef>
              <a:spcAft>
                <a:spcPts val="200"/>
              </a:spcAft>
            </a:pPr>
            <a:r>
              <a:rPr lang="es-UY" i="1" dirty="0">
                <a:solidFill>
                  <a:schemeClr val="tx1"/>
                </a:solidFill>
                <a:latin typeface="+mj-lt"/>
              </a:rPr>
              <a:t>C*T = 3 mg/l * min (se calcula para la concentración mínima de cloro)</a:t>
            </a:r>
          </a:p>
          <a:p>
            <a:endParaRPr lang="es-UY" i="1" dirty="0">
              <a:solidFill>
                <a:schemeClr val="tx1"/>
              </a:solidFill>
              <a:latin typeface="+mj-lt"/>
            </a:endParaRPr>
          </a:p>
          <a:p>
            <a:r>
              <a:rPr lang="es-UY" i="1" dirty="0">
                <a:solidFill>
                  <a:schemeClr val="tx1"/>
                </a:solidFill>
                <a:latin typeface="+mj-lt"/>
              </a:rPr>
              <a:t>Tablas: Virus: </a:t>
            </a:r>
            <a:r>
              <a:rPr lang="es-UY" i="1" u="sng" dirty="0">
                <a:solidFill>
                  <a:schemeClr val="tx1"/>
                </a:solidFill>
                <a:latin typeface="+mj-lt"/>
              </a:rPr>
              <a:t>Se inactiva 2 log </a:t>
            </a:r>
          </a:p>
          <a:p>
            <a:r>
              <a:rPr lang="es-UY" i="1" dirty="0">
                <a:solidFill>
                  <a:schemeClr val="tx1"/>
                </a:solidFill>
                <a:latin typeface="+mj-lt"/>
              </a:rPr>
              <a:t>Eficacia total remoción + inactivación = 5 log</a:t>
            </a:r>
          </a:p>
          <a:p>
            <a:endParaRPr lang="es-UY" i="1" dirty="0">
              <a:solidFill>
                <a:schemeClr val="tx1"/>
              </a:solidFill>
              <a:latin typeface="+mj-lt"/>
            </a:endParaRPr>
          </a:p>
          <a:p>
            <a:r>
              <a:rPr lang="es-UY" i="1" dirty="0">
                <a:solidFill>
                  <a:schemeClr val="tx1"/>
                </a:solidFill>
                <a:latin typeface="+mj-lt"/>
              </a:rPr>
              <a:t>ECRM:</a:t>
            </a:r>
          </a:p>
          <a:p>
            <a:r>
              <a:rPr lang="es-UY" sz="2000" i="1" dirty="0">
                <a:solidFill>
                  <a:schemeClr val="tx1"/>
                </a:solidFill>
                <a:latin typeface="+mj-lt"/>
              </a:rPr>
              <a:t>Se conoce: Dosis respuesta = 0,59 infecciones/organismo (en </a:t>
            </a:r>
            <a:r>
              <a:rPr lang="es-UY" sz="2000" i="1" dirty="0" err="1">
                <a:solidFill>
                  <a:schemeClr val="tx1"/>
                </a:solidFill>
                <a:latin typeface="+mj-lt"/>
              </a:rPr>
              <a:t>ppt</a:t>
            </a:r>
            <a:r>
              <a:rPr lang="es-UY" sz="2000" i="1" dirty="0">
                <a:solidFill>
                  <a:schemeClr val="tx1"/>
                </a:solidFill>
                <a:latin typeface="+mj-lt"/>
              </a:rPr>
              <a:t> Riesgos Biológicos)</a:t>
            </a:r>
          </a:p>
          <a:p>
            <a:r>
              <a:rPr lang="es-UY" i="1" dirty="0">
                <a:solidFill>
                  <a:schemeClr val="tx1"/>
                </a:solidFill>
                <a:latin typeface="+mj-lt"/>
              </a:rPr>
              <a:t>	      </a:t>
            </a:r>
            <a:r>
              <a:rPr lang="es-UY" sz="2000" i="1" dirty="0">
                <a:solidFill>
                  <a:schemeClr val="tx1"/>
                </a:solidFill>
                <a:latin typeface="+mj-lt"/>
              </a:rPr>
              <a:t>Probabilidad de enfermar estando infectado = 0,5 (en </a:t>
            </a:r>
            <a:r>
              <a:rPr lang="es-UY" sz="2000" i="1" dirty="0" err="1">
                <a:solidFill>
                  <a:schemeClr val="tx1"/>
                </a:solidFill>
                <a:latin typeface="+mj-lt"/>
              </a:rPr>
              <a:t>ppt</a:t>
            </a:r>
            <a:r>
              <a:rPr lang="es-UY" sz="2000" i="1" dirty="0">
                <a:solidFill>
                  <a:schemeClr val="tx1"/>
                </a:solidFill>
                <a:latin typeface="+mj-lt"/>
              </a:rPr>
              <a:t> Riesgos Biológicos)</a:t>
            </a:r>
          </a:p>
          <a:p>
            <a:r>
              <a:rPr lang="es-UY" i="1" dirty="0">
                <a:solidFill>
                  <a:schemeClr val="tx1"/>
                </a:solidFill>
                <a:latin typeface="+mj-lt"/>
              </a:rPr>
              <a:t>Se calcula eficacia requerida total = 4,91 log</a:t>
            </a:r>
          </a:p>
          <a:p>
            <a:pPr>
              <a:spcBef>
                <a:spcPts val="600"/>
              </a:spcBef>
              <a:spcAft>
                <a:spcPts val="600"/>
              </a:spcAft>
            </a:pPr>
            <a:r>
              <a:rPr lang="es-UY" i="1" u="sng" dirty="0">
                <a:solidFill>
                  <a:schemeClr val="tx1"/>
                </a:solidFill>
                <a:latin typeface="+mj-lt"/>
              </a:rPr>
              <a:t>Se cumple con la meta de salud</a:t>
            </a:r>
            <a:r>
              <a:rPr lang="es-UY" i="1" dirty="0">
                <a:solidFill>
                  <a:schemeClr val="tx1"/>
                </a:solidFill>
                <a:latin typeface="+mj-lt"/>
              </a:rPr>
              <a:t> (el total de eficacia de la planta es 5 log)</a:t>
            </a:r>
          </a:p>
          <a:p>
            <a:pPr>
              <a:spcBef>
                <a:spcPts val="600"/>
              </a:spcBef>
              <a:spcAft>
                <a:spcPts val="600"/>
              </a:spcAft>
            </a:pPr>
            <a:r>
              <a:rPr lang="es-UY" i="1" u="sng" dirty="0">
                <a:solidFill>
                  <a:schemeClr val="tx1"/>
                </a:solidFill>
                <a:latin typeface="+mj-lt"/>
              </a:rPr>
              <a:t>Se podría: aumentar la dosis de cloro y colocar bafles en el depósito de agua filtrada</a:t>
            </a:r>
          </a:p>
        </p:txBody>
      </p:sp>
    </p:spTree>
    <p:extLst>
      <p:ext uri="{BB962C8B-B14F-4D97-AF65-F5344CB8AC3E}">
        <p14:creationId xmlns:p14="http://schemas.microsoft.com/office/powerpoint/2010/main" val="3737375035"/>
      </p:ext>
    </p:extLst>
  </p:cSld>
  <p:clrMapOvr>
    <a:masterClrMapping/>
  </p:clrMapOvr>
  <p:transition>
    <p:dissolv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2"/>
          <p:cNvSpPr>
            <a:spLocks noGrp="1" noChangeArrowheads="1"/>
          </p:cNvSpPr>
          <p:nvPr>
            <p:ph type="title"/>
          </p:nvPr>
        </p:nvSpPr>
        <p:spPr>
          <a:xfrm>
            <a:off x="1494800" y="5478016"/>
            <a:ext cx="9135186" cy="464720"/>
          </a:xfrm>
        </p:spPr>
        <p:txBody>
          <a:bodyPr/>
          <a:lstStyle/>
          <a:p>
            <a:pPr eaLnBrk="1" hangingPunct="1"/>
            <a:r>
              <a:rPr lang="es-MX" sz="1600" dirty="0">
                <a:solidFill>
                  <a:schemeClr val="tx1"/>
                </a:solidFill>
                <a:cs typeface="Times New Roman" pitchFamily="18" charset="0"/>
              </a:rPr>
              <a:t>VALORES DE  (</a:t>
            </a:r>
            <a:r>
              <a:rPr lang="es-ES" sz="1600" dirty="0">
                <a:solidFill>
                  <a:schemeClr val="tx1"/>
                </a:solidFill>
                <a:cs typeface="Times New Roman" pitchFamily="18" charset="0"/>
              </a:rPr>
              <a:t>C</a:t>
            </a:r>
            <a:r>
              <a:rPr lang="es-ES" sz="1600" dirty="0">
                <a:solidFill>
                  <a:schemeClr val="tx1"/>
                </a:solidFill>
                <a:cs typeface="Times New Roman" pitchFamily="18" charset="0"/>
                <a:sym typeface="Symbol" pitchFamily="18" charset="2"/>
              </a:rPr>
              <a:t></a:t>
            </a:r>
            <a:r>
              <a:rPr lang="es-ES" sz="1600" dirty="0">
                <a:solidFill>
                  <a:schemeClr val="tx1"/>
                </a:solidFill>
                <a:cs typeface="Times New Roman" pitchFamily="18" charset="0"/>
              </a:rPr>
              <a:t>T</a:t>
            </a:r>
            <a:r>
              <a:rPr lang="es-MX" sz="1600" dirty="0">
                <a:solidFill>
                  <a:schemeClr val="tx1"/>
                </a:solidFill>
                <a:cs typeface="Times New Roman" pitchFamily="18" charset="0"/>
              </a:rPr>
              <a:t>)  PARA </a:t>
            </a:r>
            <a:r>
              <a:rPr lang="es-ES" sz="1600" dirty="0">
                <a:solidFill>
                  <a:schemeClr val="tx1"/>
                </a:solidFill>
                <a:cs typeface="Times New Roman" pitchFamily="18" charset="0"/>
              </a:rPr>
              <a:t> INACTIVA</a:t>
            </a:r>
            <a:r>
              <a:rPr lang="es-MX" sz="1600" dirty="0">
                <a:solidFill>
                  <a:schemeClr val="tx1"/>
                </a:solidFill>
                <a:cs typeface="Times New Roman" pitchFamily="18" charset="0"/>
              </a:rPr>
              <a:t>CIÓN</a:t>
            </a:r>
            <a:r>
              <a:rPr lang="es-ES" sz="1600" dirty="0">
                <a:solidFill>
                  <a:schemeClr val="tx1"/>
                </a:solidFill>
                <a:cs typeface="Times New Roman" pitchFamily="18" charset="0"/>
              </a:rPr>
              <a:t> </a:t>
            </a:r>
            <a:r>
              <a:rPr lang="es-MX" sz="1600" dirty="0">
                <a:solidFill>
                  <a:schemeClr val="tx1"/>
                </a:solidFill>
                <a:cs typeface="Times New Roman" pitchFamily="18" charset="0"/>
              </a:rPr>
              <a:t>DE</a:t>
            </a:r>
            <a:r>
              <a:rPr lang="es-ES" sz="1600" dirty="0">
                <a:solidFill>
                  <a:schemeClr val="tx1"/>
                </a:solidFill>
                <a:cs typeface="Times New Roman" pitchFamily="18" charset="0"/>
              </a:rPr>
              <a:t> VIRUS</a:t>
            </a:r>
            <a:r>
              <a:rPr lang="es-ES" sz="1600" dirty="0">
                <a:solidFill>
                  <a:schemeClr val="tx1"/>
                </a:solidFill>
              </a:rPr>
              <a:t> </a:t>
            </a:r>
            <a:r>
              <a:rPr lang="es-MX" sz="1600" dirty="0">
                <a:solidFill>
                  <a:schemeClr val="tx1"/>
                </a:solidFill>
              </a:rPr>
              <a:t> (mg/l </a:t>
            </a:r>
            <a:r>
              <a:rPr lang="es-MX" sz="1600" dirty="0">
                <a:solidFill>
                  <a:schemeClr val="tx1"/>
                </a:solidFill>
                <a:sym typeface="Symbol" pitchFamily="18" charset="2"/>
              </a:rPr>
              <a:t></a:t>
            </a:r>
            <a:r>
              <a:rPr lang="es-MX" sz="1600" dirty="0">
                <a:solidFill>
                  <a:schemeClr val="tx1"/>
                </a:solidFill>
              </a:rPr>
              <a:t> min)</a:t>
            </a:r>
            <a:endParaRPr lang="es-ES" sz="1600" dirty="0">
              <a:solidFill>
                <a:schemeClr val="tx1"/>
              </a:solidFill>
            </a:endParaRPr>
          </a:p>
        </p:txBody>
      </p:sp>
      <p:graphicFrame>
        <p:nvGraphicFramePr>
          <p:cNvPr id="68654" name="Group 46"/>
          <p:cNvGraphicFramePr>
            <a:graphicFrameLocks noGrp="1"/>
          </p:cNvGraphicFramePr>
          <p:nvPr>
            <p:extLst>
              <p:ext uri="{D42A27DB-BD31-4B8C-83A1-F6EECF244321}">
                <p14:modId xmlns:p14="http://schemas.microsoft.com/office/powerpoint/2010/main" val="3651515096"/>
              </p:ext>
            </p:extLst>
          </p:nvPr>
        </p:nvGraphicFramePr>
        <p:xfrm>
          <a:off x="2409200" y="1340768"/>
          <a:ext cx="7385050" cy="4032568"/>
        </p:xfrm>
        <a:graphic>
          <a:graphicData uri="http://schemas.openxmlformats.org/drawingml/2006/table">
            <a:tbl>
              <a:tblPr/>
              <a:tblGrid>
                <a:gridCol w="3024188">
                  <a:extLst>
                    <a:ext uri="{9D8B030D-6E8A-4147-A177-3AD203B41FA5}">
                      <a16:colId xmlns:a16="http://schemas.microsoft.com/office/drawing/2014/main" val="20000"/>
                    </a:ext>
                  </a:extLst>
                </a:gridCol>
                <a:gridCol w="1406525">
                  <a:extLst>
                    <a:ext uri="{9D8B030D-6E8A-4147-A177-3AD203B41FA5}">
                      <a16:colId xmlns:a16="http://schemas.microsoft.com/office/drawing/2014/main" val="20001"/>
                    </a:ext>
                  </a:extLst>
                </a:gridCol>
                <a:gridCol w="1406525">
                  <a:extLst>
                    <a:ext uri="{9D8B030D-6E8A-4147-A177-3AD203B41FA5}">
                      <a16:colId xmlns:a16="http://schemas.microsoft.com/office/drawing/2014/main" val="20002"/>
                    </a:ext>
                  </a:extLst>
                </a:gridCol>
                <a:gridCol w="1547812">
                  <a:extLst>
                    <a:ext uri="{9D8B030D-6E8A-4147-A177-3AD203B41FA5}">
                      <a16:colId xmlns:a16="http://schemas.microsoft.com/office/drawing/2014/main" val="20003"/>
                    </a:ext>
                  </a:extLst>
                </a:gridCol>
              </a:tblGrid>
              <a:tr h="381000">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2000" b="0" i="0" u="none" strike="noStrike" cap="none" normalizeH="0" baseline="0" dirty="0">
                        <a:ln>
                          <a:noFill/>
                        </a:ln>
                        <a:solidFill>
                          <a:schemeClr val="tx1"/>
                        </a:solidFill>
                        <a:effectLst/>
                        <a:latin typeface="+mj-l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dirty="0">
                          <a:ln>
                            <a:noFill/>
                          </a:ln>
                          <a:solidFill>
                            <a:schemeClr val="tx1"/>
                          </a:solidFill>
                          <a:effectLst/>
                          <a:latin typeface="+mj-lt"/>
                        </a:rPr>
                        <a:t>DESINFECTANTE</a:t>
                      </a:r>
                      <a:endParaRPr kumimoji="0" lang="es-ES" sz="2000" b="1" i="0" u="none" strike="noStrike" cap="none" normalizeH="0" baseline="0" dirty="0">
                        <a:ln>
                          <a:noFill/>
                        </a:ln>
                        <a:solidFill>
                          <a:schemeClr val="tx1"/>
                        </a:solidFill>
                        <a:effectLst/>
                        <a:latin typeface="+mj-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a:ln>
                            <a:noFill/>
                          </a:ln>
                          <a:solidFill>
                            <a:schemeClr val="tx1"/>
                          </a:solidFill>
                          <a:effectLst/>
                          <a:latin typeface="+mj-lt"/>
                        </a:rPr>
                        <a:t>GRADO DE INACTIVACIÓN</a:t>
                      </a:r>
                      <a:endParaRPr kumimoji="0" lang="es-ES" sz="2000" b="0" i="0" u="none" strike="noStrike" cap="none" normalizeH="0" baseline="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hMerge="1">
                  <a:txBody>
                    <a:bodyPr/>
                    <a:lstStyle/>
                    <a:p>
                      <a:endParaRPr lang="es-UY"/>
                    </a:p>
                  </a:txBody>
                  <a:tcPr/>
                </a:tc>
                <a:tc hMerge="1">
                  <a:txBody>
                    <a:bodyPr/>
                    <a:lstStyle/>
                    <a:p>
                      <a:endParaRPr lang="es-UY"/>
                    </a:p>
                  </a:txBody>
                  <a:tcPr/>
                </a:tc>
                <a:extLst>
                  <a:ext uri="{0D108BD9-81ED-4DB2-BD59-A6C34878D82A}">
                    <a16:rowId xmlns:a16="http://schemas.microsoft.com/office/drawing/2014/main" val="10000"/>
                  </a:ext>
                </a:extLst>
              </a:tr>
              <a:tr h="442913">
                <a:tc vMerge="1">
                  <a:txBody>
                    <a:bodyPr/>
                    <a:lstStyle/>
                    <a:p>
                      <a:endParaRPr lang="es-UY"/>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a:ln>
                            <a:noFill/>
                          </a:ln>
                          <a:solidFill>
                            <a:schemeClr val="tx1"/>
                          </a:solidFill>
                          <a:effectLst/>
                          <a:latin typeface="+mj-lt"/>
                        </a:rPr>
                        <a:t>99 %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a:ln>
                            <a:noFill/>
                          </a:ln>
                          <a:solidFill>
                            <a:schemeClr val="tx1"/>
                          </a:solidFill>
                          <a:effectLst/>
                          <a:latin typeface="+mj-lt"/>
                        </a:rPr>
                        <a:t>(2 log)</a:t>
                      </a:r>
                      <a:endParaRPr kumimoji="0" lang="es-ES" sz="2000" b="0" i="0" u="none" strike="noStrike" cap="none" normalizeH="0" baseline="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a:ln>
                            <a:noFill/>
                          </a:ln>
                          <a:solidFill>
                            <a:schemeClr val="tx1"/>
                          </a:solidFill>
                          <a:effectLst/>
                          <a:latin typeface="+mj-lt"/>
                        </a:rPr>
                        <a:t> 99,9 %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a:ln>
                            <a:noFill/>
                          </a:ln>
                          <a:solidFill>
                            <a:schemeClr val="tx1"/>
                          </a:solidFill>
                          <a:effectLst/>
                          <a:latin typeface="+mj-lt"/>
                        </a:rPr>
                        <a:t>(3 log)</a:t>
                      </a:r>
                      <a:endParaRPr kumimoji="0" lang="es-ES" sz="2000" b="0" i="0" u="none" strike="noStrike" cap="none" normalizeH="0" baseline="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a:ln>
                            <a:noFill/>
                          </a:ln>
                          <a:solidFill>
                            <a:schemeClr val="tx1"/>
                          </a:solidFill>
                          <a:effectLst/>
                          <a:latin typeface="+mj-lt"/>
                        </a:rPr>
                        <a:t>99,99 %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a:ln>
                            <a:noFill/>
                          </a:ln>
                          <a:solidFill>
                            <a:schemeClr val="tx1"/>
                          </a:solidFill>
                          <a:effectLst/>
                          <a:latin typeface="+mj-lt"/>
                        </a:rPr>
                        <a:t>(4 log)</a:t>
                      </a:r>
                      <a:endParaRPr kumimoji="0" lang="es-ES" sz="2000" b="0" i="0" u="none" strike="noStrike" cap="none" normalizeH="0" baseline="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1"/>
                  </a:ext>
                </a:extLst>
              </a:tr>
              <a:tr h="735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a:ln>
                            <a:noFill/>
                          </a:ln>
                          <a:solidFill>
                            <a:schemeClr val="tx1"/>
                          </a:solidFill>
                          <a:effectLst/>
                          <a:latin typeface="+mj-lt"/>
                        </a:rPr>
                        <a:t>Cloro</a:t>
                      </a:r>
                      <a:endParaRPr kumimoji="0" lang="es-ES" sz="2000" b="0" i="0" u="none" strike="noStrike" cap="none" normalizeH="0" baseline="0" dirty="0">
                        <a:ln>
                          <a:noFill/>
                        </a:ln>
                        <a:solidFill>
                          <a:schemeClr val="tx1"/>
                        </a:solidFill>
                        <a:effectLst/>
                        <a:latin typeface="+mj-lt"/>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a:ln>
                            <a:noFill/>
                          </a:ln>
                          <a:solidFill>
                            <a:schemeClr val="tx1"/>
                          </a:solidFill>
                          <a:effectLst/>
                          <a:latin typeface="+mj-lt"/>
                        </a:rPr>
                        <a:t>3</a:t>
                      </a:r>
                      <a:endParaRPr kumimoji="0" lang="es-ES" sz="2000" b="0" i="0" u="none" strike="noStrike" cap="none" normalizeH="0" baseline="0">
                        <a:ln>
                          <a:noFill/>
                        </a:ln>
                        <a:solidFill>
                          <a:schemeClr val="tx1"/>
                        </a:solidFill>
                        <a:effectLst/>
                        <a:latin typeface="+mj-lt"/>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a:ln>
                            <a:noFill/>
                          </a:ln>
                          <a:solidFill>
                            <a:schemeClr val="tx1"/>
                          </a:solidFill>
                          <a:effectLst/>
                          <a:latin typeface="+mj-lt"/>
                        </a:rPr>
                        <a:t>4</a:t>
                      </a:r>
                      <a:endParaRPr kumimoji="0" lang="es-ES" sz="2000" b="0" i="0" u="none" strike="noStrike" cap="none" normalizeH="0" baseline="0">
                        <a:ln>
                          <a:noFill/>
                        </a:ln>
                        <a:solidFill>
                          <a:schemeClr val="tx1"/>
                        </a:solidFill>
                        <a:effectLst/>
                        <a:latin typeface="+mj-lt"/>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a:ln>
                            <a:noFill/>
                          </a:ln>
                          <a:solidFill>
                            <a:schemeClr val="tx1"/>
                          </a:solidFill>
                          <a:effectLst/>
                          <a:latin typeface="+mj-lt"/>
                        </a:rPr>
                        <a:t>6</a:t>
                      </a:r>
                      <a:endParaRPr kumimoji="0" lang="es-ES" sz="2000" b="0" i="0" u="none" strike="noStrike" cap="none" normalizeH="0" baseline="0">
                        <a:ln>
                          <a:noFill/>
                        </a:ln>
                        <a:solidFill>
                          <a:schemeClr val="tx1"/>
                        </a:solidFill>
                        <a:effectLst/>
                        <a:latin typeface="+mj-lt"/>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2"/>
                  </a:ext>
                </a:extLst>
              </a:tr>
              <a:tr h="733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a:ln>
                            <a:noFill/>
                          </a:ln>
                          <a:solidFill>
                            <a:schemeClr val="tx1"/>
                          </a:solidFill>
                          <a:effectLst/>
                          <a:latin typeface="+mj-lt"/>
                        </a:rPr>
                        <a:t>Cloraminas</a:t>
                      </a:r>
                      <a:endParaRPr kumimoji="0" lang="es-ES" sz="2000" b="0" i="0" u="none" strike="noStrike" cap="none" normalizeH="0" baseline="0">
                        <a:ln>
                          <a:noFill/>
                        </a:ln>
                        <a:solidFill>
                          <a:schemeClr val="tx1"/>
                        </a:solidFill>
                        <a:effectLst/>
                        <a:latin typeface="+mj-lt"/>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a:ln>
                            <a:noFill/>
                          </a:ln>
                          <a:solidFill>
                            <a:schemeClr val="tx1"/>
                          </a:solidFill>
                          <a:effectLst/>
                          <a:latin typeface="+mj-lt"/>
                        </a:rPr>
                        <a:t>643</a:t>
                      </a:r>
                      <a:endParaRPr kumimoji="0" lang="es-ES" sz="2000" b="0" i="0" u="none" strike="noStrike" cap="none" normalizeH="0" baseline="0">
                        <a:ln>
                          <a:noFill/>
                        </a:ln>
                        <a:solidFill>
                          <a:schemeClr val="tx1"/>
                        </a:solidFill>
                        <a:effectLst/>
                        <a:latin typeface="+mj-lt"/>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a:ln>
                            <a:noFill/>
                          </a:ln>
                          <a:solidFill>
                            <a:schemeClr val="tx1"/>
                          </a:solidFill>
                          <a:effectLst/>
                          <a:latin typeface="+mj-lt"/>
                        </a:rPr>
                        <a:t>1067</a:t>
                      </a:r>
                      <a:endParaRPr kumimoji="0" lang="es-ES" sz="2000" b="0" i="0" u="none" strike="noStrike" cap="none" normalizeH="0" baseline="0">
                        <a:ln>
                          <a:noFill/>
                        </a:ln>
                        <a:solidFill>
                          <a:schemeClr val="tx1"/>
                        </a:solidFill>
                        <a:effectLst/>
                        <a:latin typeface="+mj-lt"/>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a:ln>
                            <a:noFill/>
                          </a:ln>
                          <a:solidFill>
                            <a:schemeClr val="tx1"/>
                          </a:solidFill>
                          <a:effectLst/>
                          <a:latin typeface="+mj-lt"/>
                        </a:rPr>
                        <a:t>1491</a:t>
                      </a:r>
                      <a:endParaRPr kumimoji="0" lang="es-ES" sz="2000" b="0" i="0" u="none" strike="noStrike" cap="none" normalizeH="0" baseline="0">
                        <a:ln>
                          <a:noFill/>
                        </a:ln>
                        <a:solidFill>
                          <a:schemeClr val="tx1"/>
                        </a:solidFill>
                        <a:effectLst/>
                        <a:latin typeface="+mj-lt"/>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3"/>
                  </a:ext>
                </a:extLst>
              </a:tr>
              <a:tr h="733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a:ln>
                            <a:noFill/>
                          </a:ln>
                          <a:solidFill>
                            <a:schemeClr val="tx1"/>
                          </a:solidFill>
                          <a:effectLst/>
                          <a:latin typeface="+mj-lt"/>
                        </a:rPr>
                        <a:t>Dióxido de Cloro</a:t>
                      </a:r>
                      <a:endParaRPr kumimoji="0" lang="es-ES" sz="2000" b="0" i="0" u="none" strike="noStrike" cap="none" normalizeH="0" baseline="0">
                        <a:ln>
                          <a:noFill/>
                        </a:ln>
                        <a:solidFill>
                          <a:schemeClr val="tx1"/>
                        </a:solidFill>
                        <a:effectLst/>
                        <a:latin typeface="+mj-lt"/>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a:ln>
                            <a:noFill/>
                          </a:ln>
                          <a:solidFill>
                            <a:schemeClr val="tx1"/>
                          </a:solidFill>
                          <a:effectLst/>
                          <a:latin typeface="+mj-lt"/>
                        </a:rPr>
                        <a:t>4.2</a:t>
                      </a:r>
                      <a:endParaRPr kumimoji="0" lang="es-ES" sz="2000" b="0" i="0" u="none" strike="noStrike" cap="none" normalizeH="0" baseline="0">
                        <a:ln>
                          <a:noFill/>
                        </a:ln>
                        <a:solidFill>
                          <a:schemeClr val="tx1"/>
                        </a:solidFill>
                        <a:effectLst/>
                        <a:latin typeface="+mj-lt"/>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a:ln>
                            <a:noFill/>
                          </a:ln>
                          <a:solidFill>
                            <a:schemeClr val="tx1"/>
                          </a:solidFill>
                          <a:effectLst/>
                          <a:latin typeface="+mj-lt"/>
                        </a:rPr>
                        <a:t>12.8</a:t>
                      </a:r>
                      <a:endParaRPr kumimoji="0" lang="es-ES" sz="2000" b="0" i="0" u="none" strike="noStrike" cap="none" normalizeH="0" baseline="0">
                        <a:ln>
                          <a:noFill/>
                        </a:ln>
                        <a:solidFill>
                          <a:schemeClr val="tx1"/>
                        </a:solidFill>
                        <a:effectLst/>
                        <a:latin typeface="+mj-lt"/>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a:ln>
                            <a:noFill/>
                          </a:ln>
                          <a:solidFill>
                            <a:schemeClr val="tx1"/>
                          </a:solidFill>
                          <a:effectLst/>
                          <a:latin typeface="+mj-lt"/>
                        </a:rPr>
                        <a:t>25.1</a:t>
                      </a:r>
                      <a:endParaRPr kumimoji="0" lang="es-ES" sz="2000" b="0" i="0" u="none" strike="noStrike" cap="none" normalizeH="0" baseline="0">
                        <a:ln>
                          <a:noFill/>
                        </a:ln>
                        <a:solidFill>
                          <a:schemeClr val="tx1"/>
                        </a:solidFill>
                        <a:effectLst/>
                        <a:latin typeface="+mj-lt"/>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4"/>
                  </a:ext>
                </a:extLst>
              </a:tr>
              <a:tr h="733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a:ln>
                            <a:noFill/>
                          </a:ln>
                          <a:solidFill>
                            <a:schemeClr val="tx1"/>
                          </a:solidFill>
                          <a:effectLst/>
                          <a:latin typeface="+mj-lt"/>
                        </a:rPr>
                        <a:t>Ozono</a:t>
                      </a:r>
                      <a:endParaRPr kumimoji="0" lang="es-ES" sz="2000" b="0" i="0" u="none" strike="noStrike" cap="none" normalizeH="0" baseline="0" dirty="0">
                        <a:ln>
                          <a:noFill/>
                        </a:ln>
                        <a:solidFill>
                          <a:schemeClr val="tx1"/>
                        </a:solidFill>
                        <a:effectLst/>
                        <a:latin typeface="+mj-lt"/>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a:ln>
                            <a:noFill/>
                          </a:ln>
                          <a:solidFill>
                            <a:schemeClr val="tx1"/>
                          </a:solidFill>
                          <a:effectLst/>
                          <a:latin typeface="+mj-lt"/>
                        </a:rPr>
                        <a:t>0.5</a:t>
                      </a:r>
                      <a:endParaRPr kumimoji="0" lang="es-ES" sz="2000" b="0" i="0" u="none" strike="noStrike" cap="none" normalizeH="0" baseline="0">
                        <a:ln>
                          <a:noFill/>
                        </a:ln>
                        <a:solidFill>
                          <a:schemeClr val="tx1"/>
                        </a:solidFill>
                        <a:effectLst/>
                        <a:latin typeface="+mj-lt"/>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a:ln>
                            <a:noFill/>
                          </a:ln>
                          <a:solidFill>
                            <a:schemeClr val="tx1"/>
                          </a:solidFill>
                          <a:effectLst/>
                          <a:latin typeface="+mj-lt"/>
                        </a:rPr>
                        <a:t>0.8</a:t>
                      </a:r>
                      <a:endParaRPr kumimoji="0" lang="es-ES" sz="2000" b="0" i="0" u="none" strike="noStrike" cap="none" normalizeH="0" baseline="0">
                        <a:ln>
                          <a:noFill/>
                        </a:ln>
                        <a:solidFill>
                          <a:schemeClr val="tx1"/>
                        </a:solidFill>
                        <a:effectLst/>
                        <a:latin typeface="+mj-lt"/>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a:ln>
                            <a:noFill/>
                          </a:ln>
                          <a:solidFill>
                            <a:schemeClr val="tx1"/>
                          </a:solidFill>
                          <a:effectLst/>
                          <a:latin typeface="+mj-lt"/>
                        </a:rPr>
                        <a:t>1.0</a:t>
                      </a:r>
                      <a:endParaRPr kumimoji="0" lang="es-ES" sz="2000" b="0" i="0" u="none" strike="noStrike" cap="none" normalizeH="0" baseline="0" dirty="0">
                        <a:ln>
                          <a:noFill/>
                        </a:ln>
                        <a:solidFill>
                          <a:schemeClr val="tx1"/>
                        </a:solidFill>
                        <a:effectLst/>
                        <a:latin typeface="+mj-lt"/>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5"/>
                  </a:ext>
                </a:extLst>
              </a:tr>
            </a:tbl>
          </a:graphicData>
        </a:graphic>
      </p:graphicFrame>
      <p:sp>
        <p:nvSpPr>
          <p:cNvPr id="68645" name="Text Box 37"/>
          <p:cNvSpPr txBox="1">
            <a:spLocks noChangeArrowheads="1"/>
          </p:cNvSpPr>
          <p:nvPr/>
        </p:nvSpPr>
        <p:spPr bwMode="auto">
          <a:xfrm>
            <a:off x="25548" y="6579421"/>
            <a:ext cx="3275856" cy="276999"/>
          </a:xfrm>
          <a:prstGeom prst="rect">
            <a:avLst/>
          </a:prstGeom>
          <a:noFill/>
          <a:ln w="9525">
            <a:noFill/>
            <a:miter lim="800000"/>
            <a:headEnd/>
            <a:tailEnd/>
          </a:ln>
        </p:spPr>
        <p:txBody>
          <a:bodyPr wrap="square">
            <a:spAutoFit/>
          </a:bodyPr>
          <a:lstStyle/>
          <a:p>
            <a:pPr>
              <a:spcBef>
                <a:spcPct val="50000"/>
              </a:spcBef>
            </a:pPr>
            <a:r>
              <a:rPr lang="es-MX" sz="1200" dirty="0">
                <a:solidFill>
                  <a:schemeClr val="tx1"/>
                </a:solidFill>
                <a:latin typeface="+mj-lt"/>
              </a:rPr>
              <a:t>Fuente: American </a:t>
            </a:r>
            <a:r>
              <a:rPr lang="es-MX" sz="1200" dirty="0" err="1">
                <a:solidFill>
                  <a:schemeClr val="tx1"/>
                </a:solidFill>
                <a:latin typeface="+mj-lt"/>
              </a:rPr>
              <a:t>Water</a:t>
            </a:r>
            <a:r>
              <a:rPr lang="es-MX" sz="1200" dirty="0">
                <a:solidFill>
                  <a:schemeClr val="tx1"/>
                </a:solidFill>
                <a:latin typeface="+mj-lt"/>
              </a:rPr>
              <a:t> Works </a:t>
            </a:r>
            <a:r>
              <a:rPr lang="es-MX" sz="1200" dirty="0" err="1">
                <a:solidFill>
                  <a:schemeClr val="tx1"/>
                </a:solidFill>
                <a:latin typeface="+mj-lt"/>
              </a:rPr>
              <a:t>Association</a:t>
            </a:r>
            <a:endParaRPr lang="es-ES" sz="1200" dirty="0">
              <a:solidFill>
                <a:schemeClr val="tx1"/>
              </a:solidFill>
              <a:latin typeface="+mj-lt"/>
            </a:endParaRPr>
          </a:p>
        </p:txBody>
      </p:sp>
    </p:spTree>
  </p:cSld>
  <p:clrMapOvr>
    <a:masterClrMapping/>
  </p:clrMapOvr>
  <p:transition>
    <p:dissolve/>
  </p:transition>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9678" name="Group 46"/>
          <p:cNvGraphicFramePr>
            <a:graphicFrameLocks noGrp="1"/>
          </p:cNvGraphicFramePr>
          <p:nvPr>
            <p:extLst>
              <p:ext uri="{D42A27DB-BD31-4B8C-83A1-F6EECF244321}">
                <p14:modId xmlns:p14="http://schemas.microsoft.com/office/powerpoint/2010/main" val="2565793511"/>
              </p:ext>
            </p:extLst>
          </p:nvPr>
        </p:nvGraphicFramePr>
        <p:xfrm>
          <a:off x="2426644" y="1628803"/>
          <a:ext cx="7272338" cy="3774441"/>
        </p:xfrm>
        <a:graphic>
          <a:graphicData uri="http://schemas.openxmlformats.org/drawingml/2006/table">
            <a:tbl>
              <a:tblPr/>
              <a:tblGrid>
                <a:gridCol w="2736850">
                  <a:extLst>
                    <a:ext uri="{9D8B030D-6E8A-4147-A177-3AD203B41FA5}">
                      <a16:colId xmlns:a16="http://schemas.microsoft.com/office/drawing/2014/main" val="20000"/>
                    </a:ext>
                  </a:extLst>
                </a:gridCol>
                <a:gridCol w="1387475">
                  <a:extLst>
                    <a:ext uri="{9D8B030D-6E8A-4147-A177-3AD203B41FA5}">
                      <a16:colId xmlns:a16="http://schemas.microsoft.com/office/drawing/2014/main" val="20001"/>
                    </a:ext>
                  </a:extLst>
                </a:gridCol>
                <a:gridCol w="1636713">
                  <a:extLst>
                    <a:ext uri="{9D8B030D-6E8A-4147-A177-3AD203B41FA5}">
                      <a16:colId xmlns:a16="http://schemas.microsoft.com/office/drawing/2014/main" val="20002"/>
                    </a:ext>
                  </a:extLst>
                </a:gridCol>
                <a:gridCol w="1511300">
                  <a:extLst>
                    <a:ext uri="{9D8B030D-6E8A-4147-A177-3AD203B41FA5}">
                      <a16:colId xmlns:a16="http://schemas.microsoft.com/office/drawing/2014/main" val="20003"/>
                    </a:ext>
                  </a:extLst>
                </a:gridCol>
              </a:tblGrid>
              <a:tr h="38100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DESINFECTANTE</a:t>
                      </a:r>
                      <a:endParaRPr kumimoji="0" lang="es-E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GRADO DE INACTIVACIÓN</a:t>
                      </a:r>
                      <a:endParaRPr kumimoji="0" lang="es-E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hMerge="1">
                  <a:txBody>
                    <a:bodyPr/>
                    <a:lstStyle/>
                    <a:p>
                      <a:endParaRPr lang="es-UY"/>
                    </a:p>
                  </a:txBody>
                  <a:tcPr/>
                </a:tc>
                <a:tc hMerge="1">
                  <a:txBody>
                    <a:bodyPr/>
                    <a:lstStyle/>
                    <a:p>
                      <a:endParaRPr lang="es-UY"/>
                    </a:p>
                  </a:txBody>
                  <a:tcPr/>
                </a:tc>
                <a:extLst>
                  <a:ext uri="{0D108BD9-81ED-4DB2-BD59-A6C34878D82A}">
                    <a16:rowId xmlns:a16="http://schemas.microsoft.com/office/drawing/2014/main" val="10000"/>
                  </a:ext>
                </a:extLst>
              </a:tr>
              <a:tr h="442913">
                <a:tc vMerge="1">
                  <a:txBody>
                    <a:bodyPr/>
                    <a:lstStyle/>
                    <a:p>
                      <a:endParaRPr lang="es-UY"/>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90 %</a:t>
                      </a:r>
                      <a:endParaRPr kumimoji="0" lang="es-E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a:ln>
                            <a:noFill/>
                          </a:ln>
                          <a:solidFill>
                            <a:schemeClr val="tx1"/>
                          </a:solidFill>
                          <a:effectLst/>
                          <a:latin typeface="Arial" panose="020B0604020202020204" pitchFamily="34" charset="0"/>
                          <a:cs typeface="Arial" panose="020B0604020202020204" pitchFamily="34" charset="0"/>
                        </a:rPr>
                        <a:t>99 %</a:t>
                      </a:r>
                      <a:endParaRPr kumimoji="0" lang="es-E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a:ln>
                            <a:noFill/>
                          </a:ln>
                          <a:solidFill>
                            <a:schemeClr val="tx1"/>
                          </a:solidFill>
                          <a:effectLst/>
                          <a:latin typeface="Arial" panose="020B0604020202020204" pitchFamily="34" charset="0"/>
                          <a:cs typeface="Arial" panose="020B0604020202020204" pitchFamily="34" charset="0"/>
                        </a:rPr>
                        <a:t>99,9 %</a:t>
                      </a:r>
                      <a:endParaRPr kumimoji="0" lang="es-E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1"/>
                  </a:ext>
                </a:extLst>
              </a:tr>
              <a:tr h="735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Cloro</a:t>
                      </a:r>
                      <a:endParaRPr kumimoji="0" lang="es-E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a:ln>
                            <a:noFill/>
                          </a:ln>
                          <a:solidFill>
                            <a:schemeClr val="tx1"/>
                          </a:solidFill>
                          <a:effectLst/>
                          <a:latin typeface="Arial" panose="020B0604020202020204" pitchFamily="34" charset="0"/>
                          <a:cs typeface="Arial" panose="020B0604020202020204" pitchFamily="34" charset="0"/>
                        </a:rPr>
                        <a:t>35</a:t>
                      </a:r>
                      <a:endParaRPr kumimoji="0" lang="es-E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a:ln>
                            <a:noFill/>
                          </a:ln>
                          <a:solidFill>
                            <a:schemeClr val="tx1"/>
                          </a:solidFill>
                          <a:effectLst/>
                          <a:latin typeface="Arial" panose="020B0604020202020204" pitchFamily="34" charset="0"/>
                          <a:cs typeface="Arial" panose="020B0604020202020204" pitchFamily="34" charset="0"/>
                        </a:rPr>
                        <a:t>69</a:t>
                      </a:r>
                      <a:endParaRPr kumimoji="0" lang="es-E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a:ln>
                            <a:noFill/>
                          </a:ln>
                          <a:solidFill>
                            <a:schemeClr val="tx1"/>
                          </a:solidFill>
                          <a:effectLst/>
                          <a:latin typeface="Arial" panose="020B0604020202020204" pitchFamily="34" charset="0"/>
                          <a:cs typeface="Arial" panose="020B0604020202020204" pitchFamily="34" charset="0"/>
                        </a:rPr>
                        <a:t>104</a:t>
                      </a:r>
                      <a:endParaRPr kumimoji="0" lang="es-E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2"/>
                  </a:ext>
                </a:extLst>
              </a:tr>
              <a:tr h="733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Cloraminas</a:t>
                      </a:r>
                      <a:endParaRPr kumimoji="0" lang="es-E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615</a:t>
                      </a:r>
                      <a:endParaRPr kumimoji="0" lang="es-E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a:ln>
                            <a:noFill/>
                          </a:ln>
                          <a:solidFill>
                            <a:schemeClr val="tx1"/>
                          </a:solidFill>
                          <a:effectLst/>
                          <a:latin typeface="Arial" panose="020B0604020202020204" pitchFamily="34" charset="0"/>
                          <a:cs typeface="Arial" panose="020B0604020202020204" pitchFamily="34" charset="0"/>
                        </a:rPr>
                        <a:t>1230</a:t>
                      </a:r>
                      <a:endParaRPr kumimoji="0" lang="es-E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a:ln>
                            <a:noFill/>
                          </a:ln>
                          <a:solidFill>
                            <a:schemeClr val="tx1"/>
                          </a:solidFill>
                          <a:effectLst/>
                          <a:latin typeface="Arial" panose="020B0604020202020204" pitchFamily="34" charset="0"/>
                          <a:cs typeface="Arial" panose="020B0604020202020204" pitchFamily="34" charset="0"/>
                        </a:rPr>
                        <a:t>1850</a:t>
                      </a:r>
                      <a:endParaRPr kumimoji="0" lang="es-E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3"/>
                  </a:ext>
                </a:extLst>
              </a:tr>
              <a:tr h="733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a:ln>
                            <a:noFill/>
                          </a:ln>
                          <a:solidFill>
                            <a:schemeClr val="tx1"/>
                          </a:solidFill>
                          <a:effectLst/>
                          <a:latin typeface="Arial" panose="020B0604020202020204" pitchFamily="34" charset="0"/>
                          <a:cs typeface="Arial" panose="020B0604020202020204" pitchFamily="34" charset="0"/>
                        </a:rPr>
                        <a:t>Dióxido de Cloro</a:t>
                      </a:r>
                      <a:endParaRPr kumimoji="0" lang="es-E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7.7</a:t>
                      </a:r>
                      <a:endParaRPr kumimoji="0" lang="es-E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15</a:t>
                      </a:r>
                      <a:endParaRPr kumimoji="0" lang="es-E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a:ln>
                            <a:noFill/>
                          </a:ln>
                          <a:solidFill>
                            <a:schemeClr val="tx1"/>
                          </a:solidFill>
                          <a:effectLst/>
                          <a:latin typeface="Arial" panose="020B0604020202020204" pitchFamily="34" charset="0"/>
                          <a:cs typeface="Arial" panose="020B0604020202020204" pitchFamily="34" charset="0"/>
                        </a:rPr>
                        <a:t>23</a:t>
                      </a:r>
                      <a:endParaRPr kumimoji="0" lang="es-E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4"/>
                  </a:ext>
                </a:extLst>
              </a:tr>
              <a:tr h="733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a:ln>
                            <a:noFill/>
                          </a:ln>
                          <a:solidFill>
                            <a:schemeClr val="tx1"/>
                          </a:solidFill>
                          <a:effectLst/>
                          <a:latin typeface="Arial" panose="020B0604020202020204" pitchFamily="34" charset="0"/>
                          <a:cs typeface="Arial" panose="020B0604020202020204" pitchFamily="34" charset="0"/>
                        </a:rPr>
                        <a:t>Ozono</a:t>
                      </a:r>
                      <a:endParaRPr kumimoji="0" lang="es-E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a:ln>
                            <a:noFill/>
                          </a:ln>
                          <a:solidFill>
                            <a:schemeClr val="tx1"/>
                          </a:solidFill>
                          <a:effectLst/>
                          <a:latin typeface="Arial" panose="020B0604020202020204" pitchFamily="34" charset="0"/>
                          <a:cs typeface="Arial" panose="020B0604020202020204" pitchFamily="34" charset="0"/>
                        </a:rPr>
                        <a:t>0.48</a:t>
                      </a:r>
                      <a:endParaRPr kumimoji="0" lang="es-E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0.95</a:t>
                      </a:r>
                      <a:endParaRPr kumimoji="0" lang="es-E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1.43</a:t>
                      </a:r>
                      <a:endParaRPr kumimoji="0" lang="es-E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5"/>
                  </a:ext>
                </a:extLst>
              </a:tr>
            </a:tbl>
          </a:graphicData>
        </a:graphic>
      </p:graphicFrame>
      <p:sp>
        <p:nvSpPr>
          <p:cNvPr id="5" name="Rectangle 2"/>
          <p:cNvSpPr>
            <a:spLocks noGrp="1" noChangeArrowheads="1"/>
          </p:cNvSpPr>
          <p:nvPr>
            <p:ph type="title"/>
          </p:nvPr>
        </p:nvSpPr>
        <p:spPr>
          <a:xfrm>
            <a:off x="1495220" y="5622504"/>
            <a:ext cx="9135186" cy="464720"/>
          </a:xfrm>
        </p:spPr>
        <p:txBody>
          <a:bodyPr/>
          <a:lstStyle/>
          <a:p>
            <a:pPr eaLnBrk="1" hangingPunct="1"/>
            <a:r>
              <a:rPr lang="es-MX" sz="1600" dirty="0">
                <a:solidFill>
                  <a:schemeClr val="tx1"/>
                </a:solidFill>
                <a:cs typeface="Times New Roman" pitchFamily="18" charset="0"/>
              </a:rPr>
              <a:t>VALORES DE  (</a:t>
            </a:r>
            <a:r>
              <a:rPr lang="es-ES" sz="1600" dirty="0">
                <a:solidFill>
                  <a:schemeClr val="tx1"/>
                </a:solidFill>
                <a:cs typeface="Times New Roman" pitchFamily="18" charset="0"/>
              </a:rPr>
              <a:t>C</a:t>
            </a:r>
            <a:r>
              <a:rPr lang="es-ES" sz="1600" dirty="0">
                <a:solidFill>
                  <a:schemeClr val="tx1"/>
                </a:solidFill>
                <a:cs typeface="Times New Roman" pitchFamily="18" charset="0"/>
                <a:sym typeface="Symbol" pitchFamily="18" charset="2"/>
              </a:rPr>
              <a:t></a:t>
            </a:r>
            <a:r>
              <a:rPr lang="es-ES" sz="1600" dirty="0">
                <a:solidFill>
                  <a:schemeClr val="tx1"/>
                </a:solidFill>
                <a:cs typeface="Times New Roman" pitchFamily="18" charset="0"/>
              </a:rPr>
              <a:t>T</a:t>
            </a:r>
            <a:r>
              <a:rPr lang="es-MX" sz="1600" dirty="0">
                <a:solidFill>
                  <a:schemeClr val="tx1"/>
                </a:solidFill>
                <a:cs typeface="Times New Roman" pitchFamily="18" charset="0"/>
              </a:rPr>
              <a:t>)  PARA </a:t>
            </a:r>
            <a:r>
              <a:rPr lang="es-ES" sz="1600" dirty="0">
                <a:solidFill>
                  <a:schemeClr val="tx1"/>
                </a:solidFill>
                <a:cs typeface="Times New Roman" pitchFamily="18" charset="0"/>
              </a:rPr>
              <a:t> INACTIVA</a:t>
            </a:r>
            <a:r>
              <a:rPr lang="es-MX" sz="1600" dirty="0">
                <a:solidFill>
                  <a:schemeClr val="tx1"/>
                </a:solidFill>
                <a:cs typeface="Times New Roman" pitchFamily="18" charset="0"/>
              </a:rPr>
              <a:t>CIÓN</a:t>
            </a:r>
            <a:r>
              <a:rPr lang="es-ES" sz="1600" dirty="0">
                <a:solidFill>
                  <a:schemeClr val="tx1"/>
                </a:solidFill>
                <a:cs typeface="Times New Roman" pitchFamily="18" charset="0"/>
              </a:rPr>
              <a:t> </a:t>
            </a:r>
            <a:r>
              <a:rPr lang="es-MX" sz="1600" dirty="0">
                <a:solidFill>
                  <a:schemeClr val="tx1"/>
                </a:solidFill>
                <a:cs typeface="Times New Roman" pitchFamily="18" charset="0"/>
              </a:rPr>
              <a:t>DE</a:t>
            </a:r>
            <a:r>
              <a:rPr lang="es-ES" sz="1600" dirty="0">
                <a:solidFill>
                  <a:schemeClr val="tx1"/>
                </a:solidFill>
                <a:cs typeface="Times New Roman" pitchFamily="18" charset="0"/>
              </a:rPr>
              <a:t> GIARDIA</a:t>
            </a:r>
            <a:r>
              <a:rPr lang="es-ES" sz="1600" dirty="0">
                <a:solidFill>
                  <a:schemeClr val="tx1"/>
                </a:solidFill>
              </a:rPr>
              <a:t> </a:t>
            </a:r>
            <a:r>
              <a:rPr lang="es-MX" sz="1600" dirty="0">
                <a:solidFill>
                  <a:schemeClr val="tx1"/>
                </a:solidFill>
              </a:rPr>
              <a:t> (mg/l </a:t>
            </a:r>
            <a:r>
              <a:rPr lang="es-MX" sz="1600" dirty="0">
                <a:solidFill>
                  <a:schemeClr val="tx1"/>
                </a:solidFill>
                <a:sym typeface="Symbol" pitchFamily="18" charset="2"/>
              </a:rPr>
              <a:t></a:t>
            </a:r>
            <a:r>
              <a:rPr lang="es-MX" sz="1600" dirty="0">
                <a:solidFill>
                  <a:schemeClr val="tx1"/>
                </a:solidFill>
              </a:rPr>
              <a:t> min)</a:t>
            </a:r>
            <a:endParaRPr lang="es-ES" sz="1600" dirty="0">
              <a:solidFill>
                <a:schemeClr val="tx1"/>
              </a:solidFill>
            </a:endParaRPr>
          </a:p>
        </p:txBody>
      </p:sp>
      <p:sp>
        <p:nvSpPr>
          <p:cNvPr id="6" name="Text Box 37"/>
          <p:cNvSpPr txBox="1">
            <a:spLocks noChangeArrowheads="1"/>
          </p:cNvSpPr>
          <p:nvPr/>
        </p:nvSpPr>
        <p:spPr bwMode="auto">
          <a:xfrm>
            <a:off x="191344" y="6563655"/>
            <a:ext cx="3275856" cy="276999"/>
          </a:xfrm>
          <a:prstGeom prst="rect">
            <a:avLst/>
          </a:prstGeom>
          <a:noFill/>
          <a:ln w="9525">
            <a:noFill/>
            <a:miter lim="800000"/>
            <a:headEnd/>
            <a:tailEnd/>
          </a:ln>
        </p:spPr>
        <p:txBody>
          <a:bodyPr wrap="square">
            <a:spAutoFit/>
          </a:bodyPr>
          <a:lstStyle/>
          <a:p>
            <a:pPr>
              <a:spcBef>
                <a:spcPct val="50000"/>
              </a:spcBef>
            </a:pPr>
            <a:r>
              <a:rPr lang="es-MX" sz="1200" dirty="0">
                <a:solidFill>
                  <a:schemeClr val="tx1"/>
                </a:solidFill>
                <a:latin typeface="+mj-lt"/>
              </a:rPr>
              <a:t>Fuente: American </a:t>
            </a:r>
            <a:r>
              <a:rPr lang="es-MX" sz="1200" dirty="0" err="1">
                <a:solidFill>
                  <a:schemeClr val="tx1"/>
                </a:solidFill>
                <a:latin typeface="+mj-lt"/>
              </a:rPr>
              <a:t>Water</a:t>
            </a:r>
            <a:r>
              <a:rPr lang="es-MX" sz="1200" dirty="0">
                <a:solidFill>
                  <a:schemeClr val="tx1"/>
                </a:solidFill>
                <a:latin typeface="+mj-lt"/>
              </a:rPr>
              <a:t> Works </a:t>
            </a:r>
            <a:r>
              <a:rPr lang="es-MX" sz="1200" dirty="0" err="1">
                <a:solidFill>
                  <a:schemeClr val="tx1"/>
                </a:solidFill>
                <a:latin typeface="+mj-lt"/>
              </a:rPr>
              <a:t>Association</a:t>
            </a:r>
            <a:endParaRPr lang="es-ES" sz="1200" dirty="0">
              <a:solidFill>
                <a:schemeClr val="tx1"/>
              </a:solidFill>
              <a:latin typeface="+mj-lt"/>
            </a:endParaRPr>
          </a:p>
        </p:txBody>
      </p:sp>
    </p:spTree>
  </p:cSld>
  <p:clrMapOvr>
    <a:masterClrMapping/>
  </p:clrMapOvr>
  <p:transition>
    <p:dissolv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ChangeArrowheads="1"/>
          </p:cNvSpPr>
          <p:nvPr/>
        </p:nvSpPr>
        <p:spPr bwMode="auto">
          <a:xfrm>
            <a:off x="1127448" y="1844824"/>
            <a:ext cx="9530840" cy="3970318"/>
          </a:xfrm>
          <a:prstGeom prst="rect">
            <a:avLst/>
          </a:prstGeom>
          <a:noFill/>
          <a:ln w="9525">
            <a:noFill/>
            <a:miter lim="800000"/>
            <a:headEnd/>
            <a:tailEnd/>
          </a:ln>
        </p:spPr>
        <p:txBody>
          <a:bodyPr wrap="square">
            <a:spAutoFit/>
          </a:bodyPr>
          <a:lstStyle/>
          <a:p>
            <a:pPr lvl="0" algn="just">
              <a:spcBef>
                <a:spcPct val="50000"/>
              </a:spcBef>
            </a:pPr>
            <a:r>
              <a:rPr lang="es-ES" sz="2400" dirty="0">
                <a:solidFill>
                  <a:schemeClr val="tx1"/>
                </a:solidFill>
                <a:latin typeface="Candara" panose="020E0502030303020204" pitchFamily="34" charset="0"/>
              </a:rPr>
              <a:t>Por su capacidad de oxidación, los desinfectantes químicos tienen otras aplicaciones en potabilización:</a:t>
            </a:r>
          </a:p>
          <a:p>
            <a:pPr lvl="0" algn="just">
              <a:spcBef>
                <a:spcPct val="50000"/>
              </a:spcBef>
            </a:pPr>
            <a:r>
              <a:rPr lang="es-ES" sz="2400" dirty="0">
                <a:solidFill>
                  <a:schemeClr val="tx1"/>
                </a:solidFill>
                <a:latin typeface="Candara" panose="020E0502030303020204" pitchFamily="34" charset="0"/>
              </a:rPr>
              <a:t>- Oxidación de hierro, manganeso y sulfuros</a:t>
            </a:r>
          </a:p>
          <a:p>
            <a:pPr lvl="0" algn="just">
              <a:spcBef>
                <a:spcPct val="50000"/>
              </a:spcBef>
            </a:pPr>
            <a:r>
              <a:rPr lang="es-ES" sz="2400" dirty="0">
                <a:solidFill>
                  <a:schemeClr val="tx1"/>
                </a:solidFill>
                <a:latin typeface="Candara" panose="020E0502030303020204" pitchFamily="34" charset="0"/>
              </a:rPr>
              <a:t>- Oxidación de materia orgánica</a:t>
            </a:r>
          </a:p>
          <a:p>
            <a:pPr lvl="0" algn="just">
              <a:spcBef>
                <a:spcPct val="50000"/>
              </a:spcBef>
            </a:pPr>
            <a:r>
              <a:rPr lang="es-ES" sz="2400" dirty="0">
                <a:solidFill>
                  <a:schemeClr val="tx1"/>
                </a:solidFill>
                <a:latin typeface="Candara" panose="020E0502030303020204" pitchFamily="34" charset="0"/>
              </a:rPr>
              <a:t>- Control de olores y sabores (dióxido de cloro). Oxidación de metabolitos </a:t>
            </a:r>
            <a:r>
              <a:rPr lang="es-ES" sz="2400" dirty="0" err="1">
                <a:solidFill>
                  <a:schemeClr val="tx1"/>
                </a:solidFill>
                <a:latin typeface="Candara" panose="020E0502030303020204" pitchFamily="34" charset="0"/>
              </a:rPr>
              <a:t>Geosmina</a:t>
            </a:r>
            <a:r>
              <a:rPr lang="es-ES" sz="2400" dirty="0">
                <a:solidFill>
                  <a:schemeClr val="tx1"/>
                </a:solidFill>
                <a:latin typeface="Candara" panose="020E0502030303020204" pitchFamily="34" charset="0"/>
              </a:rPr>
              <a:t> y MIB.</a:t>
            </a:r>
          </a:p>
          <a:p>
            <a:pPr lvl="0" algn="just">
              <a:spcBef>
                <a:spcPct val="50000"/>
              </a:spcBef>
            </a:pPr>
            <a:r>
              <a:rPr lang="es-ES" sz="2400" dirty="0">
                <a:solidFill>
                  <a:schemeClr val="tx1"/>
                </a:solidFill>
                <a:latin typeface="Candara" panose="020E0502030303020204" pitchFamily="34" charset="0"/>
              </a:rPr>
              <a:t>- Control de toxinas liberadas por cianobacterias</a:t>
            </a:r>
          </a:p>
          <a:p>
            <a:pPr lvl="0" algn="just">
              <a:spcBef>
                <a:spcPct val="50000"/>
              </a:spcBef>
            </a:pPr>
            <a:r>
              <a:rPr lang="es-ES" sz="2400" dirty="0">
                <a:solidFill>
                  <a:schemeClr val="tx1"/>
                </a:solidFill>
                <a:latin typeface="Candara" panose="020E0502030303020204" pitchFamily="34" charset="0"/>
              </a:rPr>
              <a:t>- Mantenimiento de mantos filtrantes</a:t>
            </a:r>
          </a:p>
        </p:txBody>
      </p:sp>
      <p:sp>
        <p:nvSpPr>
          <p:cNvPr id="7" name="CuadroTexto 6"/>
          <p:cNvSpPr txBox="1"/>
          <p:nvPr/>
        </p:nvSpPr>
        <p:spPr>
          <a:xfrm>
            <a:off x="0" y="1029519"/>
            <a:ext cx="12192000" cy="646331"/>
          </a:xfrm>
          <a:prstGeom prst="rect">
            <a:avLst/>
          </a:prstGeom>
          <a:noFill/>
        </p:spPr>
        <p:txBody>
          <a:bodyPr wrap="square" rtlCol="0">
            <a:spAutoFit/>
          </a:bodyPr>
          <a:lstStyle/>
          <a:p>
            <a:pPr algn="ctr"/>
            <a:r>
              <a:rPr lang="es-ES" sz="3600" b="1" dirty="0">
                <a:solidFill>
                  <a:schemeClr val="tx1"/>
                </a:solidFill>
                <a:latin typeface="Candara" panose="020E0502030303020204" pitchFamily="34" charset="0"/>
              </a:rPr>
              <a:t>Otras aplicaciones</a:t>
            </a:r>
            <a:endParaRPr lang="es-UY" sz="3600" b="1" dirty="0">
              <a:solidFill>
                <a:schemeClr val="tx1"/>
              </a:solidFill>
              <a:latin typeface="Candara" panose="020E0502030303020204" pitchFamily="34" charset="0"/>
            </a:endParaRPr>
          </a:p>
        </p:txBody>
      </p:sp>
    </p:spTree>
    <p:extLst>
      <p:ext uri="{BB962C8B-B14F-4D97-AF65-F5344CB8AC3E}">
        <p14:creationId xmlns:p14="http://schemas.microsoft.com/office/powerpoint/2010/main" val="4250846718"/>
      </p:ext>
    </p:extLst>
  </p:cSld>
  <p:clrMapOvr>
    <a:masterClrMapping/>
  </p:clrMapOvr>
  <p:transition>
    <p:dissolv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ChangeArrowheads="1"/>
          </p:cNvSpPr>
          <p:nvPr/>
        </p:nvSpPr>
        <p:spPr bwMode="auto">
          <a:xfrm>
            <a:off x="875420" y="1913030"/>
            <a:ext cx="10441160" cy="4462760"/>
          </a:xfrm>
          <a:prstGeom prst="rect">
            <a:avLst/>
          </a:prstGeom>
          <a:noFill/>
          <a:ln w="9525">
            <a:noFill/>
            <a:miter lim="800000"/>
            <a:headEnd/>
            <a:tailEnd/>
          </a:ln>
        </p:spPr>
        <p:txBody>
          <a:bodyPr wrap="square">
            <a:spAutoFit/>
          </a:bodyPr>
          <a:lstStyle/>
          <a:p>
            <a:pPr marL="342900" indent="-342900" algn="just">
              <a:spcBef>
                <a:spcPts val="600"/>
              </a:spcBef>
              <a:buFont typeface="Arial" panose="020B0604020202020204" pitchFamily="34" charset="0"/>
              <a:buChar char="•"/>
            </a:pPr>
            <a:r>
              <a:rPr lang="es-ES" sz="2400" dirty="0">
                <a:solidFill>
                  <a:schemeClr val="tx1"/>
                </a:solidFill>
                <a:latin typeface="Candara" panose="020E0502030303020204" pitchFamily="34" charset="0"/>
              </a:rPr>
              <a:t>Cloro (gaseoso, hipoclorito de sodio o de calcio)</a:t>
            </a:r>
          </a:p>
          <a:p>
            <a:pPr marL="342900" indent="-342900" algn="just">
              <a:spcBef>
                <a:spcPts val="600"/>
              </a:spcBef>
              <a:buFont typeface="Arial" panose="020B0604020202020204" pitchFamily="34" charset="0"/>
              <a:buChar char="•"/>
            </a:pPr>
            <a:r>
              <a:rPr lang="es-ES" sz="2400" dirty="0">
                <a:solidFill>
                  <a:schemeClr val="tx1"/>
                </a:solidFill>
                <a:latin typeface="Candara" panose="020E0502030303020204" pitchFamily="34" charset="0"/>
              </a:rPr>
              <a:t>Dióxido de cloro (se produce in situ)</a:t>
            </a:r>
          </a:p>
          <a:p>
            <a:pPr marL="342900" indent="-342900" algn="just">
              <a:spcBef>
                <a:spcPts val="600"/>
              </a:spcBef>
              <a:buFont typeface="Arial" panose="020B0604020202020204" pitchFamily="34" charset="0"/>
              <a:buChar char="•"/>
            </a:pPr>
            <a:r>
              <a:rPr lang="es-ES" sz="2400" dirty="0" err="1">
                <a:solidFill>
                  <a:schemeClr val="tx1"/>
                </a:solidFill>
                <a:latin typeface="Candara" panose="020E0502030303020204" pitchFamily="34" charset="0"/>
              </a:rPr>
              <a:t>Monocloramina</a:t>
            </a:r>
            <a:r>
              <a:rPr lang="es-ES" sz="2400" dirty="0">
                <a:solidFill>
                  <a:schemeClr val="tx1"/>
                </a:solidFill>
                <a:latin typeface="Candara" panose="020E0502030303020204" pitchFamily="34" charset="0"/>
              </a:rPr>
              <a:t> (NH</a:t>
            </a:r>
            <a:r>
              <a:rPr lang="es-ES" sz="2400" baseline="-25000" dirty="0">
                <a:solidFill>
                  <a:schemeClr val="tx1"/>
                </a:solidFill>
                <a:latin typeface="Candara" panose="020E0502030303020204" pitchFamily="34" charset="0"/>
              </a:rPr>
              <a:t>2</a:t>
            </a:r>
            <a:r>
              <a:rPr lang="es-ES" sz="2400" dirty="0">
                <a:solidFill>
                  <a:schemeClr val="tx1"/>
                </a:solidFill>
                <a:latin typeface="Candara" panose="020E0502030303020204" pitchFamily="34" charset="0"/>
              </a:rPr>
              <a:t>Cl). Se produce in situ dosificando cloro y amonio.</a:t>
            </a:r>
            <a:endParaRPr lang="es-ES" sz="2400" b="1" dirty="0">
              <a:solidFill>
                <a:schemeClr val="tx1"/>
              </a:solidFill>
              <a:latin typeface="Candara" panose="020E0502030303020204" pitchFamily="34" charset="0"/>
            </a:endParaRPr>
          </a:p>
          <a:p>
            <a:pPr marL="342900" indent="-342900" algn="just">
              <a:spcBef>
                <a:spcPts val="600"/>
              </a:spcBef>
              <a:buFont typeface="Arial" panose="020B0604020202020204" pitchFamily="34" charset="0"/>
              <a:buChar char="•"/>
            </a:pPr>
            <a:r>
              <a:rPr lang="es-ES" sz="2400" dirty="0">
                <a:solidFill>
                  <a:schemeClr val="tx1"/>
                </a:solidFill>
                <a:latin typeface="Candara" panose="020E0502030303020204" pitchFamily="34" charset="0"/>
              </a:rPr>
              <a:t>Ozono (O</a:t>
            </a:r>
            <a:r>
              <a:rPr lang="es-ES" sz="2400" baseline="-25000" dirty="0">
                <a:solidFill>
                  <a:schemeClr val="tx1"/>
                </a:solidFill>
                <a:latin typeface="Candara" panose="020E0502030303020204" pitchFamily="34" charset="0"/>
              </a:rPr>
              <a:t>3</a:t>
            </a:r>
            <a:r>
              <a:rPr lang="es-ES" sz="2400" dirty="0">
                <a:solidFill>
                  <a:schemeClr val="tx1"/>
                </a:solidFill>
                <a:latin typeface="Candara" panose="020E0502030303020204" pitchFamily="34" charset="0"/>
              </a:rPr>
              <a:t>). Es un poderoso oxidante con bajo poder residual. Debe generarse in situ</a:t>
            </a:r>
            <a:r>
              <a:rPr lang="es-ES_tradnl" sz="2400" dirty="0">
                <a:solidFill>
                  <a:schemeClr val="tx1"/>
                </a:solidFill>
                <a:latin typeface="Candara" panose="020E0502030303020204" pitchFamily="34" charset="0"/>
              </a:rPr>
              <a:t> </a:t>
            </a:r>
            <a:r>
              <a:rPr lang="es-ES" sz="2400" dirty="0">
                <a:solidFill>
                  <a:schemeClr val="tx1"/>
                </a:solidFill>
                <a:latin typeface="Candara" panose="020E0502030303020204" pitchFamily="34" charset="0"/>
              </a:rPr>
              <a:t>debido a su inestabilidad, y aplicarse inmediatamente. Es común su uso como oxidante (de materia orgánica y/o metabolitos), y es poco utilizado como desinfectante principal, aunque su aplicación tiene implícita esa funcionalidad.</a:t>
            </a:r>
          </a:p>
          <a:p>
            <a:pPr marL="342900" indent="-342900" algn="just">
              <a:spcBef>
                <a:spcPts val="600"/>
              </a:spcBef>
              <a:buFont typeface="Arial" panose="020B0604020202020204" pitchFamily="34" charset="0"/>
              <a:buChar char="•"/>
            </a:pPr>
            <a:r>
              <a:rPr lang="es-ES" sz="2400" dirty="0">
                <a:solidFill>
                  <a:schemeClr val="tx1"/>
                </a:solidFill>
                <a:latin typeface="Candara" panose="020E0502030303020204" pitchFamily="34" charset="0"/>
              </a:rPr>
              <a:t>Permanganato de Potasio (KMnO</a:t>
            </a:r>
            <a:r>
              <a:rPr lang="es-ES" sz="2400" baseline="-25000" dirty="0">
                <a:solidFill>
                  <a:schemeClr val="tx1"/>
                </a:solidFill>
                <a:latin typeface="Candara" panose="020E0502030303020204" pitchFamily="34" charset="0"/>
              </a:rPr>
              <a:t>4</a:t>
            </a:r>
            <a:r>
              <a:rPr lang="es-ES" sz="2400" dirty="0">
                <a:solidFill>
                  <a:schemeClr val="tx1"/>
                </a:solidFill>
                <a:latin typeface="Candara" panose="020E0502030303020204" pitchFamily="34" charset="0"/>
              </a:rPr>
              <a:t>). Se aplica en casos</a:t>
            </a:r>
            <a:r>
              <a:rPr lang="es-ES_tradnl" sz="2400" dirty="0">
                <a:solidFill>
                  <a:schemeClr val="tx1"/>
                </a:solidFill>
                <a:latin typeface="Candara" panose="020E0502030303020204" pitchFamily="34" charset="0"/>
              </a:rPr>
              <a:t> </a:t>
            </a:r>
            <a:r>
              <a:rPr lang="es-ES" sz="2400" dirty="0">
                <a:solidFill>
                  <a:schemeClr val="tx1"/>
                </a:solidFill>
                <a:latin typeface="Candara" panose="020E0502030303020204" pitchFamily="34" charset="0"/>
              </a:rPr>
              <a:t>especiales, aunque no como desinfectante principal, sino como alguicida o para combatir olores y sabores.</a:t>
            </a:r>
          </a:p>
        </p:txBody>
      </p:sp>
      <p:sp>
        <p:nvSpPr>
          <p:cNvPr id="5" name="Text Box 11"/>
          <p:cNvSpPr txBox="1">
            <a:spLocks noChangeArrowheads="1"/>
          </p:cNvSpPr>
          <p:nvPr/>
        </p:nvSpPr>
        <p:spPr bwMode="auto">
          <a:xfrm>
            <a:off x="18287" y="6578668"/>
            <a:ext cx="1314851" cy="246221"/>
          </a:xfrm>
          <a:prstGeom prst="rect">
            <a:avLst/>
          </a:prstGeom>
          <a:noFill/>
          <a:ln w="9525">
            <a:noFill/>
            <a:miter lim="800000"/>
            <a:headEnd/>
            <a:tailEnd/>
          </a:ln>
        </p:spPr>
        <p:txBody>
          <a:bodyPr wrap="square">
            <a:spAutoFit/>
          </a:bodyPr>
          <a:lstStyle/>
          <a:p>
            <a:pPr>
              <a:spcBef>
                <a:spcPct val="50000"/>
              </a:spcBef>
            </a:pPr>
            <a:r>
              <a:rPr lang="es-ES_tradnl" sz="1000" dirty="0">
                <a:solidFill>
                  <a:schemeClr val="tx1"/>
                </a:solidFill>
              </a:rPr>
              <a:t>FUENTE: ENOHSA</a:t>
            </a:r>
          </a:p>
        </p:txBody>
      </p:sp>
      <p:sp>
        <p:nvSpPr>
          <p:cNvPr id="2" name="CuadroTexto 1"/>
          <p:cNvSpPr txBox="1"/>
          <p:nvPr/>
        </p:nvSpPr>
        <p:spPr>
          <a:xfrm>
            <a:off x="18287" y="1063822"/>
            <a:ext cx="12173713" cy="646331"/>
          </a:xfrm>
          <a:prstGeom prst="rect">
            <a:avLst/>
          </a:prstGeom>
          <a:noFill/>
        </p:spPr>
        <p:txBody>
          <a:bodyPr wrap="square" rtlCol="0">
            <a:spAutoFit/>
          </a:bodyPr>
          <a:lstStyle/>
          <a:p>
            <a:pPr algn="ctr"/>
            <a:r>
              <a:rPr lang="es-ES" sz="3600" b="1" dirty="0">
                <a:solidFill>
                  <a:schemeClr val="tx1"/>
                </a:solidFill>
                <a:latin typeface="Candara" panose="020E0502030303020204" pitchFamily="34" charset="0"/>
              </a:rPr>
              <a:t>Principales desinfectantes químicos</a:t>
            </a:r>
            <a:endParaRPr lang="es-UY" sz="3600" b="1" dirty="0">
              <a:solidFill>
                <a:schemeClr val="tx1"/>
              </a:solidFill>
              <a:latin typeface="Candara" panose="020E0502030303020204" pitchFamily="34" charset="0"/>
            </a:endParaRPr>
          </a:p>
        </p:txBody>
      </p:sp>
    </p:spTree>
  </p:cSld>
  <p:clrMapOvr>
    <a:masterClrMapping/>
  </p:clrMapOvr>
  <p:transition>
    <p:dissolv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ChangeArrowheads="1"/>
          </p:cNvSpPr>
          <p:nvPr/>
        </p:nvSpPr>
        <p:spPr bwMode="auto">
          <a:xfrm>
            <a:off x="1271464" y="1772816"/>
            <a:ext cx="9217024" cy="3970318"/>
          </a:xfrm>
          <a:prstGeom prst="rect">
            <a:avLst/>
          </a:prstGeom>
          <a:noFill/>
          <a:ln w="9525">
            <a:noFill/>
            <a:miter lim="800000"/>
            <a:headEnd/>
            <a:tailEnd/>
          </a:ln>
        </p:spPr>
        <p:txBody>
          <a:bodyPr wrap="square">
            <a:spAutoFit/>
          </a:bodyPr>
          <a:lstStyle/>
          <a:p>
            <a:pPr marL="342900" indent="-342900" algn="just">
              <a:spcBef>
                <a:spcPct val="50000"/>
              </a:spcBef>
              <a:buFont typeface="Arial" panose="020B0604020202020204" pitchFamily="34" charset="0"/>
              <a:buChar char="•"/>
            </a:pPr>
            <a:r>
              <a:rPr lang="es-ES" sz="2400" dirty="0">
                <a:solidFill>
                  <a:schemeClr val="tx1"/>
                </a:solidFill>
                <a:latin typeface="Candara" panose="020E0502030303020204" pitchFamily="34" charset="0"/>
              </a:rPr>
              <a:t>Bromo (Br</a:t>
            </a:r>
            <a:r>
              <a:rPr lang="es-ES" sz="2400" baseline="-25000" dirty="0">
                <a:solidFill>
                  <a:schemeClr val="tx1"/>
                </a:solidFill>
                <a:latin typeface="Candara" panose="020E0502030303020204" pitchFamily="34" charset="0"/>
              </a:rPr>
              <a:t>2</a:t>
            </a:r>
            <a:r>
              <a:rPr lang="es-ES" sz="2400" dirty="0">
                <a:solidFill>
                  <a:schemeClr val="tx1"/>
                </a:solidFill>
                <a:latin typeface="Candara" panose="020E0502030303020204" pitchFamily="34" charset="0"/>
              </a:rPr>
              <a:t>). Si bien es un desinfectante tan efectivo</a:t>
            </a:r>
            <a:r>
              <a:rPr lang="es-ES_tradnl" sz="2400" dirty="0">
                <a:solidFill>
                  <a:schemeClr val="tx1"/>
                </a:solidFill>
                <a:latin typeface="Candara" panose="020E0502030303020204" pitchFamily="34" charset="0"/>
              </a:rPr>
              <a:t> </a:t>
            </a:r>
            <a:r>
              <a:rPr lang="es-ES" sz="2400" dirty="0">
                <a:solidFill>
                  <a:schemeClr val="tx1"/>
                </a:solidFill>
                <a:latin typeface="Candara" panose="020E0502030303020204" pitchFamily="34" charset="0"/>
              </a:rPr>
              <a:t>como el cloro, no es estable. Debido a su mayor costo y peligrosidad durante el manipuleo y a la posibilidad de formar </a:t>
            </a:r>
            <a:r>
              <a:rPr lang="es-ES" sz="2400" dirty="0" err="1">
                <a:solidFill>
                  <a:schemeClr val="tx1"/>
                </a:solidFill>
                <a:latin typeface="Candara" panose="020E0502030303020204" pitchFamily="34" charset="0"/>
              </a:rPr>
              <a:t>bromoformo</a:t>
            </a:r>
            <a:r>
              <a:rPr lang="es-ES" sz="2400" dirty="0">
                <a:solidFill>
                  <a:schemeClr val="tx1"/>
                </a:solidFill>
                <a:latin typeface="Candara" panose="020E0502030303020204" pitchFamily="34" charset="0"/>
              </a:rPr>
              <a:t>, no se recomienda su uso en</a:t>
            </a:r>
            <a:r>
              <a:rPr lang="es-ES_tradnl" sz="2400" dirty="0">
                <a:solidFill>
                  <a:schemeClr val="tx1"/>
                </a:solidFill>
                <a:latin typeface="Candara" panose="020E0502030303020204" pitchFamily="34" charset="0"/>
              </a:rPr>
              <a:t> </a:t>
            </a:r>
            <a:r>
              <a:rPr lang="es-ES" sz="2400" dirty="0">
                <a:solidFill>
                  <a:schemeClr val="tx1"/>
                </a:solidFill>
                <a:latin typeface="Candara" panose="020E0502030303020204" pitchFamily="34" charset="0"/>
              </a:rPr>
              <a:t>plantas potabilizadoras.</a:t>
            </a:r>
          </a:p>
          <a:p>
            <a:pPr marL="342900" indent="-342900" algn="just">
              <a:spcBef>
                <a:spcPct val="50000"/>
              </a:spcBef>
              <a:buFont typeface="Arial" panose="020B0604020202020204" pitchFamily="34" charset="0"/>
              <a:buChar char="•"/>
            </a:pPr>
            <a:r>
              <a:rPr lang="es-ES" sz="2400" dirty="0">
                <a:solidFill>
                  <a:schemeClr val="tx1"/>
                </a:solidFill>
                <a:latin typeface="Candara" panose="020E0502030303020204" pitchFamily="34" charset="0"/>
              </a:rPr>
              <a:t>Yodo (I</a:t>
            </a:r>
            <a:r>
              <a:rPr lang="es-ES" sz="2400" baseline="-25000" dirty="0">
                <a:solidFill>
                  <a:schemeClr val="tx1"/>
                </a:solidFill>
                <a:latin typeface="Candara" panose="020E0502030303020204" pitchFamily="34" charset="0"/>
              </a:rPr>
              <a:t>2</a:t>
            </a:r>
            <a:r>
              <a:rPr lang="es-ES" sz="2400" dirty="0">
                <a:solidFill>
                  <a:schemeClr val="tx1"/>
                </a:solidFill>
                <a:latin typeface="Candara" panose="020E0502030303020204" pitchFamily="34" charset="0"/>
              </a:rPr>
              <a:t>). Es efectivo pero muy costoso. No se utiliza como desinfectante en</a:t>
            </a:r>
            <a:r>
              <a:rPr lang="es-ES_tradnl" sz="2400" dirty="0">
                <a:solidFill>
                  <a:schemeClr val="tx1"/>
                </a:solidFill>
                <a:latin typeface="Candara" panose="020E0502030303020204" pitchFamily="34" charset="0"/>
              </a:rPr>
              <a:t> </a:t>
            </a:r>
            <a:r>
              <a:rPr lang="es-ES" sz="2400" dirty="0">
                <a:solidFill>
                  <a:schemeClr val="tx1"/>
                </a:solidFill>
                <a:latin typeface="Candara" panose="020E0502030303020204" pitchFamily="34" charset="0"/>
              </a:rPr>
              <a:t>abastecimientos de</a:t>
            </a:r>
            <a:r>
              <a:rPr lang="es-ES_tradnl" sz="2400" dirty="0">
                <a:solidFill>
                  <a:schemeClr val="tx1"/>
                </a:solidFill>
                <a:latin typeface="Candara" panose="020E0502030303020204" pitchFamily="34" charset="0"/>
              </a:rPr>
              <a:t> </a:t>
            </a:r>
            <a:r>
              <a:rPr lang="es-ES" sz="2400" dirty="0">
                <a:solidFill>
                  <a:schemeClr val="tx1"/>
                </a:solidFill>
                <a:latin typeface="Candara" panose="020E0502030303020204" pitchFamily="34" charset="0"/>
              </a:rPr>
              <a:t>poblaciones debido a posibles efectos sobre la salud, asociados con el consumo a largo</a:t>
            </a:r>
            <a:r>
              <a:rPr lang="es-ES_tradnl" sz="2400" dirty="0">
                <a:solidFill>
                  <a:schemeClr val="tx1"/>
                </a:solidFill>
                <a:latin typeface="Candara" panose="020E0502030303020204" pitchFamily="34" charset="0"/>
              </a:rPr>
              <a:t> </a:t>
            </a:r>
            <a:r>
              <a:rPr lang="es-ES" sz="2400" dirty="0">
                <a:solidFill>
                  <a:schemeClr val="tx1"/>
                </a:solidFill>
                <a:latin typeface="Candara" panose="020E0502030303020204" pitchFamily="34" charset="0"/>
              </a:rPr>
              <a:t>plazo. A nivel doméstico puede emplearse en forma de pastillas. La presencia de yodo en aguas que deben potabilizarse potencia la formación de trihalometanos.</a:t>
            </a:r>
          </a:p>
        </p:txBody>
      </p:sp>
      <p:sp>
        <p:nvSpPr>
          <p:cNvPr id="5" name="Text Box 11"/>
          <p:cNvSpPr txBox="1">
            <a:spLocks noChangeArrowheads="1"/>
          </p:cNvSpPr>
          <p:nvPr/>
        </p:nvSpPr>
        <p:spPr bwMode="auto">
          <a:xfrm>
            <a:off x="263352" y="6596390"/>
            <a:ext cx="2447925" cy="261610"/>
          </a:xfrm>
          <a:prstGeom prst="rect">
            <a:avLst/>
          </a:prstGeom>
          <a:noFill/>
          <a:ln w="9525">
            <a:noFill/>
            <a:miter lim="800000"/>
            <a:headEnd/>
            <a:tailEnd/>
          </a:ln>
        </p:spPr>
        <p:txBody>
          <a:bodyPr>
            <a:spAutoFit/>
          </a:bodyPr>
          <a:lstStyle/>
          <a:p>
            <a:pPr>
              <a:spcBef>
                <a:spcPct val="50000"/>
              </a:spcBef>
            </a:pPr>
            <a:r>
              <a:rPr lang="es-ES_tradnl" sz="1100" dirty="0">
                <a:solidFill>
                  <a:schemeClr val="tx1"/>
                </a:solidFill>
              </a:rPr>
              <a:t>FUENTE: ENOHSA</a:t>
            </a:r>
          </a:p>
        </p:txBody>
      </p:sp>
    </p:spTree>
  </p:cSld>
  <p:clrMapOvr>
    <a:masterClrMapping/>
  </p:clrMapOvr>
  <p:transition>
    <p:dissolve/>
  </p:transition>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descr="Diagrama&#10;&#10;Descripción generada automáticamente">
            <a:extLst>
              <a:ext uri="{FF2B5EF4-FFF2-40B4-BE49-F238E27FC236}">
                <a16:creationId xmlns:a16="http://schemas.microsoft.com/office/drawing/2014/main" id="{E2A25BF6-2DC1-FBD1-C9E9-0364E61254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8364" y="260648"/>
            <a:ext cx="7475272" cy="5871832"/>
          </a:xfrm>
          <a:prstGeom prst="rect">
            <a:avLst/>
          </a:prstGeom>
        </p:spPr>
      </p:pic>
      <p:sp>
        <p:nvSpPr>
          <p:cNvPr id="4" name="CuadroTexto 3">
            <a:extLst>
              <a:ext uri="{FF2B5EF4-FFF2-40B4-BE49-F238E27FC236}">
                <a16:creationId xmlns:a16="http://schemas.microsoft.com/office/drawing/2014/main" id="{B4FBF217-AD13-D0CB-AC97-96F2C86B93F0}"/>
              </a:ext>
            </a:extLst>
          </p:cNvPr>
          <p:cNvSpPr txBox="1"/>
          <p:nvPr/>
        </p:nvSpPr>
        <p:spPr>
          <a:xfrm>
            <a:off x="0" y="6483562"/>
            <a:ext cx="6096000" cy="338554"/>
          </a:xfrm>
          <a:prstGeom prst="rect">
            <a:avLst/>
          </a:prstGeom>
          <a:noFill/>
        </p:spPr>
        <p:txBody>
          <a:bodyPr wrap="square" rtlCol="0">
            <a:spAutoFit/>
          </a:bodyPr>
          <a:lstStyle/>
          <a:p>
            <a:r>
              <a:rPr lang="es-UY" sz="1600" dirty="0">
                <a:solidFill>
                  <a:schemeClr val="tx1"/>
                </a:solidFill>
              </a:rPr>
              <a:t>Fuente: </a:t>
            </a:r>
            <a:r>
              <a:rPr lang="es-UY" sz="1600" i="1" dirty="0">
                <a:solidFill>
                  <a:schemeClr val="tx1"/>
                </a:solidFill>
              </a:rPr>
              <a:t>Crittenden et al. – </a:t>
            </a:r>
            <a:r>
              <a:rPr lang="es-UY" sz="1600" i="1" dirty="0" err="1">
                <a:solidFill>
                  <a:schemeClr val="tx1"/>
                </a:solidFill>
              </a:rPr>
              <a:t>Water</a:t>
            </a:r>
            <a:r>
              <a:rPr lang="es-UY" sz="1600" i="1" dirty="0">
                <a:solidFill>
                  <a:schemeClr val="tx1"/>
                </a:solidFill>
              </a:rPr>
              <a:t> </a:t>
            </a:r>
            <a:r>
              <a:rPr lang="es-UY" sz="1600" i="1" dirty="0" err="1">
                <a:solidFill>
                  <a:schemeClr val="tx1"/>
                </a:solidFill>
              </a:rPr>
              <a:t>Treatment</a:t>
            </a:r>
            <a:r>
              <a:rPr lang="es-UY" sz="1600" i="1" dirty="0">
                <a:solidFill>
                  <a:schemeClr val="tx1"/>
                </a:solidFill>
              </a:rPr>
              <a:t>, </a:t>
            </a:r>
            <a:r>
              <a:rPr lang="es-UY" sz="1600" i="1" dirty="0" err="1">
                <a:solidFill>
                  <a:schemeClr val="tx1"/>
                </a:solidFill>
              </a:rPr>
              <a:t>third</a:t>
            </a:r>
            <a:r>
              <a:rPr lang="es-UY" sz="1600" i="1" dirty="0">
                <a:solidFill>
                  <a:schemeClr val="tx1"/>
                </a:solidFill>
              </a:rPr>
              <a:t> </a:t>
            </a:r>
            <a:r>
              <a:rPr lang="es-UY" sz="1600" i="1" dirty="0" err="1">
                <a:solidFill>
                  <a:schemeClr val="tx1"/>
                </a:solidFill>
              </a:rPr>
              <a:t>edition</a:t>
            </a:r>
            <a:r>
              <a:rPr lang="es-UY" sz="1600" i="1" dirty="0">
                <a:solidFill>
                  <a:schemeClr val="tx1"/>
                </a:solidFill>
              </a:rPr>
              <a:t> </a:t>
            </a:r>
          </a:p>
        </p:txBody>
      </p:sp>
    </p:spTree>
    <p:extLst>
      <p:ext uri="{BB962C8B-B14F-4D97-AF65-F5344CB8AC3E}">
        <p14:creationId xmlns:p14="http://schemas.microsoft.com/office/powerpoint/2010/main" val="1191579365"/>
      </p:ext>
    </p:extLst>
  </p:cSld>
  <p:clrMapOvr>
    <a:masterClrMapping/>
  </p:clrMapOvr>
  <p:transition>
    <p:dissolv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949918070"/>
              </p:ext>
            </p:extLst>
          </p:nvPr>
        </p:nvGraphicFramePr>
        <p:xfrm>
          <a:off x="803412" y="688274"/>
          <a:ext cx="10585176" cy="5481451"/>
        </p:xfrm>
        <a:graphic>
          <a:graphicData uri="http://schemas.openxmlformats.org/drawingml/2006/table">
            <a:tbl>
              <a:tblPr firstRow="1" firstCol="1" bandRow="1">
                <a:tableStyleId>{5C22544A-7EE6-4342-B048-85BDC9FD1C3A}</a:tableStyleId>
              </a:tblPr>
              <a:tblGrid>
                <a:gridCol w="3275862">
                  <a:extLst>
                    <a:ext uri="{9D8B030D-6E8A-4147-A177-3AD203B41FA5}">
                      <a16:colId xmlns:a16="http://schemas.microsoft.com/office/drawing/2014/main" val="20000"/>
                    </a:ext>
                  </a:extLst>
                </a:gridCol>
                <a:gridCol w="1272444">
                  <a:extLst>
                    <a:ext uri="{9D8B030D-6E8A-4147-A177-3AD203B41FA5}">
                      <a16:colId xmlns:a16="http://schemas.microsoft.com/office/drawing/2014/main" val="20001"/>
                    </a:ext>
                  </a:extLst>
                </a:gridCol>
                <a:gridCol w="1285582">
                  <a:extLst>
                    <a:ext uri="{9D8B030D-6E8A-4147-A177-3AD203B41FA5}">
                      <a16:colId xmlns:a16="http://schemas.microsoft.com/office/drawing/2014/main" val="20002"/>
                    </a:ext>
                  </a:extLst>
                </a:gridCol>
                <a:gridCol w="1114884">
                  <a:extLst>
                    <a:ext uri="{9D8B030D-6E8A-4147-A177-3AD203B41FA5}">
                      <a16:colId xmlns:a16="http://schemas.microsoft.com/office/drawing/2014/main" val="20003"/>
                    </a:ext>
                  </a:extLst>
                </a:gridCol>
                <a:gridCol w="1800200">
                  <a:extLst>
                    <a:ext uri="{9D8B030D-6E8A-4147-A177-3AD203B41FA5}">
                      <a16:colId xmlns:a16="http://schemas.microsoft.com/office/drawing/2014/main" val="20004"/>
                    </a:ext>
                  </a:extLst>
                </a:gridCol>
                <a:gridCol w="1836204">
                  <a:extLst>
                    <a:ext uri="{9D8B030D-6E8A-4147-A177-3AD203B41FA5}">
                      <a16:colId xmlns:a16="http://schemas.microsoft.com/office/drawing/2014/main" val="20005"/>
                    </a:ext>
                  </a:extLst>
                </a:gridCol>
              </a:tblGrid>
              <a:tr h="648072">
                <a:tc gridSpan="6">
                  <a:txBody>
                    <a:bodyPr/>
                    <a:lstStyle/>
                    <a:p>
                      <a:pPr algn="ctr">
                        <a:spcAft>
                          <a:spcPts val="0"/>
                        </a:spcAft>
                      </a:pPr>
                      <a:r>
                        <a:rPr lang="en-US" sz="1600" dirty="0">
                          <a:solidFill>
                            <a:schemeClr val="tx1"/>
                          </a:solidFill>
                          <a:effectLst/>
                        </a:rPr>
                        <a:t>APLICABILIDAD, VENTAJAS Y DESVENTAJAS DE LOS DESINFECTANTES QUÍMICOS</a:t>
                      </a:r>
                      <a:endParaRPr lang="es-AR" sz="1600" dirty="0">
                        <a:solidFill>
                          <a:schemeClr val="tx1"/>
                        </a:solidFill>
                        <a:effectLst/>
                        <a:latin typeface="GillSans"/>
                        <a:ea typeface="Calibri"/>
                        <a:cs typeface="GillSans"/>
                      </a:endParaRPr>
                    </a:p>
                  </a:txBody>
                  <a:tcPr marL="58525" marR="58525" marT="0" marB="0" anchor="ct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extLst>
                  <a:ext uri="{0D108BD9-81ED-4DB2-BD59-A6C34878D82A}">
                    <a16:rowId xmlns:a16="http://schemas.microsoft.com/office/drawing/2014/main" val="10000"/>
                  </a:ext>
                </a:extLst>
              </a:tr>
              <a:tr h="360040">
                <a:tc>
                  <a:txBody>
                    <a:bodyPr/>
                    <a:lstStyle/>
                    <a:p>
                      <a:pPr algn="ctr">
                        <a:spcAft>
                          <a:spcPts val="0"/>
                        </a:spcAft>
                      </a:pPr>
                      <a:r>
                        <a:rPr lang="en-US" sz="1600" dirty="0">
                          <a:solidFill>
                            <a:schemeClr val="tx1"/>
                          </a:solidFill>
                          <a:effectLst/>
                        </a:rPr>
                        <a:t>ASPECTO</a:t>
                      </a:r>
                      <a:endParaRPr lang="es-AR" sz="1600" dirty="0">
                        <a:solidFill>
                          <a:schemeClr val="tx1"/>
                        </a:solidFill>
                        <a:effectLst/>
                        <a:latin typeface="GillSans"/>
                        <a:ea typeface="Calibri"/>
                        <a:cs typeface="GillSans"/>
                      </a:endParaRPr>
                    </a:p>
                  </a:txBody>
                  <a:tcPr marL="58525" marR="58525" marT="0" marB="0" anchor="ctr"/>
                </a:tc>
                <a:tc gridSpan="5">
                  <a:txBody>
                    <a:bodyPr/>
                    <a:lstStyle/>
                    <a:p>
                      <a:pPr algn="ctr">
                        <a:spcAft>
                          <a:spcPts val="0"/>
                        </a:spcAft>
                      </a:pPr>
                      <a:r>
                        <a:rPr lang="en-US" sz="1600" dirty="0">
                          <a:solidFill>
                            <a:schemeClr val="tx1"/>
                          </a:solidFill>
                          <a:effectLst/>
                        </a:rPr>
                        <a:t>DESINFECTANTE</a:t>
                      </a:r>
                      <a:endParaRPr lang="es-AR" sz="1600" dirty="0">
                        <a:solidFill>
                          <a:schemeClr val="tx1"/>
                        </a:solidFill>
                        <a:effectLst/>
                        <a:latin typeface="GillSans"/>
                        <a:ea typeface="Calibri"/>
                        <a:cs typeface="GillSans"/>
                      </a:endParaRPr>
                    </a:p>
                  </a:txBody>
                  <a:tcPr marL="58525" marR="58525" marT="0" marB="0" anchor="ct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extLst>
                  <a:ext uri="{0D108BD9-81ED-4DB2-BD59-A6C34878D82A}">
                    <a16:rowId xmlns:a16="http://schemas.microsoft.com/office/drawing/2014/main" val="10001"/>
                  </a:ext>
                </a:extLst>
              </a:tr>
              <a:tr h="360040">
                <a:tc>
                  <a:txBody>
                    <a:bodyPr/>
                    <a:lstStyle/>
                    <a:p>
                      <a:pPr>
                        <a:spcAft>
                          <a:spcPts val="0"/>
                        </a:spcAft>
                      </a:pPr>
                      <a:r>
                        <a:rPr lang="en-US" sz="1600" dirty="0">
                          <a:solidFill>
                            <a:schemeClr val="tx1"/>
                          </a:solidFill>
                          <a:effectLst/>
                        </a:rPr>
                        <a:t> </a:t>
                      </a:r>
                      <a:endParaRPr lang="es-AR" sz="1600" dirty="0">
                        <a:solidFill>
                          <a:schemeClr val="tx1"/>
                        </a:solidFill>
                        <a:effectLst/>
                        <a:latin typeface="GillSans"/>
                        <a:ea typeface="Calibri"/>
                        <a:cs typeface="GillSans"/>
                      </a:endParaRPr>
                    </a:p>
                  </a:txBody>
                  <a:tcPr marL="58525" marR="58525" marT="0" marB="0" anchor="ctr"/>
                </a:tc>
                <a:tc>
                  <a:txBody>
                    <a:bodyPr/>
                    <a:lstStyle/>
                    <a:p>
                      <a:pPr algn="ctr">
                        <a:spcAft>
                          <a:spcPts val="0"/>
                        </a:spcAft>
                      </a:pPr>
                      <a:r>
                        <a:rPr lang="en-US" sz="1600" b="1" dirty="0" err="1">
                          <a:solidFill>
                            <a:schemeClr val="tx1"/>
                          </a:solidFill>
                          <a:effectLst/>
                        </a:rPr>
                        <a:t>Cloro</a:t>
                      </a:r>
                      <a:endParaRPr lang="es-AR" sz="1600" b="1" dirty="0">
                        <a:solidFill>
                          <a:schemeClr val="tx1"/>
                        </a:solidFill>
                        <a:effectLst/>
                        <a:latin typeface="GillSans"/>
                        <a:ea typeface="Calibri"/>
                        <a:cs typeface="GillSans"/>
                      </a:endParaRPr>
                    </a:p>
                  </a:txBody>
                  <a:tcPr marL="58525" marR="58525" marT="0" marB="0" anchor="ctr"/>
                </a:tc>
                <a:tc>
                  <a:txBody>
                    <a:bodyPr/>
                    <a:lstStyle/>
                    <a:p>
                      <a:pPr algn="ctr">
                        <a:spcAft>
                          <a:spcPts val="0"/>
                        </a:spcAft>
                      </a:pPr>
                      <a:r>
                        <a:rPr lang="en-US" sz="1600" b="1" dirty="0" err="1">
                          <a:solidFill>
                            <a:schemeClr val="tx1"/>
                          </a:solidFill>
                          <a:effectLst/>
                        </a:rPr>
                        <a:t>Cloraminas</a:t>
                      </a:r>
                      <a:endParaRPr lang="es-AR" sz="1600" b="1" dirty="0">
                        <a:solidFill>
                          <a:schemeClr val="tx1"/>
                        </a:solidFill>
                        <a:effectLst/>
                        <a:latin typeface="GillSans"/>
                        <a:ea typeface="Calibri"/>
                        <a:cs typeface="GillSans"/>
                      </a:endParaRPr>
                    </a:p>
                  </a:txBody>
                  <a:tcPr marL="58525" marR="58525" marT="0" marB="0" anchor="ctr"/>
                </a:tc>
                <a:tc>
                  <a:txBody>
                    <a:bodyPr/>
                    <a:lstStyle/>
                    <a:p>
                      <a:pPr algn="ctr">
                        <a:spcAft>
                          <a:spcPts val="0"/>
                        </a:spcAft>
                      </a:pPr>
                      <a:r>
                        <a:rPr lang="en-US" sz="1600" b="1" dirty="0" err="1">
                          <a:solidFill>
                            <a:schemeClr val="tx1"/>
                          </a:solidFill>
                          <a:effectLst/>
                        </a:rPr>
                        <a:t>Ozono</a:t>
                      </a:r>
                      <a:endParaRPr lang="es-AR" sz="1600" b="1" dirty="0">
                        <a:solidFill>
                          <a:schemeClr val="tx1"/>
                        </a:solidFill>
                        <a:effectLst/>
                        <a:latin typeface="GillSans"/>
                        <a:ea typeface="Calibri"/>
                        <a:cs typeface="GillSans"/>
                      </a:endParaRPr>
                    </a:p>
                  </a:txBody>
                  <a:tcPr marL="58525" marR="58525" marT="0" marB="0" anchor="ctr"/>
                </a:tc>
                <a:tc>
                  <a:txBody>
                    <a:bodyPr/>
                    <a:lstStyle/>
                    <a:p>
                      <a:pPr algn="ctr">
                        <a:spcAft>
                          <a:spcPts val="0"/>
                        </a:spcAft>
                      </a:pPr>
                      <a:r>
                        <a:rPr lang="en-US" sz="1600" b="1" dirty="0" err="1">
                          <a:solidFill>
                            <a:schemeClr val="tx1"/>
                          </a:solidFill>
                          <a:effectLst/>
                        </a:rPr>
                        <a:t>Dioxido</a:t>
                      </a:r>
                      <a:r>
                        <a:rPr lang="en-US" sz="1600" b="1" dirty="0">
                          <a:solidFill>
                            <a:schemeClr val="tx1"/>
                          </a:solidFill>
                          <a:effectLst/>
                        </a:rPr>
                        <a:t> de </a:t>
                      </a:r>
                      <a:r>
                        <a:rPr lang="en-US" sz="1600" b="1" dirty="0" err="1">
                          <a:solidFill>
                            <a:schemeClr val="tx1"/>
                          </a:solidFill>
                          <a:effectLst/>
                        </a:rPr>
                        <a:t>Cloro</a:t>
                      </a:r>
                      <a:endParaRPr lang="es-AR" sz="1600" b="1" dirty="0">
                        <a:solidFill>
                          <a:schemeClr val="tx1"/>
                        </a:solidFill>
                        <a:effectLst/>
                        <a:latin typeface="GillSans"/>
                        <a:ea typeface="Calibri"/>
                        <a:cs typeface="GillSans"/>
                      </a:endParaRPr>
                    </a:p>
                  </a:txBody>
                  <a:tcPr marL="58525" marR="58525" marT="0" marB="0" anchor="ctr"/>
                </a:tc>
                <a:tc>
                  <a:txBody>
                    <a:bodyPr/>
                    <a:lstStyle/>
                    <a:p>
                      <a:pPr algn="ctr">
                        <a:spcAft>
                          <a:spcPts val="0"/>
                        </a:spcAft>
                      </a:pPr>
                      <a:r>
                        <a:rPr lang="en-US" sz="1600" b="1" dirty="0">
                          <a:solidFill>
                            <a:schemeClr val="tx1"/>
                          </a:solidFill>
                          <a:effectLst/>
                        </a:rPr>
                        <a:t>Luz </a:t>
                      </a:r>
                      <a:r>
                        <a:rPr lang="en-US" sz="1600" b="1" dirty="0" err="1">
                          <a:solidFill>
                            <a:schemeClr val="tx1"/>
                          </a:solidFill>
                          <a:effectLst/>
                        </a:rPr>
                        <a:t>ultravioleta</a:t>
                      </a:r>
                      <a:endParaRPr lang="es-AR" sz="1600" b="1" dirty="0">
                        <a:solidFill>
                          <a:schemeClr val="tx1"/>
                        </a:solidFill>
                        <a:effectLst/>
                        <a:latin typeface="GillSans"/>
                        <a:ea typeface="Calibri"/>
                        <a:cs typeface="GillSans"/>
                      </a:endParaRPr>
                    </a:p>
                  </a:txBody>
                  <a:tcPr marL="58525" marR="58525" marT="0" marB="0" anchor="ctr"/>
                </a:tc>
                <a:extLst>
                  <a:ext uri="{0D108BD9-81ED-4DB2-BD59-A6C34878D82A}">
                    <a16:rowId xmlns:a16="http://schemas.microsoft.com/office/drawing/2014/main" val="10002"/>
                  </a:ext>
                </a:extLst>
              </a:tr>
              <a:tr h="667804">
                <a:tc>
                  <a:txBody>
                    <a:bodyPr/>
                    <a:lstStyle/>
                    <a:p>
                      <a:pPr>
                        <a:spcAft>
                          <a:spcPts val="0"/>
                        </a:spcAft>
                      </a:pPr>
                      <a:r>
                        <a:rPr lang="en-US" sz="1600" dirty="0" err="1">
                          <a:solidFill>
                            <a:schemeClr val="tx1"/>
                          </a:solidFill>
                          <a:effectLst/>
                        </a:rPr>
                        <a:t>Complejidad</a:t>
                      </a:r>
                      <a:r>
                        <a:rPr lang="en-US" sz="1600" dirty="0">
                          <a:solidFill>
                            <a:schemeClr val="tx1"/>
                          </a:solidFill>
                          <a:effectLst/>
                        </a:rPr>
                        <a:t> de </a:t>
                      </a:r>
                      <a:r>
                        <a:rPr lang="en-US" sz="1600" dirty="0" err="1">
                          <a:solidFill>
                            <a:schemeClr val="tx1"/>
                          </a:solidFill>
                          <a:effectLst/>
                        </a:rPr>
                        <a:t>aplicacion</a:t>
                      </a:r>
                      <a:endParaRPr lang="es-AR" sz="1600" dirty="0">
                        <a:solidFill>
                          <a:schemeClr val="tx1"/>
                        </a:solidFill>
                        <a:effectLst/>
                        <a:latin typeface="GillSans"/>
                        <a:ea typeface="Calibri"/>
                        <a:cs typeface="GillSans"/>
                      </a:endParaRPr>
                    </a:p>
                  </a:txBody>
                  <a:tcPr marL="58525" marR="58525" marT="0" marB="0" anchor="ctr"/>
                </a:tc>
                <a:tc>
                  <a:txBody>
                    <a:bodyPr/>
                    <a:lstStyle/>
                    <a:p>
                      <a:pPr algn="ctr">
                        <a:spcAft>
                          <a:spcPts val="0"/>
                        </a:spcAft>
                      </a:pPr>
                      <a:r>
                        <a:rPr lang="en-US" sz="1600" dirty="0">
                          <a:solidFill>
                            <a:schemeClr val="tx1"/>
                          </a:solidFill>
                          <a:effectLst/>
                        </a:rPr>
                        <a:t>simple a </a:t>
                      </a:r>
                      <a:r>
                        <a:rPr lang="en-US" sz="1600" dirty="0" err="1">
                          <a:solidFill>
                            <a:schemeClr val="tx1"/>
                          </a:solidFill>
                          <a:effectLst/>
                        </a:rPr>
                        <a:t>moderado</a:t>
                      </a:r>
                      <a:endParaRPr lang="es-AR" sz="1600" dirty="0">
                        <a:solidFill>
                          <a:schemeClr val="tx1"/>
                        </a:solidFill>
                        <a:effectLst/>
                        <a:latin typeface="GillSans"/>
                        <a:ea typeface="Calibri"/>
                        <a:cs typeface="GillSans"/>
                      </a:endParaRPr>
                    </a:p>
                  </a:txBody>
                  <a:tcPr marL="58525" marR="58525" marT="0" marB="0" anchor="ctr"/>
                </a:tc>
                <a:tc>
                  <a:txBody>
                    <a:bodyPr/>
                    <a:lstStyle/>
                    <a:p>
                      <a:pPr algn="ctr">
                        <a:spcAft>
                          <a:spcPts val="0"/>
                        </a:spcAft>
                      </a:pPr>
                      <a:r>
                        <a:rPr lang="en-US" sz="1600" dirty="0" err="1">
                          <a:solidFill>
                            <a:schemeClr val="tx1"/>
                          </a:solidFill>
                          <a:effectLst/>
                        </a:rPr>
                        <a:t>moderado</a:t>
                      </a:r>
                      <a:endParaRPr lang="es-AR" sz="1600" dirty="0">
                        <a:solidFill>
                          <a:schemeClr val="tx1"/>
                        </a:solidFill>
                        <a:effectLst/>
                        <a:latin typeface="GillSans"/>
                        <a:ea typeface="Calibri"/>
                        <a:cs typeface="GillSans"/>
                      </a:endParaRPr>
                    </a:p>
                  </a:txBody>
                  <a:tcPr marL="58525" marR="58525" marT="0" marB="0" anchor="ctr"/>
                </a:tc>
                <a:tc>
                  <a:txBody>
                    <a:bodyPr/>
                    <a:lstStyle/>
                    <a:p>
                      <a:pPr algn="ctr">
                        <a:spcAft>
                          <a:spcPts val="0"/>
                        </a:spcAft>
                      </a:pPr>
                      <a:r>
                        <a:rPr lang="en-US" sz="1600" dirty="0" err="1">
                          <a:solidFill>
                            <a:schemeClr val="tx1"/>
                          </a:solidFill>
                          <a:effectLst/>
                        </a:rPr>
                        <a:t>complejo</a:t>
                      </a:r>
                      <a:endParaRPr lang="es-AR" sz="1600" dirty="0">
                        <a:solidFill>
                          <a:schemeClr val="tx1"/>
                        </a:solidFill>
                        <a:effectLst/>
                        <a:latin typeface="GillSans"/>
                        <a:ea typeface="Calibri"/>
                        <a:cs typeface="GillSans"/>
                      </a:endParaRPr>
                    </a:p>
                  </a:txBody>
                  <a:tcPr marL="58525" marR="58525" marT="0" marB="0" anchor="ctr"/>
                </a:tc>
                <a:tc>
                  <a:txBody>
                    <a:bodyPr/>
                    <a:lstStyle/>
                    <a:p>
                      <a:pPr algn="ctr">
                        <a:spcAft>
                          <a:spcPts val="0"/>
                        </a:spcAft>
                      </a:pPr>
                      <a:r>
                        <a:rPr lang="en-US" sz="1600" dirty="0" err="1">
                          <a:solidFill>
                            <a:schemeClr val="tx1"/>
                          </a:solidFill>
                          <a:effectLst/>
                        </a:rPr>
                        <a:t>moderado</a:t>
                      </a:r>
                      <a:endParaRPr lang="es-AR" sz="1600" dirty="0">
                        <a:solidFill>
                          <a:schemeClr val="tx1"/>
                        </a:solidFill>
                        <a:effectLst/>
                        <a:latin typeface="GillSans"/>
                        <a:ea typeface="Calibri"/>
                        <a:cs typeface="GillSans"/>
                      </a:endParaRPr>
                    </a:p>
                  </a:txBody>
                  <a:tcPr marL="58525" marR="58525" marT="0" marB="0" anchor="ctr"/>
                </a:tc>
                <a:tc>
                  <a:txBody>
                    <a:bodyPr/>
                    <a:lstStyle/>
                    <a:p>
                      <a:pPr algn="ctr">
                        <a:spcAft>
                          <a:spcPts val="0"/>
                        </a:spcAft>
                      </a:pPr>
                      <a:r>
                        <a:rPr lang="en-US" sz="1600" dirty="0">
                          <a:solidFill>
                            <a:schemeClr val="tx1"/>
                          </a:solidFill>
                          <a:effectLst/>
                        </a:rPr>
                        <a:t>simple a </a:t>
                      </a:r>
                      <a:r>
                        <a:rPr lang="en-US" sz="1600" dirty="0" err="1">
                          <a:solidFill>
                            <a:schemeClr val="tx1"/>
                          </a:solidFill>
                          <a:effectLst/>
                        </a:rPr>
                        <a:t>moderado</a:t>
                      </a:r>
                      <a:endParaRPr lang="es-AR" sz="1600" dirty="0">
                        <a:solidFill>
                          <a:schemeClr val="tx1"/>
                        </a:solidFill>
                        <a:effectLst/>
                        <a:latin typeface="GillSans"/>
                        <a:ea typeface="Calibri"/>
                        <a:cs typeface="GillSans"/>
                      </a:endParaRPr>
                    </a:p>
                  </a:txBody>
                  <a:tcPr marL="58525" marR="58525" marT="0" marB="0" anchor="ctr"/>
                </a:tc>
                <a:extLst>
                  <a:ext uri="{0D108BD9-81ED-4DB2-BD59-A6C34878D82A}">
                    <a16:rowId xmlns:a16="http://schemas.microsoft.com/office/drawing/2014/main" val="10003"/>
                  </a:ext>
                </a:extLst>
              </a:tr>
              <a:tr h="292845">
                <a:tc>
                  <a:txBody>
                    <a:bodyPr/>
                    <a:lstStyle/>
                    <a:p>
                      <a:pPr>
                        <a:spcAft>
                          <a:spcPts val="0"/>
                        </a:spcAft>
                      </a:pPr>
                      <a:r>
                        <a:rPr lang="en-US" sz="1600" dirty="0" err="1">
                          <a:solidFill>
                            <a:schemeClr val="tx1"/>
                          </a:solidFill>
                          <a:effectLst/>
                        </a:rPr>
                        <a:t>Precauciones</a:t>
                      </a:r>
                      <a:r>
                        <a:rPr lang="en-US" sz="1600" dirty="0">
                          <a:solidFill>
                            <a:schemeClr val="tx1"/>
                          </a:solidFill>
                          <a:effectLst/>
                        </a:rPr>
                        <a:t> de </a:t>
                      </a:r>
                      <a:r>
                        <a:rPr lang="en-US" sz="1600" dirty="0" err="1">
                          <a:solidFill>
                            <a:schemeClr val="tx1"/>
                          </a:solidFill>
                          <a:effectLst/>
                        </a:rPr>
                        <a:t>uso</a:t>
                      </a:r>
                      <a:endParaRPr lang="es-AR" sz="1600" dirty="0">
                        <a:solidFill>
                          <a:schemeClr val="tx1"/>
                        </a:solidFill>
                        <a:effectLst/>
                        <a:latin typeface="GillSans"/>
                        <a:ea typeface="Calibri"/>
                        <a:cs typeface="GillSans"/>
                      </a:endParaRPr>
                    </a:p>
                  </a:txBody>
                  <a:tcPr marL="58525" marR="58525" marT="0" marB="0" anchor="ctr"/>
                </a:tc>
                <a:tc>
                  <a:txBody>
                    <a:bodyPr/>
                    <a:lstStyle/>
                    <a:p>
                      <a:pPr algn="ctr">
                        <a:spcAft>
                          <a:spcPts val="0"/>
                        </a:spcAft>
                      </a:pPr>
                      <a:r>
                        <a:rPr lang="en-US" sz="1600" dirty="0">
                          <a:solidFill>
                            <a:schemeClr val="tx1"/>
                          </a:solidFill>
                          <a:effectLst/>
                        </a:rPr>
                        <a:t>Si</a:t>
                      </a:r>
                      <a:endParaRPr lang="es-AR" sz="1600" dirty="0">
                        <a:solidFill>
                          <a:schemeClr val="tx1"/>
                        </a:solidFill>
                        <a:effectLst/>
                        <a:latin typeface="GillSans"/>
                        <a:ea typeface="Calibri"/>
                        <a:cs typeface="GillSans"/>
                      </a:endParaRPr>
                    </a:p>
                  </a:txBody>
                  <a:tcPr marL="58525" marR="58525" marT="0" marB="0" anchor="ctr"/>
                </a:tc>
                <a:tc>
                  <a:txBody>
                    <a:bodyPr/>
                    <a:lstStyle/>
                    <a:p>
                      <a:pPr algn="ctr">
                        <a:spcAft>
                          <a:spcPts val="0"/>
                        </a:spcAft>
                      </a:pPr>
                      <a:r>
                        <a:rPr lang="en-US" sz="1600" dirty="0">
                          <a:solidFill>
                            <a:schemeClr val="tx1"/>
                          </a:solidFill>
                          <a:effectLst/>
                        </a:rPr>
                        <a:t>Si</a:t>
                      </a:r>
                      <a:endParaRPr lang="es-AR" sz="1600" dirty="0">
                        <a:solidFill>
                          <a:schemeClr val="tx1"/>
                        </a:solidFill>
                        <a:effectLst/>
                        <a:latin typeface="GillSans"/>
                        <a:ea typeface="Calibri"/>
                        <a:cs typeface="GillSans"/>
                      </a:endParaRPr>
                    </a:p>
                  </a:txBody>
                  <a:tcPr marL="58525" marR="58525" marT="0" marB="0" anchor="ctr"/>
                </a:tc>
                <a:tc>
                  <a:txBody>
                    <a:bodyPr/>
                    <a:lstStyle/>
                    <a:p>
                      <a:pPr algn="ctr">
                        <a:spcAft>
                          <a:spcPts val="0"/>
                        </a:spcAft>
                      </a:pPr>
                      <a:r>
                        <a:rPr lang="en-US" sz="1600">
                          <a:solidFill>
                            <a:schemeClr val="tx1"/>
                          </a:solidFill>
                          <a:effectLst/>
                        </a:rPr>
                        <a:t>Si</a:t>
                      </a:r>
                      <a:endParaRPr lang="es-AR" sz="1600">
                        <a:solidFill>
                          <a:schemeClr val="tx1"/>
                        </a:solidFill>
                        <a:effectLst/>
                        <a:latin typeface="GillSans"/>
                        <a:ea typeface="Calibri"/>
                        <a:cs typeface="GillSans"/>
                      </a:endParaRPr>
                    </a:p>
                  </a:txBody>
                  <a:tcPr marL="58525" marR="58525" marT="0" marB="0" anchor="ctr"/>
                </a:tc>
                <a:tc>
                  <a:txBody>
                    <a:bodyPr/>
                    <a:lstStyle/>
                    <a:p>
                      <a:pPr algn="ctr">
                        <a:spcAft>
                          <a:spcPts val="0"/>
                        </a:spcAft>
                      </a:pPr>
                      <a:r>
                        <a:rPr lang="en-US" sz="1600">
                          <a:solidFill>
                            <a:schemeClr val="tx1"/>
                          </a:solidFill>
                          <a:effectLst/>
                        </a:rPr>
                        <a:t>Si</a:t>
                      </a:r>
                      <a:endParaRPr lang="es-AR" sz="1600">
                        <a:solidFill>
                          <a:schemeClr val="tx1"/>
                        </a:solidFill>
                        <a:effectLst/>
                        <a:latin typeface="GillSans"/>
                        <a:ea typeface="Calibri"/>
                        <a:cs typeface="GillSans"/>
                      </a:endParaRPr>
                    </a:p>
                  </a:txBody>
                  <a:tcPr marL="58525" marR="58525" marT="0" marB="0" anchor="ctr"/>
                </a:tc>
                <a:tc>
                  <a:txBody>
                    <a:bodyPr/>
                    <a:lstStyle/>
                    <a:p>
                      <a:pPr algn="ctr">
                        <a:spcAft>
                          <a:spcPts val="0"/>
                        </a:spcAft>
                      </a:pPr>
                      <a:r>
                        <a:rPr lang="en-US" sz="1600" dirty="0">
                          <a:solidFill>
                            <a:schemeClr val="tx1"/>
                          </a:solidFill>
                          <a:effectLst/>
                        </a:rPr>
                        <a:t>minima</a:t>
                      </a:r>
                      <a:endParaRPr lang="es-AR" sz="1600" dirty="0">
                        <a:solidFill>
                          <a:schemeClr val="tx1"/>
                        </a:solidFill>
                        <a:effectLst/>
                        <a:latin typeface="GillSans"/>
                        <a:ea typeface="Calibri"/>
                        <a:cs typeface="GillSans"/>
                      </a:endParaRPr>
                    </a:p>
                  </a:txBody>
                  <a:tcPr marL="58525" marR="58525" marT="0" marB="0" anchor="ctr"/>
                </a:tc>
                <a:extLst>
                  <a:ext uri="{0D108BD9-81ED-4DB2-BD59-A6C34878D82A}">
                    <a16:rowId xmlns:a16="http://schemas.microsoft.com/office/drawing/2014/main" val="10004"/>
                  </a:ext>
                </a:extLst>
              </a:tr>
              <a:tr h="393426">
                <a:tc>
                  <a:txBody>
                    <a:bodyPr/>
                    <a:lstStyle/>
                    <a:p>
                      <a:pPr>
                        <a:spcAft>
                          <a:spcPts val="0"/>
                        </a:spcAft>
                      </a:pPr>
                      <a:r>
                        <a:rPr lang="en-US" sz="1600">
                          <a:solidFill>
                            <a:schemeClr val="tx1"/>
                          </a:solidFill>
                          <a:effectLst/>
                        </a:rPr>
                        <a:t>Efectividad bactericida</a:t>
                      </a:r>
                      <a:endParaRPr lang="es-AR" sz="1600">
                        <a:solidFill>
                          <a:schemeClr val="tx1"/>
                        </a:solidFill>
                        <a:effectLst/>
                        <a:latin typeface="GillSans"/>
                        <a:ea typeface="Calibri"/>
                        <a:cs typeface="GillSans"/>
                      </a:endParaRPr>
                    </a:p>
                  </a:txBody>
                  <a:tcPr marL="58525" marR="58525" marT="0" marB="0" anchor="ctr"/>
                </a:tc>
                <a:tc>
                  <a:txBody>
                    <a:bodyPr/>
                    <a:lstStyle/>
                    <a:p>
                      <a:pPr algn="ctr">
                        <a:spcAft>
                          <a:spcPts val="0"/>
                        </a:spcAft>
                      </a:pPr>
                      <a:r>
                        <a:rPr lang="en-US" sz="1600" dirty="0" err="1">
                          <a:solidFill>
                            <a:schemeClr val="tx1"/>
                          </a:solidFill>
                          <a:effectLst/>
                        </a:rPr>
                        <a:t>buena</a:t>
                      </a:r>
                      <a:endParaRPr lang="es-AR" sz="1600" dirty="0">
                        <a:solidFill>
                          <a:schemeClr val="tx1"/>
                        </a:solidFill>
                        <a:effectLst/>
                        <a:latin typeface="GillSans"/>
                        <a:ea typeface="Calibri"/>
                        <a:cs typeface="GillSans"/>
                      </a:endParaRPr>
                    </a:p>
                  </a:txBody>
                  <a:tcPr marL="58525" marR="58525" marT="0" marB="0" anchor="ctr"/>
                </a:tc>
                <a:tc>
                  <a:txBody>
                    <a:bodyPr/>
                    <a:lstStyle/>
                    <a:p>
                      <a:pPr algn="ctr">
                        <a:spcAft>
                          <a:spcPts val="0"/>
                        </a:spcAft>
                      </a:pPr>
                      <a:r>
                        <a:rPr lang="en-US" sz="1600" dirty="0" err="1">
                          <a:solidFill>
                            <a:schemeClr val="tx1"/>
                          </a:solidFill>
                          <a:effectLst/>
                        </a:rPr>
                        <a:t>buena</a:t>
                      </a:r>
                      <a:endParaRPr lang="es-AR" sz="1600" dirty="0">
                        <a:solidFill>
                          <a:schemeClr val="tx1"/>
                        </a:solidFill>
                        <a:effectLst/>
                        <a:latin typeface="GillSans"/>
                        <a:ea typeface="Calibri"/>
                        <a:cs typeface="GillSans"/>
                      </a:endParaRPr>
                    </a:p>
                  </a:txBody>
                  <a:tcPr marL="58525" marR="58525" marT="0" marB="0" anchor="ctr"/>
                </a:tc>
                <a:tc>
                  <a:txBody>
                    <a:bodyPr/>
                    <a:lstStyle/>
                    <a:p>
                      <a:pPr algn="ctr">
                        <a:spcAft>
                          <a:spcPts val="0"/>
                        </a:spcAft>
                      </a:pPr>
                      <a:r>
                        <a:rPr lang="en-US" sz="1600" dirty="0" err="1">
                          <a:solidFill>
                            <a:schemeClr val="tx1"/>
                          </a:solidFill>
                          <a:effectLst/>
                        </a:rPr>
                        <a:t>buena</a:t>
                      </a:r>
                      <a:endParaRPr lang="es-AR" sz="1600" dirty="0">
                        <a:solidFill>
                          <a:schemeClr val="tx1"/>
                        </a:solidFill>
                        <a:effectLst/>
                        <a:latin typeface="GillSans"/>
                        <a:ea typeface="Calibri"/>
                        <a:cs typeface="GillSans"/>
                      </a:endParaRPr>
                    </a:p>
                  </a:txBody>
                  <a:tcPr marL="58525" marR="58525" marT="0" marB="0" anchor="ctr"/>
                </a:tc>
                <a:tc>
                  <a:txBody>
                    <a:bodyPr/>
                    <a:lstStyle/>
                    <a:p>
                      <a:pPr algn="ctr">
                        <a:spcAft>
                          <a:spcPts val="0"/>
                        </a:spcAft>
                      </a:pPr>
                      <a:r>
                        <a:rPr lang="en-US" sz="1600" dirty="0" err="1">
                          <a:solidFill>
                            <a:schemeClr val="tx1"/>
                          </a:solidFill>
                          <a:effectLst/>
                        </a:rPr>
                        <a:t>buena</a:t>
                      </a:r>
                      <a:endParaRPr lang="es-AR" sz="1600" dirty="0">
                        <a:solidFill>
                          <a:schemeClr val="tx1"/>
                        </a:solidFill>
                        <a:effectLst/>
                        <a:latin typeface="GillSans"/>
                        <a:ea typeface="Calibri"/>
                        <a:cs typeface="GillSans"/>
                      </a:endParaRPr>
                    </a:p>
                  </a:txBody>
                  <a:tcPr marL="58525" marR="58525" marT="0" marB="0" anchor="ctr"/>
                </a:tc>
                <a:tc>
                  <a:txBody>
                    <a:bodyPr/>
                    <a:lstStyle/>
                    <a:p>
                      <a:pPr algn="ctr">
                        <a:spcAft>
                          <a:spcPts val="0"/>
                        </a:spcAft>
                      </a:pPr>
                      <a:r>
                        <a:rPr lang="en-US" sz="1600">
                          <a:solidFill>
                            <a:schemeClr val="tx1"/>
                          </a:solidFill>
                          <a:effectLst/>
                        </a:rPr>
                        <a:t>buena</a:t>
                      </a:r>
                      <a:endParaRPr lang="es-AR" sz="1600">
                        <a:solidFill>
                          <a:schemeClr val="tx1"/>
                        </a:solidFill>
                        <a:effectLst/>
                        <a:latin typeface="GillSans"/>
                        <a:ea typeface="Calibri"/>
                        <a:cs typeface="GillSans"/>
                      </a:endParaRPr>
                    </a:p>
                  </a:txBody>
                  <a:tcPr marL="58525" marR="58525" marT="0" marB="0" anchor="ctr"/>
                </a:tc>
                <a:extLst>
                  <a:ext uri="{0D108BD9-81ED-4DB2-BD59-A6C34878D82A}">
                    <a16:rowId xmlns:a16="http://schemas.microsoft.com/office/drawing/2014/main" val="10005"/>
                  </a:ext>
                </a:extLst>
              </a:tr>
              <a:tr h="518133">
                <a:tc>
                  <a:txBody>
                    <a:bodyPr/>
                    <a:lstStyle/>
                    <a:p>
                      <a:pPr>
                        <a:spcAft>
                          <a:spcPts val="0"/>
                        </a:spcAft>
                      </a:pPr>
                      <a:r>
                        <a:rPr lang="en-US" sz="1600">
                          <a:solidFill>
                            <a:schemeClr val="tx1"/>
                          </a:solidFill>
                          <a:effectLst/>
                        </a:rPr>
                        <a:t>Efectividad viricida</a:t>
                      </a:r>
                      <a:endParaRPr lang="es-AR" sz="1600">
                        <a:solidFill>
                          <a:schemeClr val="tx1"/>
                        </a:solidFill>
                        <a:effectLst/>
                        <a:latin typeface="GillSans"/>
                        <a:ea typeface="Calibri"/>
                        <a:cs typeface="GillSans"/>
                      </a:endParaRPr>
                    </a:p>
                  </a:txBody>
                  <a:tcPr marL="58525" marR="58525" marT="0" marB="0" anchor="ctr"/>
                </a:tc>
                <a:tc>
                  <a:txBody>
                    <a:bodyPr/>
                    <a:lstStyle/>
                    <a:p>
                      <a:pPr algn="ctr">
                        <a:spcAft>
                          <a:spcPts val="0"/>
                        </a:spcAft>
                      </a:pPr>
                      <a:r>
                        <a:rPr lang="en-US" sz="1600" dirty="0" err="1">
                          <a:solidFill>
                            <a:schemeClr val="tx1"/>
                          </a:solidFill>
                          <a:effectLst/>
                        </a:rPr>
                        <a:t>moderada</a:t>
                      </a:r>
                      <a:endParaRPr lang="es-AR" sz="1600" dirty="0">
                        <a:solidFill>
                          <a:schemeClr val="tx1"/>
                        </a:solidFill>
                        <a:effectLst/>
                        <a:latin typeface="GillSans"/>
                        <a:ea typeface="Calibri"/>
                        <a:cs typeface="GillSans"/>
                      </a:endParaRPr>
                    </a:p>
                  </a:txBody>
                  <a:tcPr marL="58525" marR="58525" marT="0" marB="0" anchor="ctr"/>
                </a:tc>
                <a:tc>
                  <a:txBody>
                    <a:bodyPr/>
                    <a:lstStyle/>
                    <a:p>
                      <a:pPr algn="ctr">
                        <a:spcAft>
                          <a:spcPts val="0"/>
                        </a:spcAft>
                      </a:pPr>
                      <a:r>
                        <a:rPr lang="en-US" sz="1600" dirty="0">
                          <a:solidFill>
                            <a:schemeClr val="tx1"/>
                          </a:solidFill>
                          <a:effectLst/>
                        </a:rPr>
                        <a:t> </a:t>
                      </a:r>
                      <a:r>
                        <a:rPr lang="en-US" sz="1600" dirty="0" err="1">
                          <a:solidFill>
                            <a:schemeClr val="tx1"/>
                          </a:solidFill>
                          <a:effectLst/>
                        </a:rPr>
                        <a:t>escasa</a:t>
                      </a:r>
                      <a:endParaRPr lang="es-AR" sz="1600" dirty="0">
                        <a:solidFill>
                          <a:schemeClr val="tx1"/>
                        </a:solidFill>
                        <a:effectLst/>
                        <a:latin typeface="GillSans"/>
                        <a:ea typeface="Calibri"/>
                        <a:cs typeface="GillSans"/>
                      </a:endParaRPr>
                    </a:p>
                  </a:txBody>
                  <a:tcPr marL="58525" marR="58525" marT="0" marB="0" anchor="ctr"/>
                </a:tc>
                <a:tc>
                  <a:txBody>
                    <a:bodyPr/>
                    <a:lstStyle/>
                    <a:p>
                      <a:pPr algn="ctr">
                        <a:spcAft>
                          <a:spcPts val="0"/>
                        </a:spcAft>
                      </a:pPr>
                      <a:r>
                        <a:rPr lang="en-US" sz="1600" dirty="0" err="1">
                          <a:solidFill>
                            <a:schemeClr val="tx1"/>
                          </a:solidFill>
                          <a:effectLst/>
                        </a:rPr>
                        <a:t>buena</a:t>
                      </a:r>
                      <a:endParaRPr lang="es-AR" sz="1600" dirty="0">
                        <a:solidFill>
                          <a:schemeClr val="tx1"/>
                        </a:solidFill>
                        <a:effectLst/>
                        <a:latin typeface="GillSans"/>
                        <a:ea typeface="Calibri"/>
                        <a:cs typeface="GillSans"/>
                      </a:endParaRPr>
                    </a:p>
                  </a:txBody>
                  <a:tcPr marL="58525" marR="58525" marT="0" marB="0" anchor="ctr"/>
                </a:tc>
                <a:tc>
                  <a:txBody>
                    <a:bodyPr/>
                    <a:lstStyle/>
                    <a:p>
                      <a:pPr algn="ctr">
                        <a:spcAft>
                          <a:spcPts val="0"/>
                        </a:spcAft>
                      </a:pPr>
                      <a:r>
                        <a:rPr lang="en-US" sz="1600" dirty="0" err="1">
                          <a:solidFill>
                            <a:schemeClr val="tx1"/>
                          </a:solidFill>
                          <a:effectLst/>
                        </a:rPr>
                        <a:t>buena</a:t>
                      </a:r>
                      <a:endParaRPr lang="es-AR" sz="1600" dirty="0">
                        <a:solidFill>
                          <a:schemeClr val="tx1"/>
                        </a:solidFill>
                        <a:effectLst/>
                        <a:latin typeface="GillSans"/>
                        <a:ea typeface="Calibri"/>
                        <a:cs typeface="GillSans"/>
                      </a:endParaRPr>
                    </a:p>
                  </a:txBody>
                  <a:tcPr marL="58525" marR="58525" marT="0" marB="0" anchor="ctr"/>
                </a:tc>
                <a:tc>
                  <a:txBody>
                    <a:bodyPr/>
                    <a:lstStyle/>
                    <a:p>
                      <a:pPr algn="ctr">
                        <a:spcAft>
                          <a:spcPts val="0"/>
                        </a:spcAft>
                      </a:pPr>
                      <a:r>
                        <a:rPr lang="en-US" sz="1600" dirty="0" err="1">
                          <a:solidFill>
                            <a:schemeClr val="tx1"/>
                          </a:solidFill>
                          <a:effectLst/>
                        </a:rPr>
                        <a:t>buena</a:t>
                      </a:r>
                      <a:endParaRPr lang="es-AR" sz="1600" dirty="0">
                        <a:solidFill>
                          <a:schemeClr val="tx1"/>
                        </a:solidFill>
                        <a:effectLst/>
                        <a:latin typeface="GillSans"/>
                        <a:ea typeface="Calibri"/>
                        <a:cs typeface="GillSans"/>
                      </a:endParaRPr>
                    </a:p>
                  </a:txBody>
                  <a:tcPr marL="58525" marR="58525" marT="0" marB="0" anchor="ctr"/>
                </a:tc>
                <a:extLst>
                  <a:ext uri="{0D108BD9-81ED-4DB2-BD59-A6C34878D82A}">
                    <a16:rowId xmlns:a16="http://schemas.microsoft.com/office/drawing/2014/main" val="10006"/>
                  </a:ext>
                </a:extLst>
              </a:tr>
              <a:tr h="456235">
                <a:tc>
                  <a:txBody>
                    <a:bodyPr/>
                    <a:lstStyle/>
                    <a:p>
                      <a:pPr>
                        <a:spcAft>
                          <a:spcPts val="0"/>
                        </a:spcAft>
                      </a:pPr>
                      <a:r>
                        <a:rPr lang="en-US" sz="1600">
                          <a:solidFill>
                            <a:schemeClr val="tx1"/>
                          </a:solidFill>
                          <a:effectLst/>
                        </a:rPr>
                        <a:t>Efectividad sobre protozoos</a:t>
                      </a:r>
                      <a:endParaRPr lang="es-AR" sz="1600">
                        <a:solidFill>
                          <a:schemeClr val="tx1"/>
                        </a:solidFill>
                        <a:effectLst/>
                        <a:latin typeface="GillSans"/>
                        <a:ea typeface="Calibri"/>
                        <a:cs typeface="GillSans"/>
                      </a:endParaRPr>
                    </a:p>
                  </a:txBody>
                  <a:tcPr marL="58525" marR="58525" marT="0" marB="0" anchor="ctr"/>
                </a:tc>
                <a:tc>
                  <a:txBody>
                    <a:bodyPr/>
                    <a:lstStyle/>
                    <a:p>
                      <a:pPr algn="ctr">
                        <a:spcAft>
                          <a:spcPts val="0"/>
                        </a:spcAft>
                      </a:pPr>
                      <a:r>
                        <a:rPr lang="en-US" sz="1600" dirty="0" err="1">
                          <a:solidFill>
                            <a:schemeClr val="tx1"/>
                          </a:solidFill>
                          <a:effectLst/>
                        </a:rPr>
                        <a:t>escasa</a:t>
                      </a:r>
                      <a:endParaRPr lang="es-AR" sz="1600" dirty="0">
                        <a:solidFill>
                          <a:schemeClr val="tx1"/>
                        </a:solidFill>
                        <a:effectLst/>
                        <a:latin typeface="GillSans"/>
                        <a:ea typeface="Calibri"/>
                        <a:cs typeface="GillSans"/>
                      </a:endParaRPr>
                    </a:p>
                  </a:txBody>
                  <a:tcPr marL="58525" marR="58525" marT="0" marB="0" anchor="ctr"/>
                </a:tc>
                <a:tc>
                  <a:txBody>
                    <a:bodyPr/>
                    <a:lstStyle/>
                    <a:p>
                      <a:pPr algn="ctr">
                        <a:spcAft>
                          <a:spcPts val="0"/>
                        </a:spcAft>
                      </a:pPr>
                      <a:r>
                        <a:rPr lang="en-US" sz="1600" dirty="0" err="1">
                          <a:solidFill>
                            <a:schemeClr val="tx1"/>
                          </a:solidFill>
                          <a:effectLst/>
                        </a:rPr>
                        <a:t>escasa</a:t>
                      </a:r>
                      <a:endParaRPr lang="es-AR" sz="1600" dirty="0">
                        <a:solidFill>
                          <a:schemeClr val="tx1"/>
                        </a:solidFill>
                        <a:effectLst/>
                        <a:latin typeface="GillSans"/>
                        <a:ea typeface="Calibri"/>
                        <a:cs typeface="GillSans"/>
                      </a:endParaRPr>
                    </a:p>
                  </a:txBody>
                  <a:tcPr marL="58525" marR="58525" marT="0" marB="0" anchor="ctr"/>
                </a:tc>
                <a:tc>
                  <a:txBody>
                    <a:bodyPr/>
                    <a:lstStyle/>
                    <a:p>
                      <a:pPr algn="ctr">
                        <a:spcAft>
                          <a:spcPts val="0"/>
                        </a:spcAft>
                      </a:pPr>
                      <a:r>
                        <a:rPr lang="en-US" sz="1600" dirty="0" err="1">
                          <a:solidFill>
                            <a:schemeClr val="tx1"/>
                          </a:solidFill>
                          <a:effectLst/>
                        </a:rPr>
                        <a:t>buena</a:t>
                      </a:r>
                      <a:endParaRPr lang="es-AR" sz="1600" dirty="0">
                        <a:solidFill>
                          <a:schemeClr val="tx1"/>
                        </a:solidFill>
                        <a:effectLst/>
                        <a:latin typeface="GillSans"/>
                        <a:ea typeface="Calibri"/>
                        <a:cs typeface="GillSans"/>
                      </a:endParaRPr>
                    </a:p>
                  </a:txBody>
                  <a:tcPr marL="58525" marR="58525" marT="0" marB="0" anchor="ctr"/>
                </a:tc>
                <a:tc>
                  <a:txBody>
                    <a:bodyPr/>
                    <a:lstStyle/>
                    <a:p>
                      <a:pPr algn="ctr">
                        <a:spcAft>
                          <a:spcPts val="0"/>
                        </a:spcAft>
                      </a:pPr>
                      <a:r>
                        <a:rPr lang="en-US" sz="1600" dirty="0" err="1">
                          <a:solidFill>
                            <a:schemeClr val="tx1"/>
                          </a:solidFill>
                          <a:effectLst/>
                        </a:rPr>
                        <a:t>moderada</a:t>
                      </a:r>
                      <a:endParaRPr lang="es-AR" sz="1600" dirty="0">
                        <a:solidFill>
                          <a:schemeClr val="tx1"/>
                        </a:solidFill>
                        <a:effectLst/>
                        <a:latin typeface="GillSans"/>
                        <a:ea typeface="Calibri"/>
                        <a:cs typeface="GillSans"/>
                      </a:endParaRPr>
                    </a:p>
                  </a:txBody>
                  <a:tcPr marL="58525" marR="58525" marT="0" marB="0" anchor="ctr"/>
                </a:tc>
                <a:tc>
                  <a:txBody>
                    <a:bodyPr/>
                    <a:lstStyle/>
                    <a:p>
                      <a:pPr algn="ctr">
                        <a:spcAft>
                          <a:spcPts val="0"/>
                        </a:spcAft>
                      </a:pPr>
                      <a:r>
                        <a:rPr lang="en-US" sz="1600">
                          <a:solidFill>
                            <a:schemeClr val="tx1"/>
                          </a:solidFill>
                          <a:effectLst/>
                        </a:rPr>
                        <a:t>buena</a:t>
                      </a:r>
                      <a:endParaRPr lang="es-AR" sz="1600">
                        <a:solidFill>
                          <a:schemeClr val="tx1"/>
                        </a:solidFill>
                        <a:effectLst/>
                        <a:latin typeface="GillSans"/>
                        <a:ea typeface="Calibri"/>
                        <a:cs typeface="GillSans"/>
                      </a:endParaRPr>
                    </a:p>
                  </a:txBody>
                  <a:tcPr marL="58525" marR="58525" marT="0" marB="0" anchor="ctr"/>
                </a:tc>
                <a:extLst>
                  <a:ext uri="{0D108BD9-81ED-4DB2-BD59-A6C34878D82A}">
                    <a16:rowId xmlns:a16="http://schemas.microsoft.com/office/drawing/2014/main" val="10007"/>
                  </a:ext>
                </a:extLst>
              </a:tr>
              <a:tr h="412313">
                <a:tc>
                  <a:txBody>
                    <a:bodyPr/>
                    <a:lstStyle/>
                    <a:p>
                      <a:pPr>
                        <a:spcAft>
                          <a:spcPts val="0"/>
                        </a:spcAft>
                      </a:pPr>
                      <a:r>
                        <a:rPr lang="en-US" sz="1600" dirty="0" err="1">
                          <a:solidFill>
                            <a:schemeClr val="tx1"/>
                          </a:solidFill>
                          <a:effectLst/>
                        </a:rPr>
                        <a:t>Formación</a:t>
                      </a:r>
                      <a:r>
                        <a:rPr lang="en-US" sz="1600" dirty="0">
                          <a:solidFill>
                            <a:schemeClr val="tx1"/>
                          </a:solidFill>
                          <a:effectLst/>
                        </a:rPr>
                        <a:t> de </a:t>
                      </a:r>
                      <a:r>
                        <a:rPr lang="en-US" sz="1600" dirty="0" err="1">
                          <a:solidFill>
                            <a:schemeClr val="tx1"/>
                          </a:solidFill>
                          <a:effectLst/>
                        </a:rPr>
                        <a:t>subproductos</a:t>
                      </a:r>
                      <a:endParaRPr lang="es-AR" sz="1600" dirty="0">
                        <a:solidFill>
                          <a:schemeClr val="tx1"/>
                        </a:solidFill>
                        <a:effectLst/>
                        <a:latin typeface="GillSans"/>
                        <a:ea typeface="Calibri"/>
                        <a:cs typeface="GillSans"/>
                      </a:endParaRPr>
                    </a:p>
                  </a:txBody>
                  <a:tcPr marL="58525" marR="58525" marT="0" marB="0" anchor="ctr"/>
                </a:tc>
                <a:tc>
                  <a:txBody>
                    <a:bodyPr/>
                    <a:lstStyle/>
                    <a:p>
                      <a:pPr algn="ctr">
                        <a:spcAft>
                          <a:spcPts val="0"/>
                        </a:spcAft>
                      </a:pPr>
                      <a:r>
                        <a:rPr lang="en-US" sz="1600">
                          <a:solidFill>
                            <a:schemeClr val="tx1"/>
                          </a:solidFill>
                          <a:effectLst/>
                        </a:rPr>
                        <a:t>Si</a:t>
                      </a:r>
                      <a:endParaRPr lang="es-AR" sz="1600">
                        <a:solidFill>
                          <a:schemeClr val="tx1"/>
                        </a:solidFill>
                        <a:effectLst/>
                        <a:latin typeface="GillSans"/>
                        <a:ea typeface="Calibri"/>
                        <a:cs typeface="GillSans"/>
                      </a:endParaRPr>
                    </a:p>
                  </a:txBody>
                  <a:tcPr marL="58525" marR="58525" marT="0" marB="0" anchor="ctr"/>
                </a:tc>
                <a:tc>
                  <a:txBody>
                    <a:bodyPr/>
                    <a:lstStyle/>
                    <a:p>
                      <a:pPr algn="ctr">
                        <a:spcAft>
                          <a:spcPts val="0"/>
                        </a:spcAft>
                      </a:pPr>
                      <a:r>
                        <a:rPr lang="en-US" sz="1600" dirty="0">
                          <a:solidFill>
                            <a:schemeClr val="tx1"/>
                          </a:solidFill>
                          <a:effectLst/>
                        </a:rPr>
                        <a:t>Si</a:t>
                      </a:r>
                      <a:endParaRPr lang="es-AR" sz="1600" dirty="0">
                        <a:solidFill>
                          <a:schemeClr val="tx1"/>
                        </a:solidFill>
                        <a:effectLst/>
                        <a:latin typeface="GillSans"/>
                        <a:ea typeface="Calibri"/>
                        <a:cs typeface="GillSans"/>
                      </a:endParaRPr>
                    </a:p>
                  </a:txBody>
                  <a:tcPr marL="58525" marR="58525" marT="0" marB="0" anchor="ctr"/>
                </a:tc>
                <a:tc>
                  <a:txBody>
                    <a:bodyPr/>
                    <a:lstStyle/>
                    <a:p>
                      <a:pPr algn="ctr">
                        <a:spcAft>
                          <a:spcPts val="0"/>
                        </a:spcAft>
                      </a:pPr>
                      <a:r>
                        <a:rPr lang="en-US" sz="1600" dirty="0">
                          <a:solidFill>
                            <a:schemeClr val="tx1"/>
                          </a:solidFill>
                          <a:effectLst/>
                        </a:rPr>
                        <a:t>Si</a:t>
                      </a:r>
                      <a:endParaRPr lang="es-AR" sz="1600" dirty="0">
                        <a:solidFill>
                          <a:schemeClr val="tx1"/>
                        </a:solidFill>
                        <a:effectLst/>
                        <a:latin typeface="GillSans"/>
                        <a:ea typeface="Calibri"/>
                        <a:cs typeface="GillSans"/>
                      </a:endParaRPr>
                    </a:p>
                  </a:txBody>
                  <a:tcPr marL="58525" marR="58525" marT="0" marB="0" anchor="ctr"/>
                </a:tc>
                <a:tc>
                  <a:txBody>
                    <a:bodyPr/>
                    <a:lstStyle/>
                    <a:p>
                      <a:pPr algn="ctr">
                        <a:spcAft>
                          <a:spcPts val="0"/>
                        </a:spcAft>
                      </a:pPr>
                      <a:r>
                        <a:rPr lang="en-US" sz="1600">
                          <a:solidFill>
                            <a:schemeClr val="tx1"/>
                          </a:solidFill>
                          <a:effectLst/>
                        </a:rPr>
                        <a:t>Si</a:t>
                      </a:r>
                      <a:endParaRPr lang="es-AR" sz="1600">
                        <a:solidFill>
                          <a:schemeClr val="tx1"/>
                        </a:solidFill>
                        <a:effectLst/>
                        <a:latin typeface="GillSans"/>
                        <a:ea typeface="Calibri"/>
                        <a:cs typeface="GillSans"/>
                      </a:endParaRPr>
                    </a:p>
                  </a:txBody>
                  <a:tcPr marL="58525" marR="58525" marT="0" marB="0" anchor="ctr"/>
                </a:tc>
                <a:tc>
                  <a:txBody>
                    <a:bodyPr/>
                    <a:lstStyle/>
                    <a:p>
                      <a:pPr algn="ctr">
                        <a:spcAft>
                          <a:spcPts val="0"/>
                        </a:spcAft>
                      </a:pPr>
                      <a:r>
                        <a:rPr lang="es-AR" sz="1600" dirty="0">
                          <a:solidFill>
                            <a:schemeClr val="tx1"/>
                          </a:solidFill>
                          <a:effectLst/>
                          <a:latin typeface="GillSans"/>
                          <a:ea typeface="Calibri"/>
                          <a:cs typeface="GillSans"/>
                        </a:rPr>
                        <a:t>X</a:t>
                      </a:r>
                    </a:p>
                  </a:txBody>
                  <a:tcPr marL="58525" marR="58525" marT="0" marB="0" anchor="ctr"/>
                </a:tc>
                <a:extLst>
                  <a:ext uri="{0D108BD9-81ED-4DB2-BD59-A6C34878D82A}">
                    <a16:rowId xmlns:a16="http://schemas.microsoft.com/office/drawing/2014/main" val="10008"/>
                  </a:ext>
                </a:extLst>
              </a:tr>
              <a:tr h="398239">
                <a:tc>
                  <a:txBody>
                    <a:bodyPr/>
                    <a:lstStyle/>
                    <a:p>
                      <a:pPr>
                        <a:spcAft>
                          <a:spcPts val="0"/>
                        </a:spcAft>
                      </a:pPr>
                      <a:r>
                        <a:rPr lang="en-US" sz="1600" dirty="0" err="1">
                          <a:solidFill>
                            <a:schemeClr val="tx1"/>
                          </a:solidFill>
                          <a:effectLst/>
                        </a:rPr>
                        <a:t>Acción</a:t>
                      </a:r>
                      <a:r>
                        <a:rPr lang="en-US" sz="1600" dirty="0">
                          <a:solidFill>
                            <a:schemeClr val="tx1"/>
                          </a:solidFill>
                          <a:effectLst/>
                        </a:rPr>
                        <a:t> residual </a:t>
                      </a:r>
                      <a:r>
                        <a:rPr lang="en-US" sz="1600" dirty="0" err="1">
                          <a:solidFill>
                            <a:schemeClr val="tx1"/>
                          </a:solidFill>
                          <a:effectLst/>
                        </a:rPr>
                        <a:t>persistente</a:t>
                      </a:r>
                      <a:endParaRPr lang="es-AR" sz="1600" dirty="0">
                        <a:solidFill>
                          <a:schemeClr val="tx1"/>
                        </a:solidFill>
                        <a:effectLst/>
                        <a:latin typeface="GillSans"/>
                        <a:ea typeface="Calibri"/>
                        <a:cs typeface="GillSans"/>
                      </a:endParaRPr>
                    </a:p>
                  </a:txBody>
                  <a:tcPr marL="58525" marR="58525" marT="0" marB="0" anchor="ctr"/>
                </a:tc>
                <a:tc>
                  <a:txBody>
                    <a:bodyPr/>
                    <a:lstStyle/>
                    <a:p>
                      <a:pPr algn="ctr">
                        <a:spcAft>
                          <a:spcPts val="0"/>
                        </a:spcAft>
                      </a:pPr>
                      <a:r>
                        <a:rPr lang="en-US" sz="1600" dirty="0" err="1">
                          <a:solidFill>
                            <a:schemeClr val="tx1"/>
                          </a:solidFill>
                          <a:effectLst/>
                        </a:rPr>
                        <a:t>moderada</a:t>
                      </a:r>
                      <a:endParaRPr lang="es-AR" sz="1600" dirty="0">
                        <a:solidFill>
                          <a:schemeClr val="tx1"/>
                        </a:solidFill>
                        <a:effectLst/>
                        <a:latin typeface="GillSans"/>
                        <a:ea typeface="Calibri"/>
                        <a:cs typeface="GillSans"/>
                      </a:endParaRPr>
                    </a:p>
                  </a:txBody>
                  <a:tcPr marL="58525" marR="58525" marT="0" marB="0" anchor="ctr"/>
                </a:tc>
                <a:tc>
                  <a:txBody>
                    <a:bodyPr/>
                    <a:lstStyle/>
                    <a:p>
                      <a:pPr algn="ctr">
                        <a:spcAft>
                          <a:spcPts val="0"/>
                        </a:spcAft>
                      </a:pPr>
                      <a:r>
                        <a:rPr lang="en-US" sz="1600" dirty="0" err="1">
                          <a:solidFill>
                            <a:schemeClr val="tx1"/>
                          </a:solidFill>
                          <a:effectLst/>
                        </a:rPr>
                        <a:t>prolongada</a:t>
                      </a:r>
                      <a:endParaRPr lang="es-AR" sz="1600" dirty="0">
                        <a:solidFill>
                          <a:schemeClr val="tx1"/>
                        </a:solidFill>
                        <a:effectLst/>
                        <a:latin typeface="GillSans"/>
                        <a:ea typeface="Calibri"/>
                        <a:cs typeface="GillSans"/>
                      </a:endParaRPr>
                    </a:p>
                  </a:txBody>
                  <a:tcPr marL="58525" marR="58525" marT="0" marB="0" anchor="ctr"/>
                </a:tc>
                <a:tc>
                  <a:txBody>
                    <a:bodyPr/>
                    <a:lstStyle/>
                    <a:p>
                      <a:pPr algn="ctr">
                        <a:spcAft>
                          <a:spcPts val="0"/>
                        </a:spcAft>
                      </a:pPr>
                      <a:r>
                        <a:rPr lang="en-US" sz="1600" dirty="0">
                          <a:solidFill>
                            <a:schemeClr val="tx1"/>
                          </a:solidFill>
                          <a:effectLst/>
                        </a:rPr>
                        <a:t>No</a:t>
                      </a:r>
                      <a:endParaRPr lang="es-AR" sz="1600" dirty="0">
                        <a:solidFill>
                          <a:schemeClr val="tx1"/>
                        </a:solidFill>
                        <a:effectLst/>
                        <a:latin typeface="GillSans"/>
                        <a:ea typeface="Calibri"/>
                        <a:cs typeface="GillSans"/>
                      </a:endParaRPr>
                    </a:p>
                  </a:txBody>
                  <a:tcPr marL="58525" marR="58525" marT="0" marB="0" anchor="ctr"/>
                </a:tc>
                <a:tc>
                  <a:txBody>
                    <a:bodyPr/>
                    <a:lstStyle/>
                    <a:p>
                      <a:pPr algn="ctr">
                        <a:spcAft>
                          <a:spcPts val="0"/>
                        </a:spcAft>
                      </a:pPr>
                      <a:r>
                        <a:rPr lang="en-US" sz="1600" dirty="0" err="1">
                          <a:solidFill>
                            <a:schemeClr val="tx1"/>
                          </a:solidFill>
                          <a:effectLst/>
                        </a:rPr>
                        <a:t>moderada</a:t>
                      </a:r>
                      <a:endParaRPr lang="es-AR" sz="1600" dirty="0">
                        <a:solidFill>
                          <a:schemeClr val="tx1"/>
                        </a:solidFill>
                        <a:effectLst/>
                        <a:latin typeface="GillSans"/>
                        <a:ea typeface="Calibri"/>
                        <a:cs typeface="GillSans"/>
                      </a:endParaRPr>
                    </a:p>
                  </a:txBody>
                  <a:tcPr marL="58525" marR="58525" marT="0" marB="0" anchor="ctr"/>
                </a:tc>
                <a:tc>
                  <a:txBody>
                    <a:bodyPr/>
                    <a:lstStyle/>
                    <a:p>
                      <a:pPr algn="ctr">
                        <a:spcAft>
                          <a:spcPts val="0"/>
                        </a:spcAft>
                      </a:pPr>
                      <a:r>
                        <a:rPr lang="en-US" sz="1600" dirty="0">
                          <a:solidFill>
                            <a:schemeClr val="tx1"/>
                          </a:solidFill>
                          <a:effectLst/>
                        </a:rPr>
                        <a:t>No</a:t>
                      </a:r>
                      <a:endParaRPr lang="es-AR" sz="1600" dirty="0">
                        <a:solidFill>
                          <a:schemeClr val="tx1"/>
                        </a:solidFill>
                        <a:effectLst/>
                        <a:latin typeface="GillSans"/>
                        <a:ea typeface="Calibri"/>
                        <a:cs typeface="GillSans"/>
                      </a:endParaRPr>
                    </a:p>
                  </a:txBody>
                  <a:tcPr marL="58525" marR="58525" marT="0" marB="0" anchor="ctr"/>
                </a:tc>
                <a:extLst>
                  <a:ext uri="{0D108BD9-81ED-4DB2-BD59-A6C34878D82A}">
                    <a16:rowId xmlns:a16="http://schemas.microsoft.com/office/drawing/2014/main" val="10009"/>
                  </a:ext>
                </a:extLst>
              </a:tr>
              <a:tr h="388614">
                <a:tc>
                  <a:txBody>
                    <a:bodyPr/>
                    <a:lstStyle/>
                    <a:p>
                      <a:pPr>
                        <a:spcAft>
                          <a:spcPts val="0"/>
                        </a:spcAft>
                      </a:pPr>
                      <a:r>
                        <a:rPr lang="en-US" sz="1600">
                          <a:solidFill>
                            <a:schemeClr val="tx1"/>
                          </a:solidFill>
                          <a:effectLst/>
                        </a:rPr>
                        <a:t>Tiempo de contacto</a:t>
                      </a:r>
                      <a:endParaRPr lang="es-AR" sz="1600">
                        <a:solidFill>
                          <a:schemeClr val="tx1"/>
                        </a:solidFill>
                        <a:effectLst/>
                        <a:latin typeface="GillSans"/>
                        <a:ea typeface="Calibri"/>
                        <a:cs typeface="GillSans"/>
                      </a:endParaRPr>
                    </a:p>
                  </a:txBody>
                  <a:tcPr marL="58525" marR="58525" marT="0" marB="0" anchor="ctr"/>
                </a:tc>
                <a:tc>
                  <a:txBody>
                    <a:bodyPr/>
                    <a:lstStyle/>
                    <a:p>
                      <a:pPr algn="ctr">
                        <a:spcAft>
                          <a:spcPts val="0"/>
                        </a:spcAft>
                      </a:pPr>
                      <a:r>
                        <a:rPr lang="en-US" sz="1600" dirty="0" err="1">
                          <a:solidFill>
                            <a:schemeClr val="tx1"/>
                          </a:solidFill>
                          <a:effectLst/>
                        </a:rPr>
                        <a:t>moderado</a:t>
                      </a:r>
                      <a:endParaRPr lang="es-AR" sz="1600" dirty="0">
                        <a:solidFill>
                          <a:schemeClr val="tx1"/>
                        </a:solidFill>
                        <a:effectLst/>
                        <a:latin typeface="GillSans"/>
                        <a:ea typeface="Calibri"/>
                        <a:cs typeface="GillSans"/>
                      </a:endParaRPr>
                    </a:p>
                  </a:txBody>
                  <a:tcPr marL="58525" marR="58525" marT="0" marB="0" anchor="ctr"/>
                </a:tc>
                <a:tc>
                  <a:txBody>
                    <a:bodyPr/>
                    <a:lstStyle/>
                    <a:p>
                      <a:pPr algn="ctr">
                        <a:spcAft>
                          <a:spcPts val="0"/>
                        </a:spcAft>
                      </a:pPr>
                      <a:r>
                        <a:rPr lang="en-US" sz="1600" dirty="0" err="1">
                          <a:solidFill>
                            <a:schemeClr val="tx1"/>
                          </a:solidFill>
                          <a:effectLst/>
                        </a:rPr>
                        <a:t>prolongado</a:t>
                      </a:r>
                      <a:endParaRPr lang="es-AR" sz="1600" dirty="0">
                        <a:solidFill>
                          <a:schemeClr val="tx1"/>
                        </a:solidFill>
                        <a:effectLst/>
                        <a:latin typeface="GillSans"/>
                        <a:ea typeface="Calibri"/>
                        <a:cs typeface="GillSans"/>
                      </a:endParaRPr>
                    </a:p>
                  </a:txBody>
                  <a:tcPr marL="58525" marR="58525" marT="0" marB="0" anchor="ctr"/>
                </a:tc>
                <a:tc>
                  <a:txBody>
                    <a:bodyPr/>
                    <a:lstStyle/>
                    <a:p>
                      <a:pPr algn="ctr">
                        <a:spcAft>
                          <a:spcPts val="0"/>
                        </a:spcAft>
                      </a:pPr>
                      <a:r>
                        <a:rPr lang="en-US" sz="1600" dirty="0" err="1">
                          <a:solidFill>
                            <a:schemeClr val="tx1"/>
                          </a:solidFill>
                          <a:effectLst/>
                        </a:rPr>
                        <a:t>corto</a:t>
                      </a:r>
                      <a:endParaRPr lang="es-AR" sz="1600" dirty="0">
                        <a:solidFill>
                          <a:schemeClr val="tx1"/>
                        </a:solidFill>
                        <a:effectLst/>
                        <a:latin typeface="GillSans"/>
                        <a:ea typeface="Calibri"/>
                        <a:cs typeface="GillSans"/>
                      </a:endParaRPr>
                    </a:p>
                  </a:txBody>
                  <a:tcPr marL="58525" marR="58525" marT="0" marB="0" anchor="ctr"/>
                </a:tc>
                <a:tc>
                  <a:txBody>
                    <a:bodyPr/>
                    <a:lstStyle/>
                    <a:p>
                      <a:pPr algn="ctr">
                        <a:spcAft>
                          <a:spcPts val="0"/>
                        </a:spcAft>
                      </a:pPr>
                      <a:r>
                        <a:rPr lang="en-US" sz="1600" dirty="0" err="1">
                          <a:solidFill>
                            <a:schemeClr val="tx1"/>
                          </a:solidFill>
                          <a:effectLst/>
                        </a:rPr>
                        <a:t>moderado</a:t>
                      </a:r>
                      <a:endParaRPr lang="es-AR" sz="1600" dirty="0">
                        <a:solidFill>
                          <a:schemeClr val="tx1"/>
                        </a:solidFill>
                        <a:effectLst/>
                        <a:latin typeface="GillSans"/>
                        <a:ea typeface="Calibri"/>
                        <a:cs typeface="GillSans"/>
                      </a:endParaRPr>
                    </a:p>
                  </a:txBody>
                  <a:tcPr marL="58525" marR="58525" marT="0" marB="0" anchor="ctr"/>
                </a:tc>
                <a:tc>
                  <a:txBody>
                    <a:bodyPr/>
                    <a:lstStyle/>
                    <a:p>
                      <a:pPr algn="ctr">
                        <a:spcAft>
                          <a:spcPts val="0"/>
                        </a:spcAft>
                      </a:pPr>
                      <a:r>
                        <a:rPr lang="en-US" sz="1600">
                          <a:solidFill>
                            <a:schemeClr val="tx1"/>
                          </a:solidFill>
                          <a:effectLst/>
                        </a:rPr>
                        <a:t>corto</a:t>
                      </a:r>
                      <a:endParaRPr lang="es-AR" sz="1600">
                        <a:solidFill>
                          <a:schemeClr val="tx1"/>
                        </a:solidFill>
                        <a:effectLst/>
                        <a:latin typeface="GillSans"/>
                        <a:ea typeface="Calibri"/>
                        <a:cs typeface="GillSans"/>
                      </a:endParaRPr>
                    </a:p>
                  </a:txBody>
                  <a:tcPr marL="58525" marR="58525" marT="0" marB="0" anchor="ctr"/>
                </a:tc>
                <a:extLst>
                  <a:ext uri="{0D108BD9-81ED-4DB2-BD59-A6C34878D82A}">
                    <a16:rowId xmlns:a16="http://schemas.microsoft.com/office/drawing/2014/main" val="10010"/>
                  </a:ext>
                </a:extLst>
              </a:tr>
              <a:tr h="292845">
                <a:tc>
                  <a:txBody>
                    <a:bodyPr/>
                    <a:lstStyle/>
                    <a:p>
                      <a:pPr>
                        <a:spcAft>
                          <a:spcPts val="0"/>
                        </a:spcAft>
                      </a:pPr>
                      <a:r>
                        <a:rPr lang="en-US" sz="1600">
                          <a:solidFill>
                            <a:schemeClr val="tx1"/>
                          </a:solidFill>
                          <a:effectLst/>
                        </a:rPr>
                        <a:t>Efecto del pH</a:t>
                      </a:r>
                      <a:endParaRPr lang="es-AR" sz="1600">
                        <a:solidFill>
                          <a:schemeClr val="tx1"/>
                        </a:solidFill>
                        <a:effectLst/>
                        <a:latin typeface="GillSans"/>
                        <a:ea typeface="Calibri"/>
                        <a:cs typeface="GillSans"/>
                      </a:endParaRPr>
                    </a:p>
                  </a:txBody>
                  <a:tcPr marL="58525" marR="58525" marT="0" marB="0" anchor="ctr"/>
                </a:tc>
                <a:tc>
                  <a:txBody>
                    <a:bodyPr/>
                    <a:lstStyle/>
                    <a:p>
                      <a:pPr algn="ctr">
                        <a:spcAft>
                          <a:spcPts val="0"/>
                        </a:spcAft>
                      </a:pPr>
                      <a:r>
                        <a:rPr lang="en-US" sz="1600">
                          <a:solidFill>
                            <a:schemeClr val="tx1"/>
                          </a:solidFill>
                          <a:effectLst/>
                        </a:rPr>
                        <a:t>Si</a:t>
                      </a:r>
                      <a:endParaRPr lang="es-AR" sz="1600">
                        <a:solidFill>
                          <a:schemeClr val="tx1"/>
                        </a:solidFill>
                        <a:effectLst/>
                        <a:latin typeface="GillSans"/>
                        <a:ea typeface="Calibri"/>
                        <a:cs typeface="GillSans"/>
                      </a:endParaRPr>
                    </a:p>
                  </a:txBody>
                  <a:tcPr marL="58525" marR="58525" marT="0" marB="0" anchor="ctr"/>
                </a:tc>
                <a:tc>
                  <a:txBody>
                    <a:bodyPr/>
                    <a:lstStyle/>
                    <a:p>
                      <a:pPr algn="ctr">
                        <a:spcAft>
                          <a:spcPts val="0"/>
                        </a:spcAft>
                      </a:pPr>
                      <a:r>
                        <a:rPr lang="en-US" sz="1600">
                          <a:solidFill>
                            <a:schemeClr val="tx1"/>
                          </a:solidFill>
                          <a:effectLst/>
                        </a:rPr>
                        <a:t>Si</a:t>
                      </a:r>
                      <a:endParaRPr lang="es-AR" sz="1600">
                        <a:solidFill>
                          <a:schemeClr val="tx1"/>
                        </a:solidFill>
                        <a:effectLst/>
                        <a:latin typeface="GillSans"/>
                        <a:ea typeface="Calibri"/>
                        <a:cs typeface="GillSans"/>
                      </a:endParaRPr>
                    </a:p>
                  </a:txBody>
                  <a:tcPr marL="58525" marR="58525" marT="0" marB="0" anchor="ctr"/>
                </a:tc>
                <a:tc>
                  <a:txBody>
                    <a:bodyPr/>
                    <a:lstStyle/>
                    <a:p>
                      <a:pPr algn="ctr">
                        <a:spcAft>
                          <a:spcPts val="0"/>
                        </a:spcAft>
                      </a:pPr>
                      <a:r>
                        <a:rPr lang="en-US" sz="1600" dirty="0" err="1">
                          <a:solidFill>
                            <a:schemeClr val="tx1"/>
                          </a:solidFill>
                          <a:effectLst/>
                        </a:rPr>
                        <a:t>leve</a:t>
                      </a:r>
                      <a:endParaRPr lang="es-AR" sz="1600" dirty="0">
                        <a:solidFill>
                          <a:schemeClr val="tx1"/>
                        </a:solidFill>
                        <a:effectLst/>
                        <a:latin typeface="GillSans"/>
                        <a:ea typeface="Calibri"/>
                        <a:cs typeface="GillSans"/>
                      </a:endParaRPr>
                    </a:p>
                  </a:txBody>
                  <a:tcPr marL="58525" marR="58525" marT="0" marB="0" anchor="ctr"/>
                </a:tc>
                <a:tc>
                  <a:txBody>
                    <a:bodyPr/>
                    <a:lstStyle/>
                    <a:p>
                      <a:pPr algn="ctr">
                        <a:spcAft>
                          <a:spcPts val="0"/>
                        </a:spcAft>
                      </a:pPr>
                      <a:r>
                        <a:rPr lang="en-US" sz="1600" dirty="0" err="1">
                          <a:solidFill>
                            <a:schemeClr val="tx1"/>
                          </a:solidFill>
                          <a:effectLst/>
                        </a:rPr>
                        <a:t>leve</a:t>
                      </a:r>
                      <a:endParaRPr lang="es-AR" sz="1600" dirty="0">
                        <a:solidFill>
                          <a:schemeClr val="tx1"/>
                        </a:solidFill>
                        <a:effectLst/>
                        <a:latin typeface="GillSans"/>
                        <a:ea typeface="Calibri"/>
                        <a:cs typeface="GillSans"/>
                      </a:endParaRPr>
                    </a:p>
                  </a:txBody>
                  <a:tcPr marL="58525" marR="58525" marT="0" marB="0" anchor="ctr"/>
                </a:tc>
                <a:tc>
                  <a:txBody>
                    <a:bodyPr/>
                    <a:lstStyle/>
                    <a:p>
                      <a:pPr algn="ctr">
                        <a:spcAft>
                          <a:spcPts val="0"/>
                        </a:spcAft>
                      </a:pPr>
                      <a:r>
                        <a:rPr lang="en-US" sz="1600" dirty="0">
                          <a:solidFill>
                            <a:schemeClr val="tx1"/>
                          </a:solidFill>
                          <a:effectLst/>
                        </a:rPr>
                        <a:t>No</a:t>
                      </a:r>
                      <a:endParaRPr lang="es-AR" sz="1600" dirty="0">
                        <a:solidFill>
                          <a:schemeClr val="tx1"/>
                        </a:solidFill>
                        <a:effectLst/>
                        <a:latin typeface="GillSans"/>
                        <a:ea typeface="Calibri"/>
                        <a:cs typeface="GillSans"/>
                      </a:endParaRPr>
                    </a:p>
                  </a:txBody>
                  <a:tcPr marL="58525" marR="58525" marT="0" marB="0" anchor="ctr"/>
                </a:tc>
                <a:extLst>
                  <a:ext uri="{0D108BD9-81ED-4DB2-BD59-A6C34878D82A}">
                    <a16:rowId xmlns:a16="http://schemas.microsoft.com/office/drawing/2014/main" val="10011"/>
                  </a:ext>
                </a:extLst>
              </a:tr>
              <a:tr h="292845">
                <a:tc>
                  <a:txBody>
                    <a:bodyPr/>
                    <a:lstStyle/>
                    <a:p>
                      <a:pPr>
                        <a:spcAft>
                          <a:spcPts val="0"/>
                        </a:spcAft>
                      </a:pPr>
                      <a:r>
                        <a:rPr lang="en-US" sz="1600">
                          <a:solidFill>
                            <a:schemeClr val="tx1"/>
                          </a:solidFill>
                          <a:effectLst/>
                        </a:rPr>
                        <a:t>Control de proceso</a:t>
                      </a:r>
                      <a:endParaRPr lang="es-AR" sz="1600">
                        <a:solidFill>
                          <a:schemeClr val="tx1"/>
                        </a:solidFill>
                        <a:effectLst/>
                        <a:latin typeface="GillSans"/>
                        <a:ea typeface="Calibri"/>
                        <a:cs typeface="GillSans"/>
                      </a:endParaRPr>
                    </a:p>
                  </a:txBody>
                  <a:tcPr marL="58525" marR="58525" marT="0" marB="0" anchor="ctr"/>
                </a:tc>
                <a:tc>
                  <a:txBody>
                    <a:bodyPr/>
                    <a:lstStyle/>
                    <a:p>
                      <a:pPr algn="ctr">
                        <a:spcAft>
                          <a:spcPts val="0"/>
                        </a:spcAft>
                      </a:pPr>
                      <a:r>
                        <a:rPr lang="en-US" sz="1600">
                          <a:solidFill>
                            <a:schemeClr val="tx1"/>
                          </a:solidFill>
                          <a:effectLst/>
                        </a:rPr>
                        <a:t>Si</a:t>
                      </a:r>
                      <a:endParaRPr lang="es-AR" sz="1600">
                        <a:solidFill>
                          <a:schemeClr val="tx1"/>
                        </a:solidFill>
                        <a:effectLst/>
                        <a:latin typeface="GillSans"/>
                        <a:ea typeface="Calibri"/>
                        <a:cs typeface="GillSans"/>
                      </a:endParaRPr>
                    </a:p>
                  </a:txBody>
                  <a:tcPr marL="58525" marR="58525" marT="0" marB="0" anchor="ctr"/>
                </a:tc>
                <a:tc>
                  <a:txBody>
                    <a:bodyPr/>
                    <a:lstStyle/>
                    <a:p>
                      <a:pPr algn="ctr">
                        <a:spcAft>
                          <a:spcPts val="0"/>
                        </a:spcAft>
                      </a:pPr>
                      <a:r>
                        <a:rPr lang="en-US" sz="1600">
                          <a:solidFill>
                            <a:schemeClr val="tx1"/>
                          </a:solidFill>
                          <a:effectLst/>
                        </a:rPr>
                        <a:t>Si</a:t>
                      </a:r>
                      <a:endParaRPr lang="es-AR" sz="1600">
                        <a:solidFill>
                          <a:schemeClr val="tx1"/>
                        </a:solidFill>
                        <a:effectLst/>
                        <a:latin typeface="GillSans"/>
                        <a:ea typeface="Calibri"/>
                        <a:cs typeface="GillSans"/>
                      </a:endParaRPr>
                    </a:p>
                  </a:txBody>
                  <a:tcPr marL="58525" marR="58525" marT="0" marB="0" anchor="ctr"/>
                </a:tc>
                <a:tc>
                  <a:txBody>
                    <a:bodyPr/>
                    <a:lstStyle/>
                    <a:p>
                      <a:pPr algn="ctr">
                        <a:spcAft>
                          <a:spcPts val="0"/>
                        </a:spcAft>
                      </a:pPr>
                      <a:r>
                        <a:rPr lang="en-US" sz="1600">
                          <a:solidFill>
                            <a:schemeClr val="tx1"/>
                          </a:solidFill>
                          <a:effectLst/>
                        </a:rPr>
                        <a:t>Si</a:t>
                      </a:r>
                      <a:endParaRPr lang="es-AR" sz="1600">
                        <a:solidFill>
                          <a:schemeClr val="tx1"/>
                        </a:solidFill>
                        <a:effectLst/>
                        <a:latin typeface="GillSans"/>
                        <a:ea typeface="Calibri"/>
                        <a:cs typeface="GillSans"/>
                      </a:endParaRPr>
                    </a:p>
                  </a:txBody>
                  <a:tcPr marL="58525" marR="58525" marT="0" marB="0" anchor="ctr"/>
                </a:tc>
                <a:tc>
                  <a:txBody>
                    <a:bodyPr/>
                    <a:lstStyle/>
                    <a:p>
                      <a:pPr algn="ctr">
                        <a:spcAft>
                          <a:spcPts val="0"/>
                        </a:spcAft>
                      </a:pPr>
                      <a:r>
                        <a:rPr lang="en-US" sz="1600" dirty="0">
                          <a:solidFill>
                            <a:schemeClr val="tx1"/>
                          </a:solidFill>
                          <a:effectLst/>
                        </a:rPr>
                        <a:t>Si</a:t>
                      </a:r>
                      <a:endParaRPr lang="es-AR" sz="1600" dirty="0">
                        <a:solidFill>
                          <a:schemeClr val="tx1"/>
                        </a:solidFill>
                        <a:effectLst/>
                        <a:latin typeface="GillSans"/>
                        <a:ea typeface="Calibri"/>
                        <a:cs typeface="GillSans"/>
                      </a:endParaRPr>
                    </a:p>
                  </a:txBody>
                  <a:tcPr marL="58525" marR="58525" marT="0" marB="0" anchor="ctr"/>
                </a:tc>
                <a:tc>
                  <a:txBody>
                    <a:bodyPr/>
                    <a:lstStyle/>
                    <a:p>
                      <a:pPr algn="ctr">
                        <a:spcAft>
                          <a:spcPts val="0"/>
                        </a:spcAft>
                      </a:pPr>
                      <a:r>
                        <a:rPr lang="en-US" sz="1600" dirty="0">
                          <a:solidFill>
                            <a:schemeClr val="tx1"/>
                          </a:solidFill>
                          <a:effectLst/>
                        </a:rPr>
                        <a:t>Si</a:t>
                      </a:r>
                      <a:endParaRPr lang="es-AR" sz="1600" dirty="0">
                        <a:solidFill>
                          <a:schemeClr val="tx1"/>
                        </a:solidFill>
                        <a:effectLst/>
                        <a:latin typeface="GillSans"/>
                        <a:ea typeface="Calibri"/>
                        <a:cs typeface="GillSans"/>
                      </a:endParaRPr>
                    </a:p>
                  </a:txBody>
                  <a:tcPr marL="58525" marR="58525" marT="0" marB="0" anchor="ctr"/>
                </a:tc>
                <a:extLst>
                  <a:ext uri="{0D108BD9-81ED-4DB2-BD59-A6C34878D82A}">
                    <a16:rowId xmlns:a16="http://schemas.microsoft.com/office/drawing/2014/main" val="10012"/>
                  </a:ext>
                </a:extLst>
              </a:tr>
            </a:tbl>
          </a:graphicData>
        </a:graphic>
      </p:graphicFrame>
      <p:sp>
        <p:nvSpPr>
          <p:cNvPr id="6" name="CuadroTexto 5">
            <a:extLst>
              <a:ext uri="{FF2B5EF4-FFF2-40B4-BE49-F238E27FC236}">
                <a16:creationId xmlns:a16="http://schemas.microsoft.com/office/drawing/2014/main" id="{11540E22-29AB-A850-4D83-075F7AAAEB64}"/>
              </a:ext>
            </a:extLst>
          </p:cNvPr>
          <p:cNvSpPr txBox="1"/>
          <p:nvPr/>
        </p:nvSpPr>
        <p:spPr>
          <a:xfrm>
            <a:off x="119336" y="6539697"/>
            <a:ext cx="3600400" cy="307777"/>
          </a:xfrm>
          <a:prstGeom prst="rect">
            <a:avLst/>
          </a:prstGeom>
          <a:noFill/>
        </p:spPr>
        <p:txBody>
          <a:bodyPr wrap="square" rtlCol="0">
            <a:spAutoFit/>
          </a:bodyPr>
          <a:lstStyle/>
          <a:p>
            <a:r>
              <a:rPr lang="es-AR" sz="1400" dirty="0">
                <a:solidFill>
                  <a:schemeClr val="tx1"/>
                </a:solidFill>
              </a:rPr>
              <a:t>Fuente: Calderón, 2023</a:t>
            </a:r>
          </a:p>
        </p:txBody>
      </p:sp>
    </p:spTree>
    <p:extLst>
      <p:ext uri="{BB962C8B-B14F-4D97-AF65-F5344CB8AC3E}">
        <p14:creationId xmlns:p14="http://schemas.microsoft.com/office/powerpoint/2010/main" val="270302865"/>
      </p:ext>
    </p:extLst>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0" y="1124747"/>
            <a:ext cx="12192000" cy="659259"/>
          </a:xfrm>
        </p:spPr>
        <p:txBody>
          <a:bodyPr/>
          <a:lstStyle/>
          <a:p>
            <a:pPr eaLnBrk="1" hangingPunct="1"/>
            <a:r>
              <a:rPr lang="es-ES" sz="4800" b="1" dirty="0">
                <a:solidFill>
                  <a:schemeClr val="tx1"/>
                </a:solidFill>
                <a:latin typeface="Candara" panose="020E0502030303020204" pitchFamily="34" charset="0"/>
              </a:rPr>
              <a:t>MÉTODOS DE DESINFECCIÓN</a:t>
            </a:r>
          </a:p>
        </p:txBody>
      </p:sp>
      <p:sp>
        <p:nvSpPr>
          <p:cNvPr id="10251" name="Text Box 11"/>
          <p:cNvSpPr txBox="1">
            <a:spLocks noChangeArrowheads="1"/>
          </p:cNvSpPr>
          <p:nvPr/>
        </p:nvSpPr>
        <p:spPr bwMode="auto">
          <a:xfrm>
            <a:off x="2351584" y="2420888"/>
            <a:ext cx="5976937" cy="3785652"/>
          </a:xfrm>
          <a:prstGeom prst="rect">
            <a:avLst/>
          </a:prstGeom>
          <a:noFill/>
          <a:ln w="9525">
            <a:noFill/>
            <a:miter lim="800000"/>
            <a:headEnd/>
            <a:tailEnd/>
          </a:ln>
        </p:spPr>
        <p:txBody>
          <a:bodyPr>
            <a:spAutoFit/>
          </a:bodyPr>
          <a:lstStyle/>
          <a:p>
            <a:pPr>
              <a:spcBef>
                <a:spcPct val="50000"/>
              </a:spcBef>
            </a:pPr>
            <a:r>
              <a:rPr lang="es-ES_tradnl" sz="2400" b="1" u="sng" dirty="0">
                <a:solidFill>
                  <a:schemeClr val="tx1"/>
                </a:solidFill>
                <a:latin typeface="Candara" panose="020E0502030303020204" pitchFamily="34" charset="0"/>
              </a:rPr>
              <a:t>Métodos físicos</a:t>
            </a:r>
          </a:p>
          <a:p>
            <a:pPr marL="342900" indent="-342900">
              <a:spcBef>
                <a:spcPct val="50000"/>
              </a:spcBef>
              <a:buFont typeface="Arial" panose="020B0604020202020204" pitchFamily="34" charset="0"/>
              <a:buChar char="•"/>
            </a:pPr>
            <a:r>
              <a:rPr lang="es-ES_tradnl" sz="2400" dirty="0">
                <a:solidFill>
                  <a:schemeClr val="tx1"/>
                </a:solidFill>
                <a:latin typeface="Candara" panose="020E0502030303020204" pitchFamily="34" charset="0"/>
              </a:rPr>
              <a:t>Calor (ebullición)</a:t>
            </a:r>
          </a:p>
          <a:p>
            <a:pPr marL="363538" indent="-363538">
              <a:spcBef>
                <a:spcPct val="50000"/>
              </a:spcBef>
              <a:buFont typeface="Arial" panose="020B0604020202020204" pitchFamily="34" charset="0"/>
              <a:buChar char="•"/>
            </a:pPr>
            <a:r>
              <a:rPr lang="es-ES_tradnl" sz="2400" dirty="0">
                <a:solidFill>
                  <a:schemeClr val="tx1"/>
                </a:solidFill>
                <a:latin typeface="Candara" panose="020E0502030303020204" pitchFamily="34" charset="0"/>
              </a:rPr>
              <a:t>Radiación (luz solar, luz ultravioleta)</a:t>
            </a:r>
          </a:p>
          <a:p>
            <a:pPr>
              <a:spcBef>
                <a:spcPct val="50000"/>
              </a:spcBef>
            </a:pPr>
            <a:endParaRPr lang="es-ES_tradnl" sz="2400" b="1" u="sng" dirty="0">
              <a:solidFill>
                <a:schemeClr val="tx1"/>
              </a:solidFill>
              <a:latin typeface="Candara" panose="020E0502030303020204" pitchFamily="34" charset="0"/>
            </a:endParaRPr>
          </a:p>
          <a:p>
            <a:pPr>
              <a:spcBef>
                <a:spcPct val="50000"/>
              </a:spcBef>
            </a:pPr>
            <a:r>
              <a:rPr lang="es-ES_tradnl" sz="2400" b="1" u="sng" dirty="0">
                <a:solidFill>
                  <a:schemeClr val="tx1"/>
                </a:solidFill>
                <a:latin typeface="Candara" panose="020E0502030303020204" pitchFamily="34" charset="0"/>
              </a:rPr>
              <a:t>Métodos químicos</a:t>
            </a:r>
          </a:p>
          <a:p>
            <a:pPr marL="342900" indent="-342900">
              <a:spcBef>
                <a:spcPct val="50000"/>
              </a:spcBef>
              <a:buFont typeface="Arial" panose="020B0604020202020204" pitchFamily="34" charset="0"/>
              <a:buChar char="•"/>
            </a:pPr>
            <a:r>
              <a:rPr lang="es-ES_tradnl" sz="2400" dirty="0">
                <a:solidFill>
                  <a:schemeClr val="tx1"/>
                </a:solidFill>
                <a:latin typeface="Candara" panose="020E0502030303020204" pitchFamily="34" charset="0"/>
              </a:rPr>
              <a:t> Oxidantes químicos</a:t>
            </a:r>
          </a:p>
          <a:p>
            <a:pPr marL="342900" indent="-342900">
              <a:spcBef>
                <a:spcPct val="50000"/>
              </a:spcBef>
              <a:buFont typeface="Arial" panose="020B0604020202020204" pitchFamily="34" charset="0"/>
              <a:buChar char="•"/>
            </a:pPr>
            <a:r>
              <a:rPr lang="es-ES_tradnl" sz="2400" dirty="0">
                <a:solidFill>
                  <a:schemeClr val="tx1"/>
                </a:solidFill>
                <a:latin typeface="Candara" panose="020E0502030303020204" pitchFamily="34" charset="0"/>
              </a:rPr>
              <a:t> Iones metálicos (plata, otros)</a:t>
            </a:r>
            <a:endParaRPr lang="es-ES" sz="2400" dirty="0">
              <a:solidFill>
                <a:schemeClr val="tx1"/>
              </a:solidFill>
              <a:latin typeface="Candara" panose="020E0502030303020204" pitchFamily="34" charset="0"/>
            </a:endParaRP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5 Marcador de número de diapositiva"/>
          <p:cNvSpPr>
            <a:spLocks noGrp="1"/>
          </p:cNvSpPr>
          <p:nvPr>
            <p:ph type="sldNum" sz="quarter" idx="12"/>
          </p:nvPr>
        </p:nvSpPr>
        <p:spPr>
          <a:noFill/>
        </p:spPr>
        <p:txBody>
          <a:bodyPr/>
          <a:lstStyle/>
          <a:p>
            <a:fld id="{E60487F9-E08B-4292-A25A-29C40778BC4E}" type="slidenum">
              <a:rPr lang="es-ES_tradnl" smtClean="0"/>
              <a:pPr/>
              <a:t>8</a:t>
            </a:fld>
            <a:endParaRPr lang="es-ES_tradnl"/>
          </a:p>
        </p:txBody>
      </p:sp>
      <p:sp>
        <p:nvSpPr>
          <p:cNvPr id="108547" name="Rectangle 2"/>
          <p:cNvSpPr>
            <a:spLocks noGrp="1" noChangeArrowheads="1"/>
          </p:cNvSpPr>
          <p:nvPr>
            <p:ph type="title"/>
          </p:nvPr>
        </p:nvSpPr>
        <p:spPr>
          <a:xfrm>
            <a:off x="767408" y="1008630"/>
            <a:ext cx="10657184" cy="698502"/>
          </a:xfrm>
        </p:spPr>
        <p:txBody>
          <a:bodyPr/>
          <a:lstStyle/>
          <a:p>
            <a:pPr eaLnBrk="1" hangingPunct="1"/>
            <a:r>
              <a:rPr lang="es-ES_tradnl" sz="3600" b="1" dirty="0">
                <a:solidFill>
                  <a:schemeClr val="tx1"/>
                </a:solidFill>
                <a:latin typeface="Candara" panose="020E0502030303020204" pitchFamily="34" charset="0"/>
              </a:rPr>
              <a:t>Condiciones que debe reunir un desinfectante</a:t>
            </a:r>
          </a:p>
        </p:txBody>
      </p:sp>
      <p:sp>
        <p:nvSpPr>
          <p:cNvPr id="327683" name="Rectangle 3"/>
          <p:cNvSpPr>
            <a:spLocks noChangeArrowheads="1"/>
          </p:cNvSpPr>
          <p:nvPr/>
        </p:nvSpPr>
        <p:spPr bwMode="auto">
          <a:xfrm>
            <a:off x="767408" y="2060848"/>
            <a:ext cx="10657184" cy="3970318"/>
          </a:xfrm>
          <a:prstGeom prst="rect">
            <a:avLst/>
          </a:prstGeom>
          <a:noFill/>
          <a:ln w="9525">
            <a:noFill/>
            <a:miter lim="800000"/>
            <a:headEnd/>
            <a:tailEnd/>
          </a:ln>
        </p:spPr>
        <p:txBody>
          <a:bodyPr wrap="square">
            <a:spAutoFit/>
          </a:bodyPr>
          <a:lstStyle/>
          <a:p>
            <a:pPr marL="457200" indent="-457200" algn="just">
              <a:spcBef>
                <a:spcPct val="50000"/>
              </a:spcBef>
              <a:buFont typeface="Arial" panose="020B0604020202020204" pitchFamily="34" charset="0"/>
              <a:buChar char="•"/>
            </a:pPr>
            <a:r>
              <a:rPr lang="es-ES" sz="2800" dirty="0">
                <a:solidFill>
                  <a:schemeClr val="tx1"/>
                </a:solidFill>
                <a:latin typeface="Candara" panose="020E0502030303020204" pitchFamily="34" charset="0"/>
              </a:rPr>
              <a:t>Debe ser capaz de inactivar –hasta  los valores requeridos-, en un tiempo razonable, las clases y</a:t>
            </a:r>
            <a:r>
              <a:rPr lang="es-ES_tradnl" sz="2800" dirty="0">
                <a:solidFill>
                  <a:schemeClr val="tx1"/>
                </a:solidFill>
                <a:latin typeface="Candara" panose="020E0502030303020204" pitchFamily="34" charset="0"/>
              </a:rPr>
              <a:t> </a:t>
            </a:r>
            <a:r>
              <a:rPr lang="es-ES" sz="2800" dirty="0">
                <a:solidFill>
                  <a:schemeClr val="tx1"/>
                </a:solidFill>
                <a:latin typeface="Candara" panose="020E0502030303020204" pitchFamily="34" charset="0"/>
              </a:rPr>
              <a:t>concentraciones de organismos patógenos que pueden estar presentes en el agua.</a:t>
            </a:r>
          </a:p>
          <a:p>
            <a:pPr marL="457200" indent="-457200" algn="just">
              <a:spcBef>
                <a:spcPct val="50000"/>
              </a:spcBef>
              <a:buFont typeface="Arial" panose="020B0604020202020204" pitchFamily="34" charset="0"/>
              <a:buChar char="•"/>
            </a:pPr>
            <a:r>
              <a:rPr lang="es-ES" sz="2800" dirty="0">
                <a:solidFill>
                  <a:schemeClr val="tx1"/>
                </a:solidFill>
                <a:latin typeface="Candara" panose="020E0502030303020204" pitchFamily="34" charset="0"/>
              </a:rPr>
              <a:t>El método de análisis para evaluar su concentración en el agua debe ser fiable.</a:t>
            </a:r>
          </a:p>
          <a:p>
            <a:pPr marL="457200" indent="-457200" algn="just">
              <a:spcBef>
                <a:spcPct val="50000"/>
              </a:spcBef>
              <a:buFont typeface="Arial" panose="020B0604020202020204" pitchFamily="34" charset="0"/>
              <a:buChar char="•"/>
            </a:pPr>
            <a:r>
              <a:rPr lang="es-ES" sz="2800" dirty="0">
                <a:solidFill>
                  <a:schemeClr val="tx1"/>
                </a:solidFill>
                <a:latin typeface="Candara" panose="020E0502030303020204" pitchFamily="34" charset="0"/>
              </a:rPr>
              <a:t>Debe poder mantener una concentración residual adecuada en el sistema de</a:t>
            </a:r>
            <a:r>
              <a:rPr lang="es-ES_tradnl" sz="2800" dirty="0">
                <a:solidFill>
                  <a:schemeClr val="tx1"/>
                </a:solidFill>
                <a:latin typeface="Candara" panose="020E0502030303020204" pitchFamily="34" charset="0"/>
              </a:rPr>
              <a:t> </a:t>
            </a:r>
            <a:r>
              <a:rPr lang="es-ES" sz="2800" dirty="0">
                <a:solidFill>
                  <a:schemeClr val="tx1"/>
                </a:solidFill>
                <a:latin typeface="Candara" panose="020E0502030303020204" pitchFamily="34" charset="0"/>
              </a:rPr>
              <a:t>distribución para evitar el deterioro de la calidad microbiológica del agua.</a:t>
            </a:r>
          </a:p>
        </p:txBody>
      </p:sp>
      <p:sp>
        <p:nvSpPr>
          <p:cNvPr id="108549" name="Text Box 10"/>
          <p:cNvSpPr txBox="1">
            <a:spLocks noChangeArrowheads="1"/>
          </p:cNvSpPr>
          <p:nvPr/>
        </p:nvSpPr>
        <p:spPr bwMode="auto">
          <a:xfrm>
            <a:off x="45020" y="6591300"/>
            <a:ext cx="2447925" cy="304800"/>
          </a:xfrm>
          <a:prstGeom prst="rect">
            <a:avLst/>
          </a:prstGeom>
          <a:noFill/>
          <a:ln w="9525">
            <a:noFill/>
            <a:miter lim="800000"/>
            <a:headEnd/>
            <a:tailEnd/>
          </a:ln>
        </p:spPr>
        <p:txBody>
          <a:bodyPr>
            <a:spAutoFit/>
          </a:bodyPr>
          <a:lstStyle/>
          <a:p>
            <a:pPr>
              <a:spcBef>
                <a:spcPct val="50000"/>
              </a:spcBef>
            </a:pPr>
            <a:r>
              <a:rPr lang="es-ES_tradnl" sz="1400" dirty="0">
                <a:solidFill>
                  <a:schemeClr val="tx1"/>
                </a:solidFill>
              </a:rPr>
              <a:t>FUENTE: ENOHSA</a:t>
            </a:r>
          </a:p>
        </p:txBody>
      </p:sp>
    </p:spTree>
    <p:extLst>
      <p:ext uri="{BB962C8B-B14F-4D97-AF65-F5344CB8AC3E}">
        <p14:creationId xmlns:p14="http://schemas.microsoft.com/office/powerpoint/2010/main" val="1210413535"/>
      </p:ext>
    </p:extLst>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5 Marcador de número de diapositiva"/>
          <p:cNvSpPr>
            <a:spLocks noGrp="1"/>
          </p:cNvSpPr>
          <p:nvPr>
            <p:ph type="sldNum" sz="quarter" idx="12"/>
          </p:nvPr>
        </p:nvSpPr>
        <p:spPr>
          <a:noFill/>
        </p:spPr>
        <p:txBody>
          <a:bodyPr/>
          <a:lstStyle/>
          <a:p>
            <a:fld id="{C7836CE1-016E-4730-8DDA-3F3B29E51AA6}" type="slidenum">
              <a:rPr lang="es-ES_tradnl" smtClean="0"/>
              <a:pPr/>
              <a:t>9</a:t>
            </a:fld>
            <a:endParaRPr lang="es-ES_tradnl"/>
          </a:p>
        </p:txBody>
      </p:sp>
      <p:sp>
        <p:nvSpPr>
          <p:cNvPr id="72707" name="Rectangle 3"/>
          <p:cNvSpPr>
            <a:spLocks noChangeArrowheads="1"/>
          </p:cNvSpPr>
          <p:nvPr/>
        </p:nvSpPr>
        <p:spPr bwMode="auto">
          <a:xfrm>
            <a:off x="767408" y="1340768"/>
            <a:ext cx="10657184" cy="4616648"/>
          </a:xfrm>
          <a:prstGeom prst="rect">
            <a:avLst/>
          </a:prstGeom>
          <a:noFill/>
          <a:ln w="9525">
            <a:noFill/>
            <a:miter lim="800000"/>
            <a:headEnd/>
            <a:tailEnd/>
          </a:ln>
        </p:spPr>
        <p:txBody>
          <a:bodyPr wrap="square">
            <a:spAutoFit/>
          </a:bodyPr>
          <a:lstStyle/>
          <a:p>
            <a:pPr marL="457200" indent="-457200" algn="just">
              <a:spcBef>
                <a:spcPct val="50000"/>
              </a:spcBef>
              <a:buFont typeface="Arial" panose="020B0604020202020204" pitchFamily="34" charset="0"/>
              <a:buChar char="•"/>
            </a:pPr>
            <a:r>
              <a:rPr lang="es-ES" sz="2800" dirty="0">
                <a:solidFill>
                  <a:schemeClr val="tx1"/>
                </a:solidFill>
                <a:latin typeface="Candara" panose="020E0502030303020204" pitchFamily="34" charset="0"/>
              </a:rPr>
              <a:t>No debe producir ni introducir sustancias tóxicas, o en caso de hacerlo,</a:t>
            </a:r>
            <a:r>
              <a:rPr lang="es-ES_tradnl" sz="2800" dirty="0">
                <a:solidFill>
                  <a:schemeClr val="tx1"/>
                </a:solidFill>
                <a:latin typeface="Candara" panose="020E0502030303020204" pitchFamily="34" charset="0"/>
              </a:rPr>
              <a:t> </a:t>
            </a:r>
            <a:r>
              <a:rPr lang="es-ES" sz="2800" dirty="0">
                <a:solidFill>
                  <a:schemeClr val="tx1"/>
                </a:solidFill>
                <a:latin typeface="Candara" panose="020E0502030303020204" pitchFamily="34" charset="0"/>
              </a:rPr>
              <a:t>éstas deben mantenerse bajo los valores permitidos por la norma, ni alterar de</a:t>
            </a:r>
            <a:r>
              <a:rPr lang="es-ES_tradnl" sz="2800" dirty="0">
                <a:solidFill>
                  <a:schemeClr val="tx1"/>
                </a:solidFill>
                <a:latin typeface="Candara" panose="020E0502030303020204" pitchFamily="34" charset="0"/>
              </a:rPr>
              <a:t> </a:t>
            </a:r>
            <a:r>
              <a:rPr lang="es-ES" sz="2800" dirty="0">
                <a:solidFill>
                  <a:schemeClr val="tx1"/>
                </a:solidFill>
                <a:latin typeface="Candara" panose="020E0502030303020204" pitchFamily="34" charset="0"/>
              </a:rPr>
              <a:t>algún otro modo las características del agua de forma que ésta no sea apta para</a:t>
            </a:r>
            <a:r>
              <a:rPr lang="es-ES_tradnl" sz="2800" dirty="0">
                <a:solidFill>
                  <a:schemeClr val="tx1"/>
                </a:solidFill>
                <a:latin typeface="Candara" panose="020E0502030303020204" pitchFamily="34" charset="0"/>
              </a:rPr>
              <a:t> </a:t>
            </a:r>
            <a:r>
              <a:rPr lang="es-ES" sz="2800" dirty="0">
                <a:solidFill>
                  <a:schemeClr val="tx1"/>
                </a:solidFill>
                <a:latin typeface="Candara" panose="020E0502030303020204" pitchFamily="34" charset="0"/>
              </a:rPr>
              <a:t>consumo humano</a:t>
            </a:r>
            <a:r>
              <a:rPr lang="es-ES_tradnl" sz="2800" dirty="0">
                <a:solidFill>
                  <a:schemeClr val="tx1"/>
                </a:solidFill>
                <a:latin typeface="Candara" panose="020E0502030303020204" pitchFamily="34" charset="0"/>
              </a:rPr>
              <a:t>.</a:t>
            </a:r>
          </a:p>
          <a:p>
            <a:pPr marL="552450" lvl="0" indent="-457200" algn="just">
              <a:spcBef>
                <a:spcPct val="50000"/>
              </a:spcBef>
              <a:buFont typeface="Arial" panose="020B0604020202020204" pitchFamily="34" charset="0"/>
              <a:buChar char="•"/>
            </a:pPr>
            <a:r>
              <a:rPr lang="es-ES" sz="2800" dirty="0">
                <a:solidFill>
                  <a:srgbClr val="000000"/>
                </a:solidFill>
                <a:latin typeface="Candara" panose="020E0502030303020204" pitchFamily="34" charset="0"/>
              </a:rPr>
              <a:t>Debe ser seguro de manipular. Se deben brindar los elementos de protección personal y capacitar a los funcionarios para su uso.</a:t>
            </a:r>
          </a:p>
          <a:p>
            <a:pPr marL="552450" lvl="0" indent="-457200" algn="just">
              <a:spcBef>
                <a:spcPct val="50000"/>
              </a:spcBef>
              <a:buFont typeface="Arial" panose="020B0604020202020204" pitchFamily="34" charset="0"/>
              <a:buChar char="•"/>
            </a:pPr>
            <a:r>
              <a:rPr lang="es-ES" sz="2800" dirty="0">
                <a:solidFill>
                  <a:srgbClr val="000000"/>
                </a:solidFill>
                <a:latin typeface="Candara" panose="020E0502030303020204" pitchFamily="34" charset="0"/>
              </a:rPr>
              <a:t>Su almacenamiento no debe resultar en pérdida de eficacia</a:t>
            </a:r>
          </a:p>
          <a:p>
            <a:pPr marL="552450" lvl="0" indent="-457200" algn="just">
              <a:spcBef>
                <a:spcPct val="50000"/>
              </a:spcBef>
              <a:buFont typeface="Arial" panose="020B0604020202020204" pitchFamily="34" charset="0"/>
              <a:buChar char="•"/>
            </a:pPr>
            <a:r>
              <a:rPr lang="es-ES" sz="2800" dirty="0">
                <a:solidFill>
                  <a:srgbClr val="000000"/>
                </a:solidFill>
                <a:latin typeface="Candara" panose="020E0502030303020204" pitchFamily="34" charset="0"/>
              </a:rPr>
              <a:t>El costo del equipamiento, su instalación, operación y mantenimiento debe ser razonable.</a:t>
            </a:r>
            <a:endParaRPr lang="es-ES" sz="2800" dirty="0">
              <a:solidFill>
                <a:schemeClr val="tx1"/>
              </a:solidFill>
              <a:latin typeface="Candara" panose="020E0502030303020204" pitchFamily="34" charset="0"/>
            </a:endParaRPr>
          </a:p>
        </p:txBody>
      </p:sp>
      <p:sp>
        <p:nvSpPr>
          <p:cNvPr id="110596" name="Text Box 11"/>
          <p:cNvSpPr txBox="1">
            <a:spLocks noChangeArrowheads="1"/>
          </p:cNvSpPr>
          <p:nvPr/>
        </p:nvSpPr>
        <p:spPr bwMode="auto">
          <a:xfrm>
            <a:off x="119336" y="6553200"/>
            <a:ext cx="2447925" cy="304800"/>
          </a:xfrm>
          <a:prstGeom prst="rect">
            <a:avLst/>
          </a:prstGeom>
          <a:noFill/>
          <a:ln w="9525">
            <a:noFill/>
            <a:miter lim="800000"/>
            <a:headEnd/>
            <a:tailEnd/>
          </a:ln>
        </p:spPr>
        <p:txBody>
          <a:bodyPr>
            <a:spAutoFit/>
          </a:bodyPr>
          <a:lstStyle/>
          <a:p>
            <a:pPr>
              <a:spcBef>
                <a:spcPct val="50000"/>
              </a:spcBef>
            </a:pPr>
            <a:r>
              <a:rPr lang="es-ES_tradnl" sz="1400" dirty="0">
                <a:solidFill>
                  <a:schemeClr val="tx1"/>
                </a:solidFill>
              </a:rPr>
              <a:t>FUENTE: ENOHSA</a:t>
            </a:r>
          </a:p>
        </p:txBody>
      </p:sp>
    </p:spTree>
    <p:extLst>
      <p:ext uri="{BB962C8B-B14F-4D97-AF65-F5344CB8AC3E}">
        <p14:creationId xmlns:p14="http://schemas.microsoft.com/office/powerpoint/2010/main" val="2317194342"/>
      </p:ext>
    </p:extLst>
  </p:cSld>
  <p:clrMapOvr>
    <a:masterClrMapping/>
  </p:clrMapOvr>
  <p:transition>
    <p:dissolve/>
  </p:transition>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_tradnl" sz="20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_tradnl" sz="20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7093</TotalTime>
  <Words>4834</Words>
  <Application>Microsoft Office PowerPoint</Application>
  <PresentationFormat>Panorámica</PresentationFormat>
  <Paragraphs>590</Paragraphs>
  <Slides>68</Slides>
  <Notes>41</Notes>
  <HiddenSlides>0</HiddenSlides>
  <MMClips>0</MMClips>
  <ScaleCrop>false</ScaleCrop>
  <HeadingPairs>
    <vt:vector size="8" baseType="variant">
      <vt:variant>
        <vt:lpstr>Fuentes usadas</vt:lpstr>
      </vt:variant>
      <vt:variant>
        <vt:i4>12</vt:i4>
      </vt:variant>
      <vt:variant>
        <vt:lpstr>Tema</vt:lpstr>
      </vt:variant>
      <vt:variant>
        <vt:i4>1</vt:i4>
      </vt:variant>
      <vt:variant>
        <vt:lpstr>Servidores OLE incrustados</vt:lpstr>
      </vt:variant>
      <vt:variant>
        <vt:i4>3</vt:i4>
      </vt:variant>
      <vt:variant>
        <vt:lpstr>Títulos de diapositiva</vt:lpstr>
      </vt:variant>
      <vt:variant>
        <vt:i4>68</vt:i4>
      </vt:variant>
    </vt:vector>
  </HeadingPairs>
  <TitlesOfParts>
    <vt:vector size="84" baseType="lpstr">
      <vt:lpstr>Abadi Extra Light</vt:lpstr>
      <vt:lpstr>Arial</vt:lpstr>
      <vt:lpstr>Arial Unicode MS</vt:lpstr>
      <vt:lpstr>ArialMT</vt:lpstr>
      <vt:lpstr>Bahnschrift SemiLight SemiConde</vt:lpstr>
      <vt:lpstr>Calibri</vt:lpstr>
      <vt:lpstr>Cambria Math</vt:lpstr>
      <vt:lpstr>Candara</vt:lpstr>
      <vt:lpstr>Courier New</vt:lpstr>
      <vt:lpstr>GillSans</vt:lpstr>
      <vt:lpstr>Times New Roman</vt:lpstr>
      <vt:lpstr>Wingdings</vt:lpstr>
      <vt:lpstr>Diseño predeterminado</vt:lpstr>
      <vt:lpstr>Acrobat Document</vt:lpstr>
      <vt:lpstr>Ecuación</vt:lpstr>
      <vt:lpstr>Worksheet</vt:lpstr>
      <vt:lpstr>Presentación de PowerPoint</vt:lpstr>
      <vt:lpstr>Presentación de PowerPoint</vt:lpstr>
      <vt:lpstr>Presentación de PowerPoint</vt:lpstr>
      <vt:lpstr>Presentación de PowerPoint</vt:lpstr>
      <vt:lpstr>Presentación de PowerPoint</vt:lpstr>
      <vt:lpstr>Presentación de PowerPoint</vt:lpstr>
      <vt:lpstr>MÉTODOS DE DESINFECCIÓN</vt:lpstr>
      <vt:lpstr>Condiciones que debe reunir un desinfectante</vt:lpstr>
      <vt:lpstr>Presentación de PowerPoint</vt:lpstr>
      <vt:lpstr>Presentación de PowerPoint</vt:lpstr>
      <vt:lpstr>Presentación de PowerPoint</vt:lpstr>
      <vt:lpstr>Presentación de PowerPoint</vt:lpstr>
      <vt:lpstr>DESINFECCIÓN POR MEDIOS FÍSICOS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DESINFECCIÓN POR MEDIOS QUÍMICOS</vt:lpstr>
      <vt:lpstr>Presentación de PowerPoint</vt:lpstr>
      <vt:lpstr>Presentación de PowerPoint</vt:lpstr>
      <vt:lpstr>Presentación de PowerPoint</vt:lpstr>
      <vt:lpstr>Presentación de PowerPoint</vt:lpstr>
      <vt:lpstr>Resistencia de los microorganismos a los desinfectantes</vt:lpstr>
      <vt:lpstr>Presentación de PowerPoint</vt:lpstr>
      <vt:lpstr> Limitaciones de los estudios de eficacia de la desinfección</vt:lpstr>
      <vt:lpstr>Cinética de la desinfección química</vt:lpstr>
      <vt:lpstr>Presentación de PowerPoint</vt:lpstr>
      <vt:lpstr>Presentación de PowerPoint</vt:lpstr>
      <vt:lpstr>Presentación de PowerPoint</vt:lpstr>
      <vt:lpstr>Presentación de PowerPoint</vt:lpstr>
      <vt:lpstr>Ley de Chick - Watson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FACTORES DE “BAFFLE” EN REACTORES</vt:lpstr>
      <vt:lpstr>TANQUES DE CONTACTO CLÁSICOS</vt:lpstr>
      <vt:lpstr>TANQUES DE CONTACTO TABICADOS</vt:lpstr>
      <vt:lpstr>TANQUES DE CONTACTO TABICADOS</vt:lpstr>
      <vt:lpstr>Presentación de PowerPoint</vt:lpstr>
      <vt:lpstr>Presentación de PowerPoint</vt:lpstr>
      <vt:lpstr>Presentación de PowerPoint</vt:lpstr>
      <vt:lpstr>Presentación de PowerPoint</vt:lpstr>
      <vt:lpstr>Presentación de PowerPoint</vt:lpstr>
      <vt:lpstr>Presentación de PowerPoint</vt:lpstr>
      <vt:lpstr>VALORES DE  (CT)  PARA  INACTIVACIÓN DE VIRUS  (mg/l  min)</vt:lpstr>
      <vt:lpstr>VALORES DE  (CT)  PARA  INACTIVACIÓN DE GIARDIA  (mg/l  min)</vt:lpstr>
      <vt:lpstr>Presentación de PowerPoint</vt:lpstr>
      <vt:lpstr>Presentación de PowerPoint</vt:lpstr>
      <vt:lpstr>Presentación de PowerPoint</vt:lpstr>
      <vt:lpstr>Presentación de PowerPoint</vt:lpstr>
      <vt:lpstr>Presentación de PowerPoint</vt:lpstr>
    </vt:vector>
  </TitlesOfParts>
  <Company>LA MIA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DESINFECCIÓN</dc:title>
  <dc:creator>DANILO RIOS</dc:creator>
  <cp:lastModifiedBy>365 Pro Plus</cp:lastModifiedBy>
  <cp:revision>367</cp:revision>
  <dcterms:created xsi:type="dcterms:W3CDTF">2004-05-22T01:20:57Z</dcterms:created>
  <dcterms:modified xsi:type="dcterms:W3CDTF">2023-11-09T09:39:51Z</dcterms:modified>
</cp:coreProperties>
</file>