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79" r:id="rId4"/>
    <p:sldId id="280" r:id="rId5"/>
    <p:sldId id="281" r:id="rId6"/>
    <p:sldId id="283" r:id="rId7"/>
    <p:sldId id="282" r:id="rId8"/>
    <p:sldId id="284" r:id="rId9"/>
  </p:sldIdLst>
  <p:sldSz cx="9144000" cy="5143500" type="screen16x9"/>
  <p:notesSz cx="6858000" cy="9144000"/>
  <p:embeddedFontLst>
    <p:embeddedFont>
      <p:font typeface="Lato" panose="020F0502020204030203" pitchFamily="34" charset="77"/>
      <p:regular r:id="rId11"/>
      <p:bold r:id="rId12"/>
      <p:italic r:id="rId13"/>
      <p:boldItalic r:id="rId14"/>
    </p:embeddedFont>
    <p:embeddedFont>
      <p:font typeface="Proxima Nova" panose="02000506030000020004" pitchFamily="2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4" roundtripDataSignature="AMtx7mhhJooDh8s0U1LdRU829v9LM4Ut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6FF"/>
    <a:srgbClr val="4353FF"/>
    <a:srgbClr val="AB4CAA"/>
    <a:srgbClr val="75D100"/>
    <a:srgbClr val="75D242"/>
    <a:srgbClr val="A6F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891CE63-C68C-4787-9520-CEBE63404959}">
  <a:tblStyle styleId="{A891CE63-C68C-4787-9520-CEBE63404959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19"/>
    <p:restoredTop sz="94609"/>
  </p:normalViewPr>
  <p:slideViewPr>
    <p:cSldViewPr snapToGrid="0" snapToObjects="1">
      <p:cViewPr varScale="1">
        <p:scale>
          <a:sx n="202" d="100"/>
          <a:sy n="202" d="100"/>
        </p:scale>
        <p:origin x="12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34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36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16604C-B324-F04E-884F-C17AE8C58F17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950555A-210D-5142-8133-9DFDB7EC5E30}">
      <dgm:prSet phldrT="[Texto]"/>
      <dgm:spPr/>
      <dgm:t>
        <a:bodyPr/>
        <a:lstStyle/>
        <a:p>
          <a:r>
            <a:rPr lang="es-MX" dirty="0"/>
            <a:t>Accesible</a:t>
          </a:r>
        </a:p>
      </dgm:t>
    </dgm:pt>
    <dgm:pt modelId="{26ECA6E3-2A2F-E441-AFDE-8222F2525997}" type="parTrans" cxnId="{7E5E6448-34E7-C54A-93EF-3A404B7768E1}">
      <dgm:prSet/>
      <dgm:spPr/>
      <dgm:t>
        <a:bodyPr/>
        <a:lstStyle/>
        <a:p>
          <a:endParaRPr lang="es-MX"/>
        </a:p>
      </dgm:t>
    </dgm:pt>
    <dgm:pt modelId="{D99B7E2C-4C6C-3748-8E26-3F6A42E3C65D}" type="sibTrans" cxnId="{7E5E6448-34E7-C54A-93EF-3A404B7768E1}">
      <dgm:prSet/>
      <dgm:spPr/>
      <dgm:t>
        <a:bodyPr/>
        <a:lstStyle/>
        <a:p>
          <a:endParaRPr lang="es-MX"/>
        </a:p>
      </dgm:t>
    </dgm:pt>
    <dgm:pt modelId="{4C420730-9D31-B744-A415-1BE8585837D4}">
      <dgm:prSet phldrT="[Texto]"/>
      <dgm:spPr>
        <a:solidFill>
          <a:srgbClr val="75D242">
            <a:alpha val="73725"/>
          </a:srgbClr>
        </a:solidFill>
      </dgm:spPr>
      <dgm:t>
        <a:bodyPr/>
        <a:lstStyle/>
        <a:p>
          <a:r>
            <a:rPr lang="es-MX" dirty="0"/>
            <a:t>Claro</a:t>
          </a:r>
        </a:p>
      </dgm:t>
    </dgm:pt>
    <dgm:pt modelId="{86EE66D5-16CC-634D-AAFD-B2E23826C3AB}" type="parTrans" cxnId="{BF7BDDF2-4816-2046-A665-7AD4CCA67201}">
      <dgm:prSet/>
      <dgm:spPr/>
      <dgm:t>
        <a:bodyPr/>
        <a:lstStyle/>
        <a:p>
          <a:endParaRPr lang="es-MX"/>
        </a:p>
      </dgm:t>
    </dgm:pt>
    <dgm:pt modelId="{27E37632-7564-F345-ABC3-1BF1F1C9BDFA}" type="sibTrans" cxnId="{BF7BDDF2-4816-2046-A665-7AD4CCA67201}">
      <dgm:prSet/>
      <dgm:spPr/>
      <dgm:t>
        <a:bodyPr/>
        <a:lstStyle/>
        <a:p>
          <a:endParaRPr lang="es-MX"/>
        </a:p>
      </dgm:t>
    </dgm:pt>
    <dgm:pt modelId="{4A160684-E56F-7144-B915-7E0A85583C67}">
      <dgm:prSet phldrT="[Texto]"/>
      <dgm:spPr>
        <a:solidFill>
          <a:srgbClr val="AB4CAA"/>
        </a:solidFill>
      </dgm:spPr>
      <dgm:t>
        <a:bodyPr/>
        <a:lstStyle/>
        <a:p>
          <a:r>
            <a:rPr lang="es-MX" dirty="0"/>
            <a:t>Específico</a:t>
          </a:r>
        </a:p>
      </dgm:t>
    </dgm:pt>
    <dgm:pt modelId="{0910C7B3-4C12-9B45-9B7A-9443F60B6608}" type="parTrans" cxnId="{1ACB2A0A-8123-F94A-81C6-C8A37B3C7312}">
      <dgm:prSet/>
      <dgm:spPr/>
      <dgm:t>
        <a:bodyPr/>
        <a:lstStyle/>
        <a:p>
          <a:endParaRPr lang="es-MX"/>
        </a:p>
      </dgm:t>
    </dgm:pt>
    <dgm:pt modelId="{47334CFC-94F8-7E4C-AA4A-0B077E9D5143}" type="sibTrans" cxnId="{1ACB2A0A-8123-F94A-81C6-C8A37B3C7312}">
      <dgm:prSet/>
      <dgm:spPr/>
      <dgm:t>
        <a:bodyPr/>
        <a:lstStyle/>
        <a:p>
          <a:endParaRPr lang="es-MX"/>
        </a:p>
      </dgm:t>
    </dgm:pt>
    <dgm:pt modelId="{F236BF61-B8F4-BB48-B27F-3E7AB0232371}">
      <dgm:prSet phldrT="[Texto]"/>
      <dgm:spPr>
        <a:solidFill>
          <a:srgbClr val="4353FF"/>
        </a:solidFill>
      </dgm:spPr>
      <dgm:t>
        <a:bodyPr/>
        <a:lstStyle/>
        <a:p>
          <a:r>
            <a:rPr lang="es-MX" dirty="0"/>
            <a:t>Preciso</a:t>
          </a:r>
        </a:p>
      </dgm:t>
    </dgm:pt>
    <dgm:pt modelId="{462FE82A-CC6B-AB42-98EA-82D5D964ADFD}" type="parTrans" cxnId="{213FB6A2-1D3E-0644-94A9-FE2EE2B20E7E}">
      <dgm:prSet/>
      <dgm:spPr/>
      <dgm:t>
        <a:bodyPr/>
        <a:lstStyle/>
        <a:p>
          <a:endParaRPr lang="es-MX"/>
        </a:p>
      </dgm:t>
    </dgm:pt>
    <dgm:pt modelId="{4C49F878-CD14-F34E-A9BB-14B3045BADDF}" type="sibTrans" cxnId="{213FB6A2-1D3E-0644-94A9-FE2EE2B20E7E}">
      <dgm:prSet/>
      <dgm:spPr/>
      <dgm:t>
        <a:bodyPr/>
        <a:lstStyle/>
        <a:p>
          <a:endParaRPr lang="es-MX"/>
        </a:p>
      </dgm:t>
    </dgm:pt>
    <dgm:pt modelId="{A69B5AF2-2330-D144-9FB3-C1630C79D016}">
      <dgm:prSet phldrT="[Texto]"/>
      <dgm:spPr>
        <a:solidFill>
          <a:srgbClr val="00D6FF">
            <a:alpha val="81569"/>
          </a:srgbClr>
        </a:solidFill>
      </dgm:spPr>
      <dgm:t>
        <a:bodyPr/>
        <a:lstStyle/>
        <a:p>
          <a:r>
            <a:rPr lang="es-MX" dirty="0"/>
            <a:t>Exacto</a:t>
          </a:r>
        </a:p>
      </dgm:t>
    </dgm:pt>
    <dgm:pt modelId="{641872C5-EE5D-D140-9058-65F948E6DA52}" type="parTrans" cxnId="{F2EF24D2-3256-4D46-8E5A-EAFFB8AA471D}">
      <dgm:prSet/>
      <dgm:spPr/>
      <dgm:t>
        <a:bodyPr/>
        <a:lstStyle/>
        <a:p>
          <a:endParaRPr lang="es-MX"/>
        </a:p>
      </dgm:t>
    </dgm:pt>
    <dgm:pt modelId="{A98383F3-4DE9-CF44-B896-A42473BB21C4}" type="sibTrans" cxnId="{F2EF24D2-3256-4D46-8E5A-EAFFB8AA471D}">
      <dgm:prSet/>
      <dgm:spPr/>
      <dgm:t>
        <a:bodyPr/>
        <a:lstStyle/>
        <a:p>
          <a:endParaRPr lang="es-MX"/>
        </a:p>
      </dgm:t>
    </dgm:pt>
    <dgm:pt modelId="{2B42F73B-ADDC-674B-9996-7969D6D2C64B}" type="pres">
      <dgm:prSet presAssocID="{8816604C-B324-F04E-884F-C17AE8C58F17}" presName="cycle" presStyleCnt="0">
        <dgm:presLayoutVars>
          <dgm:dir/>
          <dgm:resizeHandles val="exact"/>
        </dgm:presLayoutVars>
      </dgm:prSet>
      <dgm:spPr/>
    </dgm:pt>
    <dgm:pt modelId="{E4129F61-72F8-1E4B-B8A0-D266505EF9E0}" type="pres">
      <dgm:prSet presAssocID="{3950555A-210D-5142-8133-9DFDB7EC5E30}" presName="node" presStyleLbl="node1" presStyleIdx="0" presStyleCnt="5">
        <dgm:presLayoutVars>
          <dgm:bulletEnabled val="1"/>
        </dgm:presLayoutVars>
      </dgm:prSet>
      <dgm:spPr/>
    </dgm:pt>
    <dgm:pt modelId="{2DA3026F-10BD-9947-BD96-C1085A571BBA}" type="pres">
      <dgm:prSet presAssocID="{3950555A-210D-5142-8133-9DFDB7EC5E30}" presName="spNode" presStyleCnt="0"/>
      <dgm:spPr/>
    </dgm:pt>
    <dgm:pt modelId="{5BD6D201-E81D-D840-B746-E6554F17AD00}" type="pres">
      <dgm:prSet presAssocID="{D99B7E2C-4C6C-3748-8E26-3F6A42E3C65D}" presName="sibTrans" presStyleLbl="sibTrans1D1" presStyleIdx="0" presStyleCnt="5"/>
      <dgm:spPr/>
    </dgm:pt>
    <dgm:pt modelId="{64B5CCDF-8C03-A446-9F5B-63F61F19E984}" type="pres">
      <dgm:prSet presAssocID="{4C420730-9D31-B744-A415-1BE8585837D4}" presName="node" presStyleLbl="node1" presStyleIdx="1" presStyleCnt="5">
        <dgm:presLayoutVars>
          <dgm:bulletEnabled val="1"/>
        </dgm:presLayoutVars>
      </dgm:prSet>
      <dgm:spPr/>
    </dgm:pt>
    <dgm:pt modelId="{BA38B2A4-01F9-7846-B57A-6167B96EB228}" type="pres">
      <dgm:prSet presAssocID="{4C420730-9D31-B744-A415-1BE8585837D4}" presName="spNode" presStyleCnt="0"/>
      <dgm:spPr/>
    </dgm:pt>
    <dgm:pt modelId="{2C5C9088-CD75-5649-942F-BF6447C8C03E}" type="pres">
      <dgm:prSet presAssocID="{27E37632-7564-F345-ABC3-1BF1F1C9BDFA}" presName="sibTrans" presStyleLbl="sibTrans1D1" presStyleIdx="1" presStyleCnt="5"/>
      <dgm:spPr/>
    </dgm:pt>
    <dgm:pt modelId="{99B0D511-35F1-9C4A-BD46-A5DBA6B221BF}" type="pres">
      <dgm:prSet presAssocID="{4A160684-E56F-7144-B915-7E0A85583C67}" presName="node" presStyleLbl="node1" presStyleIdx="2" presStyleCnt="5">
        <dgm:presLayoutVars>
          <dgm:bulletEnabled val="1"/>
        </dgm:presLayoutVars>
      </dgm:prSet>
      <dgm:spPr/>
    </dgm:pt>
    <dgm:pt modelId="{DA0C7012-6BF7-214B-8855-EAB6E333A4EC}" type="pres">
      <dgm:prSet presAssocID="{4A160684-E56F-7144-B915-7E0A85583C67}" presName="spNode" presStyleCnt="0"/>
      <dgm:spPr/>
    </dgm:pt>
    <dgm:pt modelId="{CF419518-C7AB-2F45-8B52-67443A328421}" type="pres">
      <dgm:prSet presAssocID="{47334CFC-94F8-7E4C-AA4A-0B077E9D5143}" presName="sibTrans" presStyleLbl="sibTrans1D1" presStyleIdx="2" presStyleCnt="5"/>
      <dgm:spPr/>
    </dgm:pt>
    <dgm:pt modelId="{2D298A2F-546D-D54A-9B5E-BEFA6B63300D}" type="pres">
      <dgm:prSet presAssocID="{F236BF61-B8F4-BB48-B27F-3E7AB0232371}" presName="node" presStyleLbl="node1" presStyleIdx="3" presStyleCnt="5">
        <dgm:presLayoutVars>
          <dgm:bulletEnabled val="1"/>
        </dgm:presLayoutVars>
      </dgm:prSet>
      <dgm:spPr/>
    </dgm:pt>
    <dgm:pt modelId="{9FB4BCA8-AA51-E248-B4B2-B763CA66C271}" type="pres">
      <dgm:prSet presAssocID="{F236BF61-B8F4-BB48-B27F-3E7AB0232371}" presName="spNode" presStyleCnt="0"/>
      <dgm:spPr/>
    </dgm:pt>
    <dgm:pt modelId="{BD424D9E-DFC3-514E-953B-807A2F636397}" type="pres">
      <dgm:prSet presAssocID="{4C49F878-CD14-F34E-A9BB-14B3045BADDF}" presName="sibTrans" presStyleLbl="sibTrans1D1" presStyleIdx="3" presStyleCnt="5"/>
      <dgm:spPr/>
    </dgm:pt>
    <dgm:pt modelId="{087E1B22-431E-7249-B11B-8AF93F1D40F6}" type="pres">
      <dgm:prSet presAssocID="{A69B5AF2-2330-D144-9FB3-C1630C79D016}" presName="node" presStyleLbl="node1" presStyleIdx="4" presStyleCnt="5">
        <dgm:presLayoutVars>
          <dgm:bulletEnabled val="1"/>
        </dgm:presLayoutVars>
      </dgm:prSet>
      <dgm:spPr/>
    </dgm:pt>
    <dgm:pt modelId="{0ACA9902-575D-B346-BBFC-2814375E93D3}" type="pres">
      <dgm:prSet presAssocID="{A69B5AF2-2330-D144-9FB3-C1630C79D016}" presName="spNode" presStyleCnt="0"/>
      <dgm:spPr/>
    </dgm:pt>
    <dgm:pt modelId="{8EA8F6B0-0109-BF43-BD4A-17918E8C1DC9}" type="pres">
      <dgm:prSet presAssocID="{A98383F3-4DE9-CF44-B896-A42473BB21C4}" presName="sibTrans" presStyleLbl="sibTrans1D1" presStyleIdx="4" presStyleCnt="5"/>
      <dgm:spPr/>
    </dgm:pt>
  </dgm:ptLst>
  <dgm:cxnLst>
    <dgm:cxn modelId="{1ACB2A0A-8123-F94A-81C6-C8A37B3C7312}" srcId="{8816604C-B324-F04E-884F-C17AE8C58F17}" destId="{4A160684-E56F-7144-B915-7E0A85583C67}" srcOrd="2" destOrd="0" parTransId="{0910C7B3-4C12-9B45-9B7A-9443F60B6608}" sibTransId="{47334CFC-94F8-7E4C-AA4A-0B077E9D5143}"/>
    <dgm:cxn modelId="{5D17CE3E-8D1B-BC4C-898A-4496BD7B5188}" type="presOf" srcId="{F236BF61-B8F4-BB48-B27F-3E7AB0232371}" destId="{2D298A2F-546D-D54A-9B5E-BEFA6B63300D}" srcOrd="0" destOrd="0" presId="urn:microsoft.com/office/officeart/2005/8/layout/cycle6"/>
    <dgm:cxn modelId="{0E878742-14A1-B44D-8636-D6B428DBB806}" type="presOf" srcId="{3950555A-210D-5142-8133-9DFDB7EC5E30}" destId="{E4129F61-72F8-1E4B-B8A0-D266505EF9E0}" srcOrd="0" destOrd="0" presId="urn:microsoft.com/office/officeart/2005/8/layout/cycle6"/>
    <dgm:cxn modelId="{E35A1E43-14E4-6647-AD5E-239191574EBD}" type="presOf" srcId="{A69B5AF2-2330-D144-9FB3-C1630C79D016}" destId="{087E1B22-431E-7249-B11B-8AF93F1D40F6}" srcOrd="0" destOrd="0" presId="urn:microsoft.com/office/officeart/2005/8/layout/cycle6"/>
    <dgm:cxn modelId="{7E5E6448-34E7-C54A-93EF-3A404B7768E1}" srcId="{8816604C-B324-F04E-884F-C17AE8C58F17}" destId="{3950555A-210D-5142-8133-9DFDB7EC5E30}" srcOrd="0" destOrd="0" parTransId="{26ECA6E3-2A2F-E441-AFDE-8222F2525997}" sibTransId="{D99B7E2C-4C6C-3748-8E26-3F6A42E3C65D}"/>
    <dgm:cxn modelId="{9E12CD77-CEFF-3E4C-B9C8-EEF497621987}" type="presOf" srcId="{4C49F878-CD14-F34E-A9BB-14B3045BADDF}" destId="{BD424D9E-DFC3-514E-953B-807A2F636397}" srcOrd="0" destOrd="0" presId="urn:microsoft.com/office/officeart/2005/8/layout/cycle6"/>
    <dgm:cxn modelId="{34062690-8190-B743-A30A-C8BFB0798967}" type="presOf" srcId="{8816604C-B324-F04E-884F-C17AE8C58F17}" destId="{2B42F73B-ADDC-674B-9996-7969D6D2C64B}" srcOrd="0" destOrd="0" presId="urn:microsoft.com/office/officeart/2005/8/layout/cycle6"/>
    <dgm:cxn modelId="{62DC1A93-6232-8F40-9073-E0C9CFA34622}" type="presOf" srcId="{D99B7E2C-4C6C-3748-8E26-3F6A42E3C65D}" destId="{5BD6D201-E81D-D840-B746-E6554F17AD00}" srcOrd="0" destOrd="0" presId="urn:microsoft.com/office/officeart/2005/8/layout/cycle6"/>
    <dgm:cxn modelId="{E1BBBC9A-82B2-8145-9A0F-61EEF2511478}" type="presOf" srcId="{A98383F3-4DE9-CF44-B896-A42473BB21C4}" destId="{8EA8F6B0-0109-BF43-BD4A-17918E8C1DC9}" srcOrd="0" destOrd="0" presId="urn:microsoft.com/office/officeart/2005/8/layout/cycle6"/>
    <dgm:cxn modelId="{213FB6A2-1D3E-0644-94A9-FE2EE2B20E7E}" srcId="{8816604C-B324-F04E-884F-C17AE8C58F17}" destId="{F236BF61-B8F4-BB48-B27F-3E7AB0232371}" srcOrd="3" destOrd="0" parTransId="{462FE82A-CC6B-AB42-98EA-82D5D964ADFD}" sibTransId="{4C49F878-CD14-F34E-A9BB-14B3045BADDF}"/>
    <dgm:cxn modelId="{DBA621AD-7D74-384A-86C5-1630E4FA2112}" type="presOf" srcId="{27E37632-7564-F345-ABC3-1BF1F1C9BDFA}" destId="{2C5C9088-CD75-5649-942F-BF6447C8C03E}" srcOrd="0" destOrd="0" presId="urn:microsoft.com/office/officeart/2005/8/layout/cycle6"/>
    <dgm:cxn modelId="{DC3B3ABC-D37A-E041-8B1F-989C820267A3}" type="presOf" srcId="{47334CFC-94F8-7E4C-AA4A-0B077E9D5143}" destId="{CF419518-C7AB-2F45-8B52-67443A328421}" srcOrd="0" destOrd="0" presId="urn:microsoft.com/office/officeart/2005/8/layout/cycle6"/>
    <dgm:cxn modelId="{F2EF24D2-3256-4D46-8E5A-EAFFB8AA471D}" srcId="{8816604C-B324-F04E-884F-C17AE8C58F17}" destId="{A69B5AF2-2330-D144-9FB3-C1630C79D016}" srcOrd="4" destOrd="0" parTransId="{641872C5-EE5D-D140-9058-65F948E6DA52}" sibTransId="{A98383F3-4DE9-CF44-B896-A42473BB21C4}"/>
    <dgm:cxn modelId="{417495D7-0897-7540-B30E-84F4177841EF}" type="presOf" srcId="{4C420730-9D31-B744-A415-1BE8585837D4}" destId="{64B5CCDF-8C03-A446-9F5B-63F61F19E984}" srcOrd="0" destOrd="0" presId="urn:microsoft.com/office/officeart/2005/8/layout/cycle6"/>
    <dgm:cxn modelId="{93F45FE4-433C-FA47-9453-60A2E6703583}" type="presOf" srcId="{4A160684-E56F-7144-B915-7E0A85583C67}" destId="{99B0D511-35F1-9C4A-BD46-A5DBA6B221BF}" srcOrd="0" destOrd="0" presId="urn:microsoft.com/office/officeart/2005/8/layout/cycle6"/>
    <dgm:cxn modelId="{BF7BDDF2-4816-2046-A665-7AD4CCA67201}" srcId="{8816604C-B324-F04E-884F-C17AE8C58F17}" destId="{4C420730-9D31-B744-A415-1BE8585837D4}" srcOrd="1" destOrd="0" parTransId="{86EE66D5-16CC-634D-AAFD-B2E23826C3AB}" sibTransId="{27E37632-7564-F345-ABC3-1BF1F1C9BDFA}"/>
    <dgm:cxn modelId="{E7AAA540-C985-7B4A-9CD9-402F784530A5}" type="presParOf" srcId="{2B42F73B-ADDC-674B-9996-7969D6D2C64B}" destId="{E4129F61-72F8-1E4B-B8A0-D266505EF9E0}" srcOrd="0" destOrd="0" presId="urn:microsoft.com/office/officeart/2005/8/layout/cycle6"/>
    <dgm:cxn modelId="{9C00107E-964B-C640-B750-9842256F9A02}" type="presParOf" srcId="{2B42F73B-ADDC-674B-9996-7969D6D2C64B}" destId="{2DA3026F-10BD-9947-BD96-C1085A571BBA}" srcOrd="1" destOrd="0" presId="urn:microsoft.com/office/officeart/2005/8/layout/cycle6"/>
    <dgm:cxn modelId="{BBB34076-7063-C649-81AE-00269836EC81}" type="presParOf" srcId="{2B42F73B-ADDC-674B-9996-7969D6D2C64B}" destId="{5BD6D201-E81D-D840-B746-E6554F17AD00}" srcOrd="2" destOrd="0" presId="urn:microsoft.com/office/officeart/2005/8/layout/cycle6"/>
    <dgm:cxn modelId="{B8B4E436-709C-0148-8926-9FB1D3F92543}" type="presParOf" srcId="{2B42F73B-ADDC-674B-9996-7969D6D2C64B}" destId="{64B5CCDF-8C03-A446-9F5B-63F61F19E984}" srcOrd="3" destOrd="0" presId="urn:microsoft.com/office/officeart/2005/8/layout/cycle6"/>
    <dgm:cxn modelId="{0CA7FBF6-18F6-5E49-986E-C7FF8EDC1381}" type="presParOf" srcId="{2B42F73B-ADDC-674B-9996-7969D6D2C64B}" destId="{BA38B2A4-01F9-7846-B57A-6167B96EB228}" srcOrd="4" destOrd="0" presId="urn:microsoft.com/office/officeart/2005/8/layout/cycle6"/>
    <dgm:cxn modelId="{77C4D8AB-20A1-564B-BE88-C8BCCF72AC21}" type="presParOf" srcId="{2B42F73B-ADDC-674B-9996-7969D6D2C64B}" destId="{2C5C9088-CD75-5649-942F-BF6447C8C03E}" srcOrd="5" destOrd="0" presId="urn:microsoft.com/office/officeart/2005/8/layout/cycle6"/>
    <dgm:cxn modelId="{9B49ECE0-9C53-9C45-A9E8-8D502FC7FAE2}" type="presParOf" srcId="{2B42F73B-ADDC-674B-9996-7969D6D2C64B}" destId="{99B0D511-35F1-9C4A-BD46-A5DBA6B221BF}" srcOrd="6" destOrd="0" presId="urn:microsoft.com/office/officeart/2005/8/layout/cycle6"/>
    <dgm:cxn modelId="{C46EDFBD-78CC-C749-8CDA-F9619A3B925D}" type="presParOf" srcId="{2B42F73B-ADDC-674B-9996-7969D6D2C64B}" destId="{DA0C7012-6BF7-214B-8855-EAB6E333A4EC}" srcOrd="7" destOrd="0" presId="urn:microsoft.com/office/officeart/2005/8/layout/cycle6"/>
    <dgm:cxn modelId="{34E80A7D-594E-1447-958C-5628DABE57D7}" type="presParOf" srcId="{2B42F73B-ADDC-674B-9996-7969D6D2C64B}" destId="{CF419518-C7AB-2F45-8B52-67443A328421}" srcOrd="8" destOrd="0" presId="urn:microsoft.com/office/officeart/2005/8/layout/cycle6"/>
    <dgm:cxn modelId="{C2B2478D-0D7A-9547-B699-B63E16645A70}" type="presParOf" srcId="{2B42F73B-ADDC-674B-9996-7969D6D2C64B}" destId="{2D298A2F-546D-D54A-9B5E-BEFA6B63300D}" srcOrd="9" destOrd="0" presId="urn:microsoft.com/office/officeart/2005/8/layout/cycle6"/>
    <dgm:cxn modelId="{9F608C4E-45A5-8247-B2C8-0372A898FB97}" type="presParOf" srcId="{2B42F73B-ADDC-674B-9996-7969D6D2C64B}" destId="{9FB4BCA8-AA51-E248-B4B2-B763CA66C271}" srcOrd="10" destOrd="0" presId="urn:microsoft.com/office/officeart/2005/8/layout/cycle6"/>
    <dgm:cxn modelId="{43680436-218C-6F41-B280-BEA84B933C41}" type="presParOf" srcId="{2B42F73B-ADDC-674B-9996-7969D6D2C64B}" destId="{BD424D9E-DFC3-514E-953B-807A2F636397}" srcOrd="11" destOrd="0" presId="urn:microsoft.com/office/officeart/2005/8/layout/cycle6"/>
    <dgm:cxn modelId="{11985409-E90D-9A47-9EBA-9C4284570770}" type="presParOf" srcId="{2B42F73B-ADDC-674B-9996-7969D6D2C64B}" destId="{087E1B22-431E-7249-B11B-8AF93F1D40F6}" srcOrd="12" destOrd="0" presId="urn:microsoft.com/office/officeart/2005/8/layout/cycle6"/>
    <dgm:cxn modelId="{DFAAD09E-DC8A-494D-8D46-FF3226C62A7B}" type="presParOf" srcId="{2B42F73B-ADDC-674B-9996-7969D6D2C64B}" destId="{0ACA9902-575D-B346-BBFC-2814375E93D3}" srcOrd="13" destOrd="0" presId="urn:microsoft.com/office/officeart/2005/8/layout/cycle6"/>
    <dgm:cxn modelId="{08F9840A-2AF1-654F-948F-2A19FB501241}" type="presParOf" srcId="{2B42F73B-ADDC-674B-9996-7969D6D2C64B}" destId="{8EA8F6B0-0109-BF43-BD4A-17918E8C1DC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29F61-72F8-1E4B-B8A0-D266505EF9E0}">
      <dsp:nvSpPr>
        <dsp:cNvPr id="0" name=""/>
        <dsp:cNvSpPr/>
      </dsp:nvSpPr>
      <dsp:spPr>
        <a:xfrm>
          <a:off x="2063740" y="720"/>
          <a:ext cx="1116366" cy="7256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Accesible</a:t>
          </a:r>
        </a:p>
      </dsp:txBody>
      <dsp:txXfrm>
        <a:off x="2099163" y="36143"/>
        <a:ext cx="1045520" cy="654791"/>
      </dsp:txXfrm>
    </dsp:sp>
    <dsp:sp modelId="{5BD6D201-E81D-D840-B746-E6554F17AD00}">
      <dsp:nvSpPr>
        <dsp:cNvPr id="0" name=""/>
        <dsp:cNvSpPr/>
      </dsp:nvSpPr>
      <dsp:spPr>
        <a:xfrm>
          <a:off x="1171248" y="363539"/>
          <a:ext cx="2901351" cy="2901351"/>
        </a:xfrm>
        <a:custGeom>
          <a:avLst/>
          <a:gdLst/>
          <a:ahLst/>
          <a:cxnLst/>
          <a:rect l="0" t="0" r="0" b="0"/>
          <a:pathLst>
            <a:path>
              <a:moveTo>
                <a:pt x="2016539" y="114914"/>
              </a:moveTo>
              <a:arcTo wR="1450675" hR="1450675" stAng="17577528" swAng="19630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5CCDF-8C03-A446-9F5B-63F61F19E984}">
      <dsp:nvSpPr>
        <dsp:cNvPr id="0" name=""/>
        <dsp:cNvSpPr/>
      </dsp:nvSpPr>
      <dsp:spPr>
        <a:xfrm>
          <a:off x="3443415" y="1003112"/>
          <a:ext cx="1116366" cy="725637"/>
        </a:xfrm>
        <a:prstGeom prst="roundRect">
          <a:avLst/>
        </a:prstGeom>
        <a:solidFill>
          <a:srgbClr val="75D242">
            <a:alpha val="73725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Claro</a:t>
          </a:r>
        </a:p>
      </dsp:txBody>
      <dsp:txXfrm>
        <a:off x="3478838" y="1038535"/>
        <a:ext cx="1045520" cy="654791"/>
      </dsp:txXfrm>
    </dsp:sp>
    <dsp:sp modelId="{2C5C9088-CD75-5649-942F-BF6447C8C03E}">
      <dsp:nvSpPr>
        <dsp:cNvPr id="0" name=""/>
        <dsp:cNvSpPr/>
      </dsp:nvSpPr>
      <dsp:spPr>
        <a:xfrm>
          <a:off x="1171248" y="363539"/>
          <a:ext cx="2901351" cy="2901351"/>
        </a:xfrm>
        <a:custGeom>
          <a:avLst/>
          <a:gdLst/>
          <a:ahLst/>
          <a:cxnLst/>
          <a:rect l="0" t="0" r="0" b="0"/>
          <a:pathLst>
            <a:path>
              <a:moveTo>
                <a:pt x="2899349" y="1374488"/>
              </a:moveTo>
              <a:arcTo wR="1450675" hR="1450675" stAng="21419373" swAng="219744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B0D511-35F1-9C4A-BD46-A5DBA6B221BF}">
      <dsp:nvSpPr>
        <dsp:cNvPr id="0" name=""/>
        <dsp:cNvSpPr/>
      </dsp:nvSpPr>
      <dsp:spPr>
        <a:xfrm>
          <a:off x="2916426" y="2625017"/>
          <a:ext cx="1116366" cy="725637"/>
        </a:xfrm>
        <a:prstGeom prst="roundRect">
          <a:avLst/>
        </a:prstGeom>
        <a:solidFill>
          <a:srgbClr val="AB4CA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Específico</a:t>
          </a:r>
        </a:p>
      </dsp:txBody>
      <dsp:txXfrm>
        <a:off x="2951849" y="2660440"/>
        <a:ext cx="1045520" cy="654791"/>
      </dsp:txXfrm>
    </dsp:sp>
    <dsp:sp modelId="{CF419518-C7AB-2F45-8B52-67443A328421}">
      <dsp:nvSpPr>
        <dsp:cNvPr id="0" name=""/>
        <dsp:cNvSpPr/>
      </dsp:nvSpPr>
      <dsp:spPr>
        <a:xfrm>
          <a:off x="1171248" y="363539"/>
          <a:ext cx="2901351" cy="2901351"/>
        </a:xfrm>
        <a:custGeom>
          <a:avLst/>
          <a:gdLst/>
          <a:ahLst/>
          <a:cxnLst/>
          <a:rect l="0" t="0" r="0" b="0"/>
          <a:pathLst>
            <a:path>
              <a:moveTo>
                <a:pt x="1739408" y="2872327"/>
              </a:moveTo>
              <a:arcTo wR="1450675" hR="1450675" stAng="4711174" swAng="13776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98A2F-546D-D54A-9B5E-BEFA6B63300D}">
      <dsp:nvSpPr>
        <dsp:cNvPr id="0" name=""/>
        <dsp:cNvSpPr/>
      </dsp:nvSpPr>
      <dsp:spPr>
        <a:xfrm>
          <a:off x="1211055" y="2625017"/>
          <a:ext cx="1116366" cy="725637"/>
        </a:xfrm>
        <a:prstGeom prst="roundRect">
          <a:avLst/>
        </a:prstGeom>
        <a:solidFill>
          <a:srgbClr val="4353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Preciso</a:t>
          </a:r>
        </a:p>
      </dsp:txBody>
      <dsp:txXfrm>
        <a:off x="1246478" y="2660440"/>
        <a:ext cx="1045520" cy="654791"/>
      </dsp:txXfrm>
    </dsp:sp>
    <dsp:sp modelId="{BD424D9E-DFC3-514E-953B-807A2F636397}">
      <dsp:nvSpPr>
        <dsp:cNvPr id="0" name=""/>
        <dsp:cNvSpPr/>
      </dsp:nvSpPr>
      <dsp:spPr>
        <a:xfrm>
          <a:off x="1171248" y="363539"/>
          <a:ext cx="2901351" cy="2901351"/>
        </a:xfrm>
        <a:custGeom>
          <a:avLst/>
          <a:gdLst/>
          <a:ahLst/>
          <a:cxnLst/>
          <a:rect l="0" t="0" r="0" b="0"/>
          <a:pathLst>
            <a:path>
              <a:moveTo>
                <a:pt x="242569" y="2253756"/>
              </a:moveTo>
              <a:arcTo wR="1450675" hR="1450675" stAng="8783178" swAng="219744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E1B22-431E-7249-B11B-8AF93F1D40F6}">
      <dsp:nvSpPr>
        <dsp:cNvPr id="0" name=""/>
        <dsp:cNvSpPr/>
      </dsp:nvSpPr>
      <dsp:spPr>
        <a:xfrm>
          <a:off x="684066" y="1003112"/>
          <a:ext cx="1116366" cy="725637"/>
        </a:xfrm>
        <a:prstGeom prst="roundRect">
          <a:avLst/>
        </a:prstGeom>
        <a:solidFill>
          <a:srgbClr val="00D6FF">
            <a:alpha val="81569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Exacto</a:t>
          </a:r>
        </a:p>
      </dsp:txBody>
      <dsp:txXfrm>
        <a:off x="719489" y="1038535"/>
        <a:ext cx="1045520" cy="654791"/>
      </dsp:txXfrm>
    </dsp:sp>
    <dsp:sp modelId="{8EA8F6B0-0109-BF43-BD4A-17918E8C1DC9}">
      <dsp:nvSpPr>
        <dsp:cNvPr id="0" name=""/>
        <dsp:cNvSpPr/>
      </dsp:nvSpPr>
      <dsp:spPr>
        <a:xfrm>
          <a:off x="1171248" y="363539"/>
          <a:ext cx="2901351" cy="2901351"/>
        </a:xfrm>
        <a:custGeom>
          <a:avLst/>
          <a:gdLst/>
          <a:ahLst/>
          <a:cxnLst/>
          <a:rect l="0" t="0" r="0" b="0"/>
          <a:pathLst>
            <a:path>
              <a:moveTo>
                <a:pt x="252618" y="632679"/>
              </a:moveTo>
              <a:arcTo wR="1450675" hR="1450675" stAng="12859443" swAng="19630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a0729df41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gda0729df41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000">
              <a:solidFill>
                <a:srgbClr val="666666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a0729df41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gda0729df41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00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708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a0729df41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gda0729df41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00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56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a0729df41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gda0729df41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00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436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a0729df41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gda0729df41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00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474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a0729df41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gda0729df41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00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66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a0729df41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gda0729df41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00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89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25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6" name="Google Shape;46;p25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1_Caption">
    <p:bg>
      <p:bgPr>
        <a:solidFill>
          <a:srgbClr val="F2C33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7"/>
          <p:cNvSpPr/>
          <p:nvPr/>
        </p:nvSpPr>
        <p:spPr>
          <a:xfrm>
            <a:off x="85522" y="4194800"/>
            <a:ext cx="1106100" cy="4719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27"/>
          <p:cNvSpPr txBox="1"/>
          <p:nvPr/>
        </p:nvSpPr>
        <p:spPr>
          <a:xfrm>
            <a:off x="402024" y="407150"/>
            <a:ext cx="4121100" cy="11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6" name="Google Shape;56;p27"/>
          <p:cNvSpPr/>
          <p:nvPr/>
        </p:nvSpPr>
        <p:spPr>
          <a:xfrm>
            <a:off x="0" y="2029050"/>
            <a:ext cx="5077500" cy="10833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27"/>
          <p:cNvSpPr txBox="1"/>
          <p:nvPr/>
        </p:nvSpPr>
        <p:spPr>
          <a:xfrm>
            <a:off x="9325" y="1940725"/>
            <a:ext cx="5313000" cy="13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BPA - Retro Sprint 3</a:t>
            </a:r>
            <a:endParaRPr sz="3600" b="1" i="0" u="none" strike="noStrike" cap="non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8" name="Google Shape;58;p27"/>
          <p:cNvSpPr txBox="1"/>
          <p:nvPr/>
        </p:nvSpPr>
        <p:spPr>
          <a:xfrm>
            <a:off x="132766" y="4247750"/>
            <a:ext cx="1011600" cy="4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2021Q2S3</a:t>
            </a:r>
            <a:endParaRPr sz="1300" b="1" i="0" u="none" strike="noStrike" cap="non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9" name="Google Shape;53;p27" descr="trama--grande.png">
            <a:extLst>
              <a:ext uri="{FF2B5EF4-FFF2-40B4-BE49-F238E27FC236}">
                <a16:creationId xmlns:a16="http://schemas.microsoft.com/office/drawing/2014/main" id="{62D43497-1D1F-6C4A-BFC4-3A660A3324A9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331" y="0"/>
            <a:ext cx="9125340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8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1" name="Google Shape;61;p28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con título 1">
  <p:cSld name="TITLE_1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9"/>
          <p:cNvSpPr txBox="1">
            <a:spLocks noGrp="1"/>
          </p:cNvSpPr>
          <p:nvPr>
            <p:ph type="subTitle" idx="1"/>
          </p:nvPr>
        </p:nvSpPr>
        <p:spPr>
          <a:xfrm>
            <a:off x="1379375" y="1810650"/>
            <a:ext cx="6188400" cy="23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con título 2">
  <p:cSld name="TITLE_2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pic>
        <p:nvPicPr>
          <p:cNvPr id="68" name="Google Shape;68;p30" descr="trama--grande.png"/>
          <p:cNvPicPr preferRelativeResize="0"/>
          <p:nvPr/>
        </p:nvPicPr>
        <p:blipFill rotWithShape="1">
          <a:blip r:embed="rId2">
            <a:alphaModFix/>
          </a:blip>
          <a:srcRect r="93111"/>
          <a:stretch/>
        </p:blipFill>
        <p:spPr>
          <a:xfrm>
            <a:off x="14024" y="-7312"/>
            <a:ext cx="628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01">
  <p:cSld name="CAPTION_ONLY_1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71" name="Google Shape;71;p31"/>
          <p:cNvSpPr txBox="1"/>
          <p:nvPr/>
        </p:nvSpPr>
        <p:spPr>
          <a:xfrm>
            <a:off x="311700" y="224150"/>
            <a:ext cx="2753100" cy="2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BUYBOX</a:t>
            </a:r>
            <a:r>
              <a:rPr lang="en-US" sz="900" b="0" i="0" u="none" strike="noStrike" cap="none">
                <a:solidFill>
                  <a:srgbClr val="333333"/>
                </a:solidFill>
                <a:latin typeface="Proxima Nova"/>
                <a:ea typeface="Proxima Nova"/>
                <a:cs typeface="Proxima Nova"/>
                <a:sym typeface="Proxima Nova"/>
              </a:rPr>
              <a:t>  |  UPDATE SEMANAL</a:t>
            </a:r>
            <a:endParaRPr sz="900" b="0" i="0" u="none" strike="noStrike" cap="none">
              <a:solidFill>
                <a:srgbClr val="33333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2" name="Google Shape;72;p31"/>
          <p:cNvSpPr txBox="1"/>
          <p:nvPr/>
        </p:nvSpPr>
        <p:spPr>
          <a:xfrm>
            <a:off x="6416575" y="224150"/>
            <a:ext cx="24153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333333"/>
                </a:solidFill>
                <a:latin typeface="Proxima Nova"/>
                <a:ea typeface="Proxima Nova"/>
                <a:cs typeface="Proxima Nova"/>
                <a:sym typeface="Proxima Nova"/>
              </a:rPr>
              <a:t>Q2 |  2019</a:t>
            </a:r>
            <a:endParaRPr sz="900" b="0" i="0" u="none" strike="noStrike" cap="none">
              <a:solidFill>
                <a:srgbClr val="33333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UN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18" descr="trama--grande.png"/>
          <p:cNvPicPr preferRelativeResize="0"/>
          <p:nvPr/>
        </p:nvPicPr>
        <p:blipFill rotWithShape="1">
          <a:blip r:embed="rId2">
            <a:alphaModFix/>
          </a:blip>
          <a:srcRect r="93111"/>
          <a:stretch/>
        </p:blipFill>
        <p:spPr>
          <a:xfrm>
            <a:off x="14024" y="-7312"/>
            <a:ext cx="628499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8"/>
          <p:cNvSpPr/>
          <p:nvPr/>
        </p:nvSpPr>
        <p:spPr>
          <a:xfrm>
            <a:off x="968194" y="532031"/>
            <a:ext cx="562800" cy="552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2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4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/>
          <p:nvPr/>
        </p:nvSpPr>
        <p:spPr>
          <a:xfrm>
            <a:off x="719250" y="1970650"/>
            <a:ext cx="8091300" cy="14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5700" rIns="51425" bIns="2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UY" dirty="0">
                <a:solidFill>
                  <a:schemeClr val="bg1"/>
                </a:solidFill>
              </a:rPr>
              <a:t>Humphrey (2010) </a:t>
            </a:r>
            <a:endParaRPr lang="en-US" sz="5400" b="1" i="0" u="none" strike="noStrike" cap="none" dirty="0">
              <a:solidFill>
                <a:schemeClr val="bg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400" b="1" i="0" u="none" strike="noStrike" cap="none" dirty="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Planning for HQ Projects</a:t>
            </a:r>
            <a:endParaRPr sz="4400" b="1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dirty="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2.6 Plans Must Meet Five Basic Requirements</a:t>
            </a:r>
            <a:endParaRPr sz="2000" b="1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a0729df41_0_62"/>
          <p:cNvSpPr txBox="1"/>
          <p:nvPr/>
        </p:nvSpPr>
        <p:spPr>
          <a:xfrm>
            <a:off x="909750" y="62850"/>
            <a:ext cx="6042600" cy="4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500" b="0" i="0" u="none" strike="noStrike" cap="none" dirty="0" err="1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Aspectos</a:t>
            </a:r>
            <a:r>
              <a:rPr lang="en-US" sz="2500" b="0" i="0" u="none" strike="noStrike" cap="none" dirty="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claves </a:t>
            </a:r>
            <a:endParaRPr sz="2500" b="1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411D4B1-0432-BF43-B505-225235D0FF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0407178"/>
              </p:ext>
            </p:extLst>
          </p:nvPr>
        </p:nvGraphicFramePr>
        <p:xfrm>
          <a:off x="1950076" y="1204174"/>
          <a:ext cx="5243848" cy="3399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a0729df41_0_62"/>
          <p:cNvSpPr txBox="1"/>
          <p:nvPr/>
        </p:nvSpPr>
        <p:spPr>
          <a:xfrm>
            <a:off x="909748" y="62850"/>
            <a:ext cx="6042600" cy="4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500" b="0" i="0" u="none" strike="noStrike" cap="none" dirty="0" err="1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Aspectos</a:t>
            </a:r>
            <a:r>
              <a:rPr lang="en-US" sz="2500" b="0" i="0" u="none" strike="noStrike" cap="none" dirty="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claves </a:t>
            </a:r>
            <a:endParaRPr sz="2500" b="1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5A4A7FAB-D31F-6844-B9F5-A94FC3458419}"/>
              </a:ext>
            </a:extLst>
          </p:cNvPr>
          <p:cNvSpPr/>
          <p:nvPr/>
        </p:nvSpPr>
        <p:spPr>
          <a:xfrm>
            <a:off x="909750" y="817809"/>
            <a:ext cx="1479281" cy="4878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Accesible</a:t>
            </a: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05AF44B9-C4C9-BB4D-9F36-1C49359A83C1}"/>
              </a:ext>
            </a:extLst>
          </p:cNvPr>
          <p:cNvSpPr/>
          <p:nvPr/>
        </p:nvSpPr>
        <p:spPr>
          <a:xfrm>
            <a:off x="909750" y="1719043"/>
            <a:ext cx="1479281" cy="487800"/>
          </a:xfrm>
          <a:prstGeom prst="roundRect">
            <a:avLst/>
          </a:prstGeom>
          <a:solidFill>
            <a:srgbClr val="75D242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Claro</a:t>
            </a:r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21520B76-7F1F-494C-B3C1-F650F5564FD0}"/>
              </a:ext>
            </a:extLst>
          </p:cNvPr>
          <p:cNvSpPr/>
          <p:nvPr/>
        </p:nvSpPr>
        <p:spPr>
          <a:xfrm>
            <a:off x="909749" y="2620277"/>
            <a:ext cx="1479281" cy="487800"/>
          </a:xfrm>
          <a:prstGeom prst="roundRect">
            <a:avLst/>
          </a:prstGeom>
          <a:solidFill>
            <a:srgbClr val="AB4CAA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Específico</a:t>
            </a:r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0AA65010-BFA4-0347-AFEC-B926C79D0FD0}"/>
              </a:ext>
            </a:extLst>
          </p:cNvPr>
          <p:cNvSpPr/>
          <p:nvPr/>
        </p:nvSpPr>
        <p:spPr>
          <a:xfrm>
            <a:off x="909748" y="3521511"/>
            <a:ext cx="1479281" cy="487800"/>
          </a:xfrm>
          <a:prstGeom prst="roundRect">
            <a:avLst/>
          </a:prstGeom>
          <a:solidFill>
            <a:srgbClr val="4353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Preciso</a:t>
            </a: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EF87A47A-71A8-914B-AE8D-6AAAF4AC1F72}"/>
              </a:ext>
            </a:extLst>
          </p:cNvPr>
          <p:cNvSpPr/>
          <p:nvPr/>
        </p:nvSpPr>
        <p:spPr>
          <a:xfrm>
            <a:off x="909748" y="4422743"/>
            <a:ext cx="1479281" cy="487800"/>
          </a:xfrm>
          <a:prstGeom prst="roundRect">
            <a:avLst/>
          </a:prstGeom>
          <a:solidFill>
            <a:srgbClr val="00D6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Exacto</a:t>
            </a:r>
          </a:p>
        </p:txBody>
      </p:sp>
      <p:sp>
        <p:nvSpPr>
          <p:cNvPr id="9" name="Google Shape;18;p18">
            <a:extLst>
              <a:ext uri="{FF2B5EF4-FFF2-40B4-BE49-F238E27FC236}">
                <a16:creationId xmlns:a16="http://schemas.microsoft.com/office/drawing/2014/main" id="{BB3BA2A5-0F9B-7D42-8CEA-42846625FA5A}"/>
              </a:ext>
            </a:extLst>
          </p:cNvPr>
          <p:cNvSpPr/>
          <p:nvPr/>
        </p:nvSpPr>
        <p:spPr>
          <a:xfrm rot="5400000">
            <a:off x="2395856" y="1222809"/>
            <a:ext cx="864000" cy="54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8C9BE39-916D-B846-B8FC-CBF4DAAE856D}"/>
              </a:ext>
            </a:extLst>
          </p:cNvPr>
          <p:cNvSpPr txBox="1"/>
          <p:nvPr/>
        </p:nvSpPr>
        <p:spPr>
          <a:xfrm>
            <a:off x="2987893" y="792719"/>
            <a:ext cx="5608749" cy="88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Acceso eficiente a la información necesaria.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Definición de un formato universal a lo largo del plan.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Orden predefinido y no redundante.</a:t>
            </a:r>
          </a:p>
        </p:txBody>
      </p:sp>
    </p:spTree>
    <p:extLst>
      <p:ext uri="{BB962C8B-B14F-4D97-AF65-F5344CB8AC3E}">
        <p14:creationId xmlns:p14="http://schemas.microsoft.com/office/powerpoint/2010/main" val="291901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a0729df41_0_62"/>
          <p:cNvSpPr txBox="1"/>
          <p:nvPr/>
        </p:nvSpPr>
        <p:spPr>
          <a:xfrm>
            <a:off x="909748" y="62850"/>
            <a:ext cx="6042600" cy="4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500" b="0" i="0" u="none" strike="noStrike" cap="none" dirty="0" err="1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Aspectos</a:t>
            </a:r>
            <a:r>
              <a:rPr lang="en-US" sz="2500" b="0" i="0" u="none" strike="noStrike" cap="none" dirty="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claves </a:t>
            </a:r>
            <a:endParaRPr sz="2500" b="1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5A4A7FAB-D31F-6844-B9F5-A94FC3458419}"/>
              </a:ext>
            </a:extLst>
          </p:cNvPr>
          <p:cNvSpPr/>
          <p:nvPr/>
        </p:nvSpPr>
        <p:spPr>
          <a:xfrm>
            <a:off x="909750" y="817809"/>
            <a:ext cx="1479281" cy="487800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Accesible</a:t>
            </a: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05AF44B9-C4C9-BB4D-9F36-1C49359A83C1}"/>
              </a:ext>
            </a:extLst>
          </p:cNvPr>
          <p:cNvSpPr/>
          <p:nvPr/>
        </p:nvSpPr>
        <p:spPr>
          <a:xfrm>
            <a:off x="909750" y="1719043"/>
            <a:ext cx="1479281" cy="487800"/>
          </a:xfrm>
          <a:prstGeom prst="roundRect">
            <a:avLst/>
          </a:prstGeom>
          <a:solidFill>
            <a:srgbClr val="75D24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Claro</a:t>
            </a:r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21520B76-7F1F-494C-B3C1-F650F5564FD0}"/>
              </a:ext>
            </a:extLst>
          </p:cNvPr>
          <p:cNvSpPr/>
          <p:nvPr/>
        </p:nvSpPr>
        <p:spPr>
          <a:xfrm>
            <a:off x="909749" y="2620277"/>
            <a:ext cx="1479281" cy="487800"/>
          </a:xfrm>
          <a:prstGeom prst="roundRect">
            <a:avLst/>
          </a:prstGeom>
          <a:solidFill>
            <a:srgbClr val="AB4CAA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Específico</a:t>
            </a:r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0AA65010-BFA4-0347-AFEC-B926C79D0FD0}"/>
              </a:ext>
            </a:extLst>
          </p:cNvPr>
          <p:cNvSpPr/>
          <p:nvPr/>
        </p:nvSpPr>
        <p:spPr>
          <a:xfrm>
            <a:off x="909748" y="3521511"/>
            <a:ext cx="1479281" cy="487800"/>
          </a:xfrm>
          <a:prstGeom prst="roundRect">
            <a:avLst/>
          </a:prstGeom>
          <a:solidFill>
            <a:srgbClr val="4353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Preciso</a:t>
            </a: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EF87A47A-71A8-914B-AE8D-6AAAF4AC1F72}"/>
              </a:ext>
            </a:extLst>
          </p:cNvPr>
          <p:cNvSpPr/>
          <p:nvPr/>
        </p:nvSpPr>
        <p:spPr>
          <a:xfrm>
            <a:off x="909748" y="4422743"/>
            <a:ext cx="1479281" cy="487800"/>
          </a:xfrm>
          <a:prstGeom prst="roundRect">
            <a:avLst/>
          </a:prstGeom>
          <a:solidFill>
            <a:srgbClr val="00D6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Exacto</a:t>
            </a:r>
          </a:p>
        </p:txBody>
      </p:sp>
      <p:sp>
        <p:nvSpPr>
          <p:cNvPr id="9" name="Google Shape;18;p18">
            <a:extLst>
              <a:ext uri="{FF2B5EF4-FFF2-40B4-BE49-F238E27FC236}">
                <a16:creationId xmlns:a16="http://schemas.microsoft.com/office/drawing/2014/main" id="{BB3BA2A5-0F9B-7D42-8CEA-42846625FA5A}"/>
              </a:ext>
            </a:extLst>
          </p:cNvPr>
          <p:cNvSpPr/>
          <p:nvPr/>
        </p:nvSpPr>
        <p:spPr>
          <a:xfrm rot="5400000">
            <a:off x="2395856" y="1222809"/>
            <a:ext cx="864000" cy="54000"/>
          </a:xfrm>
          <a:prstGeom prst="rect">
            <a:avLst/>
          </a:prstGeom>
          <a:solidFill>
            <a:srgbClr val="FFD966">
              <a:alpha val="50000"/>
            </a:srgbClr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8C9BE39-916D-B846-B8FC-CBF4DAAE856D}"/>
              </a:ext>
            </a:extLst>
          </p:cNvPr>
          <p:cNvSpPr txBox="1"/>
          <p:nvPr/>
        </p:nvSpPr>
        <p:spPr>
          <a:xfrm>
            <a:off x="2987893" y="792719"/>
            <a:ext cx="5608749" cy="88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Acceso eficiente a la información necesaria.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Definición de un formato universal a lo largo del plan.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Orden predefinido y no redundante.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329C036-89C4-A543-B846-326349F1449D}"/>
              </a:ext>
            </a:extLst>
          </p:cNvPr>
          <p:cNvSpPr txBox="1"/>
          <p:nvPr/>
        </p:nvSpPr>
        <p:spPr>
          <a:xfrm>
            <a:off x="2987892" y="1663763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Información completa, consistente y depurada.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Procesos de validación de la información.</a:t>
            </a:r>
          </a:p>
        </p:txBody>
      </p:sp>
      <p:sp>
        <p:nvSpPr>
          <p:cNvPr id="17" name="Google Shape;18;p18">
            <a:extLst>
              <a:ext uri="{FF2B5EF4-FFF2-40B4-BE49-F238E27FC236}">
                <a16:creationId xmlns:a16="http://schemas.microsoft.com/office/drawing/2014/main" id="{96E874F4-BD68-5D49-B79C-F988FBCB5CEC}"/>
              </a:ext>
            </a:extLst>
          </p:cNvPr>
          <p:cNvSpPr/>
          <p:nvPr/>
        </p:nvSpPr>
        <p:spPr>
          <a:xfrm rot="5400000">
            <a:off x="2539856" y="1942809"/>
            <a:ext cx="576000" cy="54000"/>
          </a:xfrm>
          <a:prstGeom prst="rect">
            <a:avLst/>
          </a:prstGeom>
          <a:solidFill>
            <a:srgbClr val="75D100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9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a0729df41_0_62"/>
          <p:cNvSpPr txBox="1"/>
          <p:nvPr/>
        </p:nvSpPr>
        <p:spPr>
          <a:xfrm>
            <a:off x="909748" y="62850"/>
            <a:ext cx="6042600" cy="4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500" b="0" i="0" u="none" strike="noStrike" cap="none" dirty="0" err="1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Aspectos</a:t>
            </a:r>
            <a:r>
              <a:rPr lang="en-US" sz="2500" b="0" i="0" u="none" strike="noStrike" cap="none" dirty="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claves </a:t>
            </a:r>
            <a:endParaRPr sz="2500" b="1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5A4A7FAB-D31F-6844-B9F5-A94FC3458419}"/>
              </a:ext>
            </a:extLst>
          </p:cNvPr>
          <p:cNvSpPr/>
          <p:nvPr/>
        </p:nvSpPr>
        <p:spPr>
          <a:xfrm>
            <a:off x="909750" y="817809"/>
            <a:ext cx="1479281" cy="487800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Accesible</a:t>
            </a: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05AF44B9-C4C9-BB4D-9F36-1C49359A83C1}"/>
              </a:ext>
            </a:extLst>
          </p:cNvPr>
          <p:cNvSpPr/>
          <p:nvPr/>
        </p:nvSpPr>
        <p:spPr>
          <a:xfrm>
            <a:off x="909750" y="1719043"/>
            <a:ext cx="1479281" cy="487800"/>
          </a:xfrm>
          <a:prstGeom prst="roundRect">
            <a:avLst/>
          </a:prstGeom>
          <a:solidFill>
            <a:srgbClr val="75D242">
              <a:alpha val="5006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Claro</a:t>
            </a:r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21520B76-7F1F-494C-B3C1-F650F5564FD0}"/>
              </a:ext>
            </a:extLst>
          </p:cNvPr>
          <p:cNvSpPr/>
          <p:nvPr/>
        </p:nvSpPr>
        <p:spPr>
          <a:xfrm>
            <a:off x="909749" y="2620277"/>
            <a:ext cx="1479281" cy="487800"/>
          </a:xfrm>
          <a:prstGeom prst="roundRect">
            <a:avLst/>
          </a:prstGeom>
          <a:solidFill>
            <a:srgbClr val="AB4C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Específico</a:t>
            </a:r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0AA65010-BFA4-0347-AFEC-B926C79D0FD0}"/>
              </a:ext>
            </a:extLst>
          </p:cNvPr>
          <p:cNvSpPr/>
          <p:nvPr/>
        </p:nvSpPr>
        <p:spPr>
          <a:xfrm>
            <a:off x="909748" y="3521511"/>
            <a:ext cx="1479281" cy="487800"/>
          </a:xfrm>
          <a:prstGeom prst="roundRect">
            <a:avLst/>
          </a:prstGeom>
          <a:solidFill>
            <a:srgbClr val="4353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Preciso</a:t>
            </a: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EF87A47A-71A8-914B-AE8D-6AAAF4AC1F72}"/>
              </a:ext>
            </a:extLst>
          </p:cNvPr>
          <p:cNvSpPr/>
          <p:nvPr/>
        </p:nvSpPr>
        <p:spPr>
          <a:xfrm>
            <a:off x="909748" y="4422743"/>
            <a:ext cx="1479281" cy="487800"/>
          </a:xfrm>
          <a:prstGeom prst="roundRect">
            <a:avLst/>
          </a:prstGeom>
          <a:solidFill>
            <a:srgbClr val="00D6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Exacto</a:t>
            </a:r>
          </a:p>
        </p:txBody>
      </p:sp>
      <p:sp>
        <p:nvSpPr>
          <p:cNvPr id="9" name="Google Shape;18;p18">
            <a:extLst>
              <a:ext uri="{FF2B5EF4-FFF2-40B4-BE49-F238E27FC236}">
                <a16:creationId xmlns:a16="http://schemas.microsoft.com/office/drawing/2014/main" id="{BB3BA2A5-0F9B-7D42-8CEA-42846625FA5A}"/>
              </a:ext>
            </a:extLst>
          </p:cNvPr>
          <p:cNvSpPr/>
          <p:nvPr/>
        </p:nvSpPr>
        <p:spPr>
          <a:xfrm rot="5400000">
            <a:off x="2395856" y="1222809"/>
            <a:ext cx="864000" cy="54000"/>
          </a:xfrm>
          <a:prstGeom prst="rect">
            <a:avLst/>
          </a:prstGeom>
          <a:solidFill>
            <a:srgbClr val="FFD966">
              <a:alpha val="50000"/>
            </a:srgbClr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8C9BE39-916D-B846-B8FC-CBF4DAAE856D}"/>
              </a:ext>
            </a:extLst>
          </p:cNvPr>
          <p:cNvSpPr txBox="1"/>
          <p:nvPr/>
        </p:nvSpPr>
        <p:spPr>
          <a:xfrm>
            <a:off x="2987893" y="792719"/>
            <a:ext cx="5608749" cy="88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Acceso eficiente a la información necesaria.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Definición de un formato universal a lo largo del plan.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Orden predefinido y no redundante.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329C036-89C4-A543-B846-326349F1449D}"/>
              </a:ext>
            </a:extLst>
          </p:cNvPr>
          <p:cNvSpPr txBox="1"/>
          <p:nvPr/>
        </p:nvSpPr>
        <p:spPr>
          <a:xfrm>
            <a:off x="2987892" y="1663763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Información completa, consistente y depurada.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Procesos de validación de la información.</a:t>
            </a:r>
          </a:p>
        </p:txBody>
      </p:sp>
      <p:sp>
        <p:nvSpPr>
          <p:cNvPr id="17" name="Google Shape;18;p18">
            <a:extLst>
              <a:ext uri="{FF2B5EF4-FFF2-40B4-BE49-F238E27FC236}">
                <a16:creationId xmlns:a16="http://schemas.microsoft.com/office/drawing/2014/main" id="{96E874F4-BD68-5D49-B79C-F988FBCB5CEC}"/>
              </a:ext>
            </a:extLst>
          </p:cNvPr>
          <p:cNvSpPr/>
          <p:nvPr/>
        </p:nvSpPr>
        <p:spPr>
          <a:xfrm rot="5400000">
            <a:off x="2539856" y="1942809"/>
            <a:ext cx="576000" cy="54000"/>
          </a:xfrm>
          <a:prstGeom prst="rect">
            <a:avLst/>
          </a:prstGeom>
          <a:solidFill>
            <a:srgbClr val="75D100">
              <a:alpha val="49600"/>
            </a:srgbClr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8">
            <a:extLst>
              <a:ext uri="{FF2B5EF4-FFF2-40B4-BE49-F238E27FC236}">
                <a16:creationId xmlns:a16="http://schemas.microsoft.com/office/drawing/2014/main" id="{3570BA4C-760C-F142-94C9-99EB99B7B6FA}"/>
              </a:ext>
            </a:extLst>
          </p:cNvPr>
          <p:cNvSpPr/>
          <p:nvPr/>
        </p:nvSpPr>
        <p:spPr>
          <a:xfrm rot="5400000">
            <a:off x="2539847" y="2518809"/>
            <a:ext cx="576000" cy="54000"/>
          </a:xfrm>
          <a:prstGeom prst="rect">
            <a:avLst/>
          </a:prstGeom>
          <a:solidFill>
            <a:srgbClr val="AB4CAA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3D2C0F8-96E7-3849-8C73-3F57059DFC53}"/>
              </a:ext>
            </a:extLst>
          </p:cNvPr>
          <p:cNvSpPr txBox="1"/>
          <p:nvPr/>
        </p:nvSpPr>
        <p:spPr>
          <a:xfrm>
            <a:off x="2987883" y="2221718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Capacidad de saber en todo momento quién, cómo, cuándo y a qué costo se realizará determinada acción.</a:t>
            </a:r>
          </a:p>
        </p:txBody>
      </p:sp>
    </p:spTree>
    <p:extLst>
      <p:ext uri="{BB962C8B-B14F-4D97-AF65-F5344CB8AC3E}">
        <p14:creationId xmlns:p14="http://schemas.microsoft.com/office/powerpoint/2010/main" val="1802491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a0729df41_0_62"/>
          <p:cNvSpPr txBox="1"/>
          <p:nvPr/>
        </p:nvSpPr>
        <p:spPr>
          <a:xfrm>
            <a:off x="909748" y="62850"/>
            <a:ext cx="6042600" cy="4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500" b="0" i="0" u="none" strike="noStrike" cap="none" dirty="0" err="1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Aspectos</a:t>
            </a:r>
            <a:r>
              <a:rPr lang="en-US" sz="2500" b="0" i="0" u="none" strike="noStrike" cap="none" dirty="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claves </a:t>
            </a:r>
            <a:endParaRPr sz="2500" b="1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5A4A7FAB-D31F-6844-B9F5-A94FC3458419}"/>
              </a:ext>
            </a:extLst>
          </p:cNvPr>
          <p:cNvSpPr/>
          <p:nvPr/>
        </p:nvSpPr>
        <p:spPr>
          <a:xfrm>
            <a:off x="909750" y="817809"/>
            <a:ext cx="1479281" cy="487800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Accesible</a:t>
            </a: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05AF44B9-C4C9-BB4D-9F36-1C49359A83C1}"/>
              </a:ext>
            </a:extLst>
          </p:cNvPr>
          <p:cNvSpPr/>
          <p:nvPr/>
        </p:nvSpPr>
        <p:spPr>
          <a:xfrm>
            <a:off x="909750" y="1719043"/>
            <a:ext cx="1479281" cy="487800"/>
          </a:xfrm>
          <a:prstGeom prst="roundRect">
            <a:avLst/>
          </a:prstGeom>
          <a:solidFill>
            <a:srgbClr val="75D242">
              <a:alpha val="5006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Claro</a:t>
            </a:r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21520B76-7F1F-494C-B3C1-F650F5564FD0}"/>
              </a:ext>
            </a:extLst>
          </p:cNvPr>
          <p:cNvSpPr/>
          <p:nvPr/>
        </p:nvSpPr>
        <p:spPr>
          <a:xfrm>
            <a:off x="909749" y="2620277"/>
            <a:ext cx="1479281" cy="487800"/>
          </a:xfrm>
          <a:prstGeom prst="roundRect">
            <a:avLst/>
          </a:prstGeom>
          <a:solidFill>
            <a:srgbClr val="AB4CAA">
              <a:alpha val="49845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Específico</a:t>
            </a:r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0AA65010-BFA4-0347-AFEC-B926C79D0FD0}"/>
              </a:ext>
            </a:extLst>
          </p:cNvPr>
          <p:cNvSpPr/>
          <p:nvPr/>
        </p:nvSpPr>
        <p:spPr>
          <a:xfrm>
            <a:off x="909748" y="3521511"/>
            <a:ext cx="1479281" cy="487800"/>
          </a:xfrm>
          <a:prstGeom prst="roundRect">
            <a:avLst/>
          </a:prstGeom>
          <a:solidFill>
            <a:srgbClr val="4353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Preciso</a:t>
            </a: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EF87A47A-71A8-914B-AE8D-6AAAF4AC1F72}"/>
              </a:ext>
            </a:extLst>
          </p:cNvPr>
          <p:cNvSpPr/>
          <p:nvPr/>
        </p:nvSpPr>
        <p:spPr>
          <a:xfrm>
            <a:off x="909748" y="4422743"/>
            <a:ext cx="1479281" cy="487800"/>
          </a:xfrm>
          <a:prstGeom prst="roundRect">
            <a:avLst/>
          </a:prstGeom>
          <a:solidFill>
            <a:srgbClr val="00D6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Exacto</a:t>
            </a:r>
          </a:p>
        </p:txBody>
      </p:sp>
      <p:sp>
        <p:nvSpPr>
          <p:cNvPr id="9" name="Google Shape;18;p18">
            <a:extLst>
              <a:ext uri="{FF2B5EF4-FFF2-40B4-BE49-F238E27FC236}">
                <a16:creationId xmlns:a16="http://schemas.microsoft.com/office/drawing/2014/main" id="{BB3BA2A5-0F9B-7D42-8CEA-42846625FA5A}"/>
              </a:ext>
            </a:extLst>
          </p:cNvPr>
          <p:cNvSpPr/>
          <p:nvPr/>
        </p:nvSpPr>
        <p:spPr>
          <a:xfrm rot="5400000">
            <a:off x="2395856" y="1222809"/>
            <a:ext cx="864000" cy="54000"/>
          </a:xfrm>
          <a:prstGeom prst="rect">
            <a:avLst/>
          </a:prstGeom>
          <a:solidFill>
            <a:srgbClr val="FFD966">
              <a:alpha val="50000"/>
            </a:srgbClr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8C9BE39-916D-B846-B8FC-CBF4DAAE856D}"/>
              </a:ext>
            </a:extLst>
          </p:cNvPr>
          <p:cNvSpPr txBox="1"/>
          <p:nvPr/>
        </p:nvSpPr>
        <p:spPr>
          <a:xfrm>
            <a:off x="2987893" y="792719"/>
            <a:ext cx="5608749" cy="88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Acceso eficiente a la información necesaria.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Definición de un formato universal a lo largo del plan.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Orden predefinido y no redundante.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329C036-89C4-A543-B846-326349F1449D}"/>
              </a:ext>
            </a:extLst>
          </p:cNvPr>
          <p:cNvSpPr txBox="1"/>
          <p:nvPr/>
        </p:nvSpPr>
        <p:spPr>
          <a:xfrm>
            <a:off x="2987892" y="1663763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Información completa, consistente y depurada.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Procesos de validación de la información.</a:t>
            </a:r>
          </a:p>
        </p:txBody>
      </p:sp>
      <p:sp>
        <p:nvSpPr>
          <p:cNvPr id="17" name="Google Shape;18;p18">
            <a:extLst>
              <a:ext uri="{FF2B5EF4-FFF2-40B4-BE49-F238E27FC236}">
                <a16:creationId xmlns:a16="http://schemas.microsoft.com/office/drawing/2014/main" id="{96E874F4-BD68-5D49-B79C-F988FBCB5CEC}"/>
              </a:ext>
            </a:extLst>
          </p:cNvPr>
          <p:cNvSpPr/>
          <p:nvPr/>
        </p:nvSpPr>
        <p:spPr>
          <a:xfrm rot="5400000">
            <a:off x="2539856" y="1942809"/>
            <a:ext cx="576000" cy="54000"/>
          </a:xfrm>
          <a:prstGeom prst="rect">
            <a:avLst/>
          </a:prstGeom>
          <a:solidFill>
            <a:srgbClr val="75D100">
              <a:alpha val="49600"/>
            </a:srgbClr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8">
            <a:extLst>
              <a:ext uri="{FF2B5EF4-FFF2-40B4-BE49-F238E27FC236}">
                <a16:creationId xmlns:a16="http://schemas.microsoft.com/office/drawing/2014/main" id="{3570BA4C-760C-F142-94C9-99EB99B7B6FA}"/>
              </a:ext>
            </a:extLst>
          </p:cNvPr>
          <p:cNvSpPr/>
          <p:nvPr/>
        </p:nvSpPr>
        <p:spPr>
          <a:xfrm rot="5400000">
            <a:off x="2539847" y="2518809"/>
            <a:ext cx="576000" cy="54000"/>
          </a:xfrm>
          <a:prstGeom prst="rect">
            <a:avLst/>
          </a:prstGeom>
          <a:solidFill>
            <a:srgbClr val="AB4CAA">
              <a:alpha val="50034"/>
            </a:srgbClr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3D2C0F8-96E7-3849-8C73-3F57059DFC53}"/>
              </a:ext>
            </a:extLst>
          </p:cNvPr>
          <p:cNvSpPr txBox="1"/>
          <p:nvPr/>
        </p:nvSpPr>
        <p:spPr>
          <a:xfrm>
            <a:off x="2987883" y="2221718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Capacidad de saber en todo momento quién, cómo, cuándo y a qué costo se realizará determianda acción.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C3FF4A5-4D70-E449-9D43-A15F0E33E962}"/>
              </a:ext>
            </a:extLst>
          </p:cNvPr>
          <p:cNvSpPr txBox="1"/>
          <p:nvPr/>
        </p:nvSpPr>
        <p:spPr>
          <a:xfrm>
            <a:off x="2987874" y="2815763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Primera definición: Unidad de medida (minutos, horas, días, meses, etc.).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Riesgo asociado.</a:t>
            </a:r>
          </a:p>
        </p:txBody>
      </p:sp>
      <p:sp>
        <p:nvSpPr>
          <p:cNvPr id="21" name="Google Shape;18;p18">
            <a:extLst>
              <a:ext uri="{FF2B5EF4-FFF2-40B4-BE49-F238E27FC236}">
                <a16:creationId xmlns:a16="http://schemas.microsoft.com/office/drawing/2014/main" id="{F72DEE77-3186-3340-8EED-8EA75CDAD5A1}"/>
              </a:ext>
            </a:extLst>
          </p:cNvPr>
          <p:cNvSpPr/>
          <p:nvPr/>
        </p:nvSpPr>
        <p:spPr>
          <a:xfrm rot="5400000">
            <a:off x="2539847" y="3094809"/>
            <a:ext cx="576000" cy="54000"/>
          </a:xfrm>
          <a:prstGeom prst="rect">
            <a:avLst/>
          </a:prstGeom>
          <a:solidFill>
            <a:srgbClr val="4353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4264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a0729df41_0_62"/>
          <p:cNvSpPr txBox="1"/>
          <p:nvPr/>
        </p:nvSpPr>
        <p:spPr>
          <a:xfrm>
            <a:off x="909748" y="62850"/>
            <a:ext cx="6042600" cy="4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500" b="0" i="0" u="none" strike="noStrike" cap="none" dirty="0" err="1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Aspectos</a:t>
            </a:r>
            <a:r>
              <a:rPr lang="en-US" sz="2500" b="0" i="0" u="none" strike="noStrike" cap="none" dirty="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claves </a:t>
            </a:r>
            <a:endParaRPr sz="2500" b="1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5A4A7FAB-D31F-6844-B9F5-A94FC3458419}"/>
              </a:ext>
            </a:extLst>
          </p:cNvPr>
          <p:cNvSpPr/>
          <p:nvPr/>
        </p:nvSpPr>
        <p:spPr>
          <a:xfrm>
            <a:off x="909750" y="817809"/>
            <a:ext cx="1479281" cy="487800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Accesible</a:t>
            </a: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05AF44B9-C4C9-BB4D-9F36-1C49359A83C1}"/>
              </a:ext>
            </a:extLst>
          </p:cNvPr>
          <p:cNvSpPr/>
          <p:nvPr/>
        </p:nvSpPr>
        <p:spPr>
          <a:xfrm>
            <a:off x="909750" y="1719043"/>
            <a:ext cx="1479281" cy="487800"/>
          </a:xfrm>
          <a:prstGeom prst="roundRect">
            <a:avLst/>
          </a:prstGeom>
          <a:solidFill>
            <a:srgbClr val="75D242">
              <a:alpha val="5006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Claro</a:t>
            </a:r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21520B76-7F1F-494C-B3C1-F650F5564FD0}"/>
              </a:ext>
            </a:extLst>
          </p:cNvPr>
          <p:cNvSpPr/>
          <p:nvPr/>
        </p:nvSpPr>
        <p:spPr>
          <a:xfrm>
            <a:off x="909749" y="2620277"/>
            <a:ext cx="1479281" cy="487800"/>
          </a:xfrm>
          <a:prstGeom prst="roundRect">
            <a:avLst/>
          </a:prstGeom>
          <a:solidFill>
            <a:srgbClr val="AB4CAA">
              <a:alpha val="50064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Específico</a:t>
            </a:r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0AA65010-BFA4-0347-AFEC-B926C79D0FD0}"/>
              </a:ext>
            </a:extLst>
          </p:cNvPr>
          <p:cNvSpPr/>
          <p:nvPr/>
        </p:nvSpPr>
        <p:spPr>
          <a:xfrm>
            <a:off x="909748" y="3521511"/>
            <a:ext cx="1479281" cy="487800"/>
          </a:xfrm>
          <a:prstGeom prst="roundRect">
            <a:avLst/>
          </a:prstGeom>
          <a:solidFill>
            <a:srgbClr val="4353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Preciso</a:t>
            </a: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EF87A47A-71A8-914B-AE8D-6AAAF4AC1F72}"/>
              </a:ext>
            </a:extLst>
          </p:cNvPr>
          <p:cNvSpPr/>
          <p:nvPr/>
        </p:nvSpPr>
        <p:spPr>
          <a:xfrm>
            <a:off x="909748" y="4422743"/>
            <a:ext cx="1479281" cy="487800"/>
          </a:xfrm>
          <a:prstGeom prst="roundRect">
            <a:avLst/>
          </a:prstGeom>
          <a:solidFill>
            <a:srgbClr val="00D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Exacto</a:t>
            </a:r>
          </a:p>
        </p:txBody>
      </p:sp>
      <p:sp>
        <p:nvSpPr>
          <p:cNvPr id="9" name="Google Shape;18;p18">
            <a:extLst>
              <a:ext uri="{FF2B5EF4-FFF2-40B4-BE49-F238E27FC236}">
                <a16:creationId xmlns:a16="http://schemas.microsoft.com/office/drawing/2014/main" id="{BB3BA2A5-0F9B-7D42-8CEA-42846625FA5A}"/>
              </a:ext>
            </a:extLst>
          </p:cNvPr>
          <p:cNvSpPr/>
          <p:nvPr/>
        </p:nvSpPr>
        <p:spPr>
          <a:xfrm rot="5400000">
            <a:off x="2395856" y="1222809"/>
            <a:ext cx="864000" cy="54000"/>
          </a:xfrm>
          <a:prstGeom prst="rect">
            <a:avLst/>
          </a:prstGeom>
          <a:solidFill>
            <a:srgbClr val="FFD966">
              <a:alpha val="50000"/>
            </a:srgbClr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8C9BE39-916D-B846-B8FC-CBF4DAAE856D}"/>
              </a:ext>
            </a:extLst>
          </p:cNvPr>
          <p:cNvSpPr txBox="1"/>
          <p:nvPr/>
        </p:nvSpPr>
        <p:spPr>
          <a:xfrm>
            <a:off x="2987893" y="792719"/>
            <a:ext cx="5608749" cy="88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Acceso eficiente a la información necesaria.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Definición de un formato universal a lo largo del plan.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Orden predefinido y no redundante.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329C036-89C4-A543-B846-326349F1449D}"/>
              </a:ext>
            </a:extLst>
          </p:cNvPr>
          <p:cNvSpPr txBox="1"/>
          <p:nvPr/>
        </p:nvSpPr>
        <p:spPr>
          <a:xfrm>
            <a:off x="2987892" y="1663763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Información completa, consistente y depurada.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Procesos de validación de la información.</a:t>
            </a:r>
          </a:p>
        </p:txBody>
      </p:sp>
      <p:sp>
        <p:nvSpPr>
          <p:cNvPr id="17" name="Google Shape;18;p18">
            <a:extLst>
              <a:ext uri="{FF2B5EF4-FFF2-40B4-BE49-F238E27FC236}">
                <a16:creationId xmlns:a16="http://schemas.microsoft.com/office/drawing/2014/main" id="{96E874F4-BD68-5D49-B79C-F988FBCB5CEC}"/>
              </a:ext>
            </a:extLst>
          </p:cNvPr>
          <p:cNvSpPr/>
          <p:nvPr/>
        </p:nvSpPr>
        <p:spPr>
          <a:xfrm rot="5400000">
            <a:off x="2539856" y="1942809"/>
            <a:ext cx="576000" cy="54000"/>
          </a:xfrm>
          <a:prstGeom prst="rect">
            <a:avLst/>
          </a:prstGeom>
          <a:solidFill>
            <a:srgbClr val="75D100">
              <a:alpha val="49600"/>
            </a:srgbClr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8">
            <a:extLst>
              <a:ext uri="{FF2B5EF4-FFF2-40B4-BE49-F238E27FC236}">
                <a16:creationId xmlns:a16="http://schemas.microsoft.com/office/drawing/2014/main" id="{3570BA4C-760C-F142-94C9-99EB99B7B6FA}"/>
              </a:ext>
            </a:extLst>
          </p:cNvPr>
          <p:cNvSpPr/>
          <p:nvPr/>
        </p:nvSpPr>
        <p:spPr>
          <a:xfrm rot="5400000">
            <a:off x="2539847" y="2518809"/>
            <a:ext cx="576000" cy="54000"/>
          </a:xfrm>
          <a:prstGeom prst="rect">
            <a:avLst/>
          </a:prstGeom>
          <a:solidFill>
            <a:srgbClr val="AB4CAA">
              <a:alpha val="50000"/>
            </a:srgbClr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3D2C0F8-96E7-3849-8C73-3F57059DFC53}"/>
              </a:ext>
            </a:extLst>
          </p:cNvPr>
          <p:cNvSpPr txBox="1"/>
          <p:nvPr/>
        </p:nvSpPr>
        <p:spPr>
          <a:xfrm>
            <a:off x="2987883" y="2221718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Capacidad de saber en todo momento quién, cómo, cuándo y a qué costo se realizará determianda acción.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C3FF4A5-4D70-E449-9D43-A15F0E33E962}"/>
              </a:ext>
            </a:extLst>
          </p:cNvPr>
          <p:cNvSpPr txBox="1"/>
          <p:nvPr/>
        </p:nvSpPr>
        <p:spPr>
          <a:xfrm>
            <a:off x="2987874" y="2815763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Primera definición: Unidad de medida (minutos, horas, días, meses, etc.).</a:t>
            </a:r>
          </a:p>
          <a:p>
            <a:pPr marL="171450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bg2"/>
                </a:solidFill>
              </a:rPr>
              <a:t>Riesgo asociado.</a:t>
            </a:r>
          </a:p>
        </p:txBody>
      </p:sp>
      <p:sp>
        <p:nvSpPr>
          <p:cNvPr id="21" name="Google Shape;18;p18">
            <a:extLst>
              <a:ext uri="{FF2B5EF4-FFF2-40B4-BE49-F238E27FC236}">
                <a16:creationId xmlns:a16="http://schemas.microsoft.com/office/drawing/2014/main" id="{F72DEE77-3186-3340-8EED-8EA75CDAD5A1}"/>
              </a:ext>
            </a:extLst>
          </p:cNvPr>
          <p:cNvSpPr/>
          <p:nvPr/>
        </p:nvSpPr>
        <p:spPr>
          <a:xfrm rot="5400000">
            <a:off x="2539847" y="3094809"/>
            <a:ext cx="576000" cy="54000"/>
          </a:xfrm>
          <a:prstGeom prst="rect">
            <a:avLst/>
          </a:prstGeom>
          <a:solidFill>
            <a:srgbClr val="4353FF">
              <a:alpha val="49965"/>
            </a:srgbClr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7D4337A-87AD-BD4E-A76E-BED0CAD8FB5A}"/>
              </a:ext>
            </a:extLst>
          </p:cNvPr>
          <p:cNvSpPr txBox="1"/>
          <p:nvPr/>
        </p:nvSpPr>
        <p:spPr>
          <a:xfrm>
            <a:off x="2987874" y="3409808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Objetivo general: ser exactos.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Sobreestimaciones – Subestimaciones -&gt; 0 (estimación insesgada)</a:t>
            </a:r>
          </a:p>
        </p:txBody>
      </p:sp>
      <p:sp>
        <p:nvSpPr>
          <p:cNvPr id="27" name="Google Shape;18;p18">
            <a:extLst>
              <a:ext uri="{FF2B5EF4-FFF2-40B4-BE49-F238E27FC236}">
                <a16:creationId xmlns:a16="http://schemas.microsoft.com/office/drawing/2014/main" id="{7F925E4B-0715-584E-BE78-587A9E38F0C5}"/>
              </a:ext>
            </a:extLst>
          </p:cNvPr>
          <p:cNvSpPr/>
          <p:nvPr/>
        </p:nvSpPr>
        <p:spPr>
          <a:xfrm rot="5400000">
            <a:off x="2539847" y="3651791"/>
            <a:ext cx="576000" cy="54000"/>
          </a:xfrm>
          <a:prstGeom prst="rect">
            <a:avLst/>
          </a:prstGeom>
          <a:solidFill>
            <a:srgbClr val="00D6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9512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a0729df41_0_62"/>
          <p:cNvSpPr txBox="1"/>
          <p:nvPr/>
        </p:nvSpPr>
        <p:spPr>
          <a:xfrm>
            <a:off x="909748" y="62850"/>
            <a:ext cx="6042600" cy="4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500" b="0" i="0" u="none" strike="noStrike" cap="none" dirty="0" err="1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Aspectos</a:t>
            </a:r>
            <a:r>
              <a:rPr lang="en-US" sz="2500" b="0" i="0" u="none" strike="noStrike" cap="none" dirty="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claves </a:t>
            </a:r>
            <a:endParaRPr sz="2500" b="1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5A4A7FAB-D31F-6844-B9F5-A94FC3458419}"/>
              </a:ext>
            </a:extLst>
          </p:cNvPr>
          <p:cNvSpPr/>
          <p:nvPr/>
        </p:nvSpPr>
        <p:spPr>
          <a:xfrm>
            <a:off x="909750" y="817809"/>
            <a:ext cx="1479281" cy="4878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Accesible</a:t>
            </a: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05AF44B9-C4C9-BB4D-9F36-1C49359A83C1}"/>
              </a:ext>
            </a:extLst>
          </p:cNvPr>
          <p:cNvSpPr/>
          <p:nvPr/>
        </p:nvSpPr>
        <p:spPr>
          <a:xfrm>
            <a:off x="909750" y="1719043"/>
            <a:ext cx="1479281" cy="487800"/>
          </a:xfrm>
          <a:prstGeom prst="roundRect">
            <a:avLst/>
          </a:prstGeom>
          <a:solidFill>
            <a:srgbClr val="75D24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Claro</a:t>
            </a:r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21520B76-7F1F-494C-B3C1-F650F5564FD0}"/>
              </a:ext>
            </a:extLst>
          </p:cNvPr>
          <p:cNvSpPr/>
          <p:nvPr/>
        </p:nvSpPr>
        <p:spPr>
          <a:xfrm>
            <a:off x="909749" y="2620277"/>
            <a:ext cx="1479281" cy="487800"/>
          </a:xfrm>
          <a:prstGeom prst="roundRect">
            <a:avLst/>
          </a:prstGeom>
          <a:solidFill>
            <a:srgbClr val="AB4C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Específico</a:t>
            </a:r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0AA65010-BFA4-0347-AFEC-B926C79D0FD0}"/>
              </a:ext>
            </a:extLst>
          </p:cNvPr>
          <p:cNvSpPr/>
          <p:nvPr/>
        </p:nvSpPr>
        <p:spPr>
          <a:xfrm>
            <a:off x="909748" y="3521511"/>
            <a:ext cx="1479281" cy="487800"/>
          </a:xfrm>
          <a:prstGeom prst="roundRect">
            <a:avLst/>
          </a:prstGeom>
          <a:solidFill>
            <a:srgbClr val="4353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Preciso</a:t>
            </a: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EF87A47A-71A8-914B-AE8D-6AAAF4AC1F72}"/>
              </a:ext>
            </a:extLst>
          </p:cNvPr>
          <p:cNvSpPr/>
          <p:nvPr/>
        </p:nvSpPr>
        <p:spPr>
          <a:xfrm>
            <a:off x="909748" y="4422743"/>
            <a:ext cx="1479281" cy="487800"/>
          </a:xfrm>
          <a:prstGeom prst="roundRect">
            <a:avLst/>
          </a:prstGeom>
          <a:solidFill>
            <a:srgbClr val="00D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/>
              <a:t>Exacto</a:t>
            </a:r>
          </a:p>
        </p:txBody>
      </p:sp>
      <p:sp>
        <p:nvSpPr>
          <p:cNvPr id="9" name="Google Shape;18;p18">
            <a:extLst>
              <a:ext uri="{FF2B5EF4-FFF2-40B4-BE49-F238E27FC236}">
                <a16:creationId xmlns:a16="http://schemas.microsoft.com/office/drawing/2014/main" id="{BB3BA2A5-0F9B-7D42-8CEA-42846625FA5A}"/>
              </a:ext>
            </a:extLst>
          </p:cNvPr>
          <p:cNvSpPr/>
          <p:nvPr/>
        </p:nvSpPr>
        <p:spPr>
          <a:xfrm rot="5400000">
            <a:off x="2395856" y="1222809"/>
            <a:ext cx="864000" cy="54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8C9BE39-916D-B846-B8FC-CBF4DAAE856D}"/>
              </a:ext>
            </a:extLst>
          </p:cNvPr>
          <p:cNvSpPr txBox="1"/>
          <p:nvPr/>
        </p:nvSpPr>
        <p:spPr>
          <a:xfrm>
            <a:off x="2987893" y="792719"/>
            <a:ext cx="5608749" cy="88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tx1"/>
                </a:solidFill>
              </a:rPr>
              <a:t>Acceso eficiente a la información necesaria.</a:t>
            </a:r>
          </a:p>
          <a:p>
            <a:pPr marL="171450" indent="-1714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tx1"/>
                </a:solidFill>
              </a:rPr>
              <a:t>Definición de un formato universal a lo largo del plan.</a:t>
            </a:r>
          </a:p>
          <a:p>
            <a:pPr marL="171450" indent="-1714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tx1"/>
                </a:solidFill>
              </a:rPr>
              <a:t>Orden predefinido y no redundante.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329C036-89C4-A543-B846-326349F1449D}"/>
              </a:ext>
            </a:extLst>
          </p:cNvPr>
          <p:cNvSpPr txBox="1"/>
          <p:nvPr/>
        </p:nvSpPr>
        <p:spPr>
          <a:xfrm>
            <a:off x="2987892" y="1663763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tx1"/>
                </a:solidFill>
              </a:rPr>
              <a:t>Información completa, consistente y depurada.</a:t>
            </a:r>
          </a:p>
          <a:p>
            <a:pPr marL="171450" indent="-1714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tx1"/>
                </a:solidFill>
              </a:rPr>
              <a:t>Procesos de validación de la información.</a:t>
            </a:r>
          </a:p>
        </p:txBody>
      </p:sp>
      <p:sp>
        <p:nvSpPr>
          <p:cNvPr id="17" name="Google Shape;18;p18">
            <a:extLst>
              <a:ext uri="{FF2B5EF4-FFF2-40B4-BE49-F238E27FC236}">
                <a16:creationId xmlns:a16="http://schemas.microsoft.com/office/drawing/2014/main" id="{96E874F4-BD68-5D49-B79C-F988FBCB5CEC}"/>
              </a:ext>
            </a:extLst>
          </p:cNvPr>
          <p:cNvSpPr/>
          <p:nvPr/>
        </p:nvSpPr>
        <p:spPr>
          <a:xfrm rot="5400000">
            <a:off x="2539856" y="1942809"/>
            <a:ext cx="576000" cy="54000"/>
          </a:xfrm>
          <a:prstGeom prst="rect">
            <a:avLst/>
          </a:prstGeom>
          <a:solidFill>
            <a:srgbClr val="75D100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8">
            <a:extLst>
              <a:ext uri="{FF2B5EF4-FFF2-40B4-BE49-F238E27FC236}">
                <a16:creationId xmlns:a16="http://schemas.microsoft.com/office/drawing/2014/main" id="{3570BA4C-760C-F142-94C9-99EB99B7B6FA}"/>
              </a:ext>
            </a:extLst>
          </p:cNvPr>
          <p:cNvSpPr/>
          <p:nvPr/>
        </p:nvSpPr>
        <p:spPr>
          <a:xfrm rot="5400000">
            <a:off x="2539847" y="2518809"/>
            <a:ext cx="576000" cy="54000"/>
          </a:xfrm>
          <a:prstGeom prst="rect">
            <a:avLst/>
          </a:prstGeom>
          <a:solidFill>
            <a:srgbClr val="AB4CAA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3D2C0F8-96E7-3849-8C73-3F57059DFC53}"/>
              </a:ext>
            </a:extLst>
          </p:cNvPr>
          <p:cNvSpPr txBox="1"/>
          <p:nvPr/>
        </p:nvSpPr>
        <p:spPr>
          <a:xfrm>
            <a:off x="2987883" y="2221718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tx1"/>
                </a:solidFill>
              </a:rPr>
              <a:t>Capacidad de saber en todo momento quién, cómo, cuándo y a qué costo se realizará determianda acción.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C3FF4A5-4D70-E449-9D43-A15F0E33E962}"/>
              </a:ext>
            </a:extLst>
          </p:cNvPr>
          <p:cNvSpPr txBox="1"/>
          <p:nvPr/>
        </p:nvSpPr>
        <p:spPr>
          <a:xfrm>
            <a:off x="2987874" y="2815763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tx1"/>
                </a:solidFill>
              </a:rPr>
              <a:t>Primera definición: Unidad de medida (minutos, horas, días, meses, etc.).</a:t>
            </a:r>
          </a:p>
          <a:p>
            <a:pPr marL="171450" indent="-1714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UY" sz="1200" dirty="0">
                <a:solidFill>
                  <a:schemeClr val="tx1"/>
                </a:solidFill>
              </a:rPr>
              <a:t>Riesgo asociado.</a:t>
            </a:r>
          </a:p>
        </p:txBody>
      </p:sp>
      <p:sp>
        <p:nvSpPr>
          <p:cNvPr id="21" name="Google Shape;18;p18">
            <a:extLst>
              <a:ext uri="{FF2B5EF4-FFF2-40B4-BE49-F238E27FC236}">
                <a16:creationId xmlns:a16="http://schemas.microsoft.com/office/drawing/2014/main" id="{F72DEE77-3186-3340-8EED-8EA75CDAD5A1}"/>
              </a:ext>
            </a:extLst>
          </p:cNvPr>
          <p:cNvSpPr/>
          <p:nvPr/>
        </p:nvSpPr>
        <p:spPr>
          <a:xfrm rot="5400000">
            <a:off x="2539847" y="3094809"/>
            <a:ext cx="576000" cy="54000"/>
          </a:xfrm>
          <a:prstGeom prst="rect">
            <a:avLst/>
          </a:prstGeom>
          <a:solidFill>
            <a:srgbClr val="4353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7D4337A-87AD-BD4E-A76E-BED0CAD8FB5A}"/>
              </a:ext>
            </a:extLst>
          </p:cNvPr>
          <p:cNvSpPr txBox="1"/>
          <p:nvPr/>
        </p:nvSpPr>
        <p:spPr>
          <a:xfrm>
            <a:off x="2987874" y="3409808"/>
            <a:ext cx="5608749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Objetivo general: ser exactos.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Y" sz="1200" dirty="0"/>
              <a:t>Sobreestimaciones – Subestimaciones -&gt; 0 (estimación insesgada)</a:t>
            </a:r>
          </a:p>
        </p:txBody>
      </p:sp>
      <p:sp>
        <p:nvSpPr>
          <p:cNvPr id="27" name="Google Shape;18;p18">
            <a:extLst>
              <a:ext uri="{FF2B5EF4-FFF2-40B4-BE49-F238E27FC236}">
                <a16:creationId xmlns:a16="http://schemas.microsoft.com/office/drawing/2014/main" id="{7F925E4B-0715-584E-BE78-587A9E38F0C5}"/>
              </a:ext>
            </a:extLst>
          </p:cNvPr>
          <p:cNvSpPr/>
          <p:nvPr/>
        </p:nvSpPr>
        <p:spPr>
          <a:xfrm rot="5400000">
            <a:off x="2539847" y="3651791"/>
            <a:ext cx="576000" cy="54000"/>
          </a:xfrm>
          <a:prstGeom prst="rect">
            <a:avLst/>
          </a:prstGeom>
          <a:solidFill>
            <a:srgbClr val="00D6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518900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448</Words>
  <Application>Microsoft Macintosh PowerPoint</Application>
  <PresentationFormat>Presentación en pantalla (16:9)</PresentationFormat>
  <Paragraphs>88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Proxima Nova</vt:lpstr>
      <vt:lpstr>Lato</vt:lpstr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Bruno Torterolo</cp:lastModifiedBy>
  <cp:revision>11</cp:revision>
  <dcterms:modified xsi:type="dcterms:W3CDTF">2021-05-17T21:25:31Z</dcterms:modified>
</cp:coreProperties>
</file>